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8"/>
  </p:notesMasterIdLst>
  <p:handoutMasterIdLst>
    <p:handoutMasterId r:id="rId9"/>
  </p:handoutMasterIdLst>
  <p:sldIdLst>
    <p:sldId id="286" r:id="rId2"/>
    <p:sldId id="294" r:id="rId3"/>
    <p:sldId id="288" r:id="rId4"/>
    <p:sldId id="289" r:id="rId5"/>
    <p:sldId id="290" r:id="rId6"/>
    <p:sldId id="291" r:id="rId7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Liszeth Moya" initials="ILM" lastIdx="4" clrIdx="0">
    <p:extLst>
      <p:ext uri="{19B8F6BF-5375-455C-9EA6-DF929625EA0E}">
        <p15:presenceInfo xmlns:p15="http://schemas.microsoft.com/office/powerpoint/2012/main" userId="S-1-5-21-2104427130-577111786-1249176396-314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E78"/>
    <a:srgbClr val="656480"/>
    <a:srgbClr val="4BACC6"/>
    <a:srgbClr val="4B8BA1"/>
    <a:srgbClr val="3792AB"/>
    <a:srgbClr val="203864"/>
    <a:srgbClr val="0B8CA8"/>
    <a:srgbClr val="73BED3"/>
    <a:srgbClr val="1BB9DC"/>
    <a:srgbClr val="8A8A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74" autoAdjust="0"/>
    <p:restoredTop sz="94343" autoAdjust="0"/>
  </p:normalViewPr>
  <p:slideViewPr>
    <p:cSldViewPr snapToGrid="0" snapToObjects="1">
      <p:cViewPr varScale="1">
        <p:scale>
          <a:sx n="110" d="100"/>
          <a:sy n="110" d="100"/>
        </p:scale>
        <p:origin x="11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93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EC191-E9CD-419D-AB38-DB3323CF77D8}" type="datetimeFigureOut">
              <a:rPr lang="es-EC" smtClean="0"/>
              <a:t>24/2/2025</a:t>
            </a:fld>
            <a:endParaRPr lang="es-EC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E8890-501C-4E1D-8351-9E8491448EF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76389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24/2/2025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48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900" b="1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6132" y="3621368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88" y="4463689"/>
            <a:ext cx="2285238" cy="4372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8CC7"/>
              </a:gs>
              <a:gs pos="100000">
                <a:srgbClr val="00C7EA"/>
              </a:gs>
            </a:gsLst>
            <a:lin ang="2700000" scaled="0"/>
          </a:gra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419" dirty="0"/>
              <a:t>Mes,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88" y="3622239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488" y="730185"/>
            <a:ext cx="3690256" cy="85308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10" hasCustomPrompt="1"/>
          </p:nvPr>
        </p:nvSpPr>
        <p:spPr>
          <a:xfrm>
            <a:off x="1733983" y="2426983"/>
            <a:ext cx="4197123" cy="406046"/>
          </a:xfrm>
        </p:spPr>
        <p:txBody>
          <a:bodyPr>
            <a:noAutofit/>
          </a:bodyPr>
          <a:lstStyle>
            <a:lvl1pPr marL="0" indent="0">
              <a:buNone/>
              <a:defRPr sz="2000" b="1" baseline="0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 dirty="0" smtClean="0"/>
              <a:t>Haga clic para agregar texto</a:t>
            </a:r>
            <a:endParaRPr lang="es-EC" dirty="0"/>
          </a:p>
        </p:txBody>
      </p:sp>
      <p:sp>
        <p:nvSpPr>
          <p:cNvPr id="26" name="Marcador de texto 25"/>
          <p:cNvSpPr>
            <a:spLocks noGrp="1"/>
          </p:cNvSpPr>
          <p:nvPr>
            <p:ph type="body" sz="quarter" idx="11" hasCustomPrompt="1"/>
          </p:nvPr>
        </p:nvSpPr>
        <p:spPr>
          <a:xfrm>
            <a:off x="549488" y="2313452"/>
            <a:ext cx="797832" cy="622754"/>
          </a:xfrm>
        </p:spPr>
        <p:txBody>
          <a:bodyPr>
            <a:normAutofit/>
          </a:bodyPr>
          <a:lstStyle>
            <a:lvl1pPr marL="0" indent="0">
              <a:buNone/>
              <a:defRPr sz="4000" b="1" cap="none" spc="0">
                <a:ln w="10160">
                  <a:solidFill>
                    <a:srgbClr val="646E78"/>
                  </a:solidFill>
                  <a:prstDash val="solid"/>
                </a:ln>
                <a:noFill/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s-ES" dirty="0" smtClean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819431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649134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 smtClean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8518" y="254881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98765" y="366292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845A3B74-2F20-E844-96A2-3B63EA78F5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8518" y="1236620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rgbClr val="00C7EA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01.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11674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646E7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22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72DD6-1830-446F-B07B-F219B2C74894}" type="datetimeFigureOut">
              <a:rPr lang="es-EC" smtClean="0"/>
              <a:t>24/2/2025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B1D41-C7FF-4995-8AD7-98A8D3505C59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9324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61" r:id="rId4"/>
    <p:sldLayoutId id="214748366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867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s-EC" dirty="0"/>
          </a:p>
        </p:txBody>
      </p:sp>
      <p:sp>
        <p:nvSpPr>
          <p:cNvPr id="5" name="Triángulo isósceles 4"/>
          <p:cNvSpPr/>
          <p:nvPr/>
        </p:nvSpPr>
        <p:spPr>
          <a:xfrm rot="5400000">
            <a:off x="1436914" y="2525486"/>
            <a:ext cx="191589" cy="16546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4506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426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68485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570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58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2813</TotalTime>
  <Words>0</Words>
  <Application>Microsoft Office PowerPoint</Application>
  <PresentationFormat>Panorámica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Kevin Estrella</cp:lastModifiedBy>
  <cp:revision>286</cp:revision>
  <dcterms:created xsi:type="dcterms:W3CDTF">2021-05-27T23:45:58Z</dcterms:created>
  <dcterms:modified xsi:type="dcterms:W3CDTF">2025-02-24T17:20:41Z</dcterms:modified>
</cp:coreProperties>
</file>