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84" r:id="rId2"/>
    <p:sldId id="285" r:id="rId3"/>
    <p:sldId id="307" r:id="rId4"/>
    <p:sldId id="289" r:id="rId5"/>
    <p:sldId id="290" r:id="rId6"/>
    <p:sldId id="306" r:id="rId7"/>
    <p:sldId id="294" r:id="rId8"/>
    <p:sldId id="300" r:id="rId9"/>
    <p:sldId id="301" r:id="rId10"/>
    <p:sldId id="302" r:id="rId11"/>
    <p:sldId id="303" r:id="rId12"/>
    <p:sldId id="283" r:id="rId13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DCE2"/>
    <a:srgbClr val="00EABD"/>
    <a:srgbClr val="FFD966"/>
    <a:srgbClr val="B482DA"/>
    <a:srgbClr val="00C8A2"/>
    <a:srgbClr val="FC8CA1"/>
    <a:srgbClr val="00E1B4"/>
    <a:srgbClr val="61D2FF"/>
    <a:srgbClr val="23BEFF"/>
    <a:srgbClr val="FB5B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14"/>
    <p:restoredTop sz="94599"/>
  </p:normalViewPr>
  <p:slideViewPr>
    <p:cSldViewPr snapToGrid="0" snapToObjects="1">
      <p:cViewPr varScale="1">
        <p:scale>
          <a:sx n="106" d="100"/>
          <a:sy n="106" d="100"/>
        </p:scale>
        <p:origin x="36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ED4BBE-CE86-6B49-AC2E-27AA863BA074}" type="datetimeFigureOut">
              <a:rPr lang="es-EC" smtClean="0"/>
              <a:t>27/2/2025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C578A4-7E9F-C242-AAAF-C8A3C9831E10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47814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F401694C-DF5E-CF40-A072-E42A763FDA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D04D135-6A91-B14F-AADA-F6A21868AAE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7218" y="1653670"/>
            <a:ext cx="6376748" cy="1854417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5400" b="1">
                <a:solidFill>
                  <a:srgbClr val="646E78"/>
                </a:solidFill>
              </a:defRPr>
            </a:lvl1pPr>
          </a:lstStyle>
          <a:p>
            <a:r>
              <a:rPr lang="es-EC" dirty="0"/>
              <a:t>Título de</a:t>
            </a:r>
            <a:br>
              <a:rPr lang="es-EC" dirty="0"/>
            </a:br>
            <a:r>
              <a:rPr lang="es-EC" dirty="0"/>
              <a:t>la presentación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ECC0002B-CB7D-FA4D-B9DD-6A7C5A2F771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58564" y="3779546"/>
            <a:ext cx="4626345" cy="575247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>
                <a:solidFill>
                  <a:srgbClr val="0B7DF9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Agregar un subtítulo</a:t>
            </a:r>
            <a:endParaRPr lang="es-EC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FCC0CD9F-F166-EF4A-A66C-481F939CCD7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9300" y="4641136"/>
            <a:ext cx="2559892" cy="437285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0B7DF9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1600" spc="600">
                <a:solidFill>
                  <a:srgbClr val="0B7DF9"/>
                </a:solidFill>
              </a:defRPr>
            </a:lvl1pPr>
          </a:lstStyle>
          <a:p>
            <a:r>
              <a:rPr lang="es-419" dirty="0"/>
              <a:t>MES · AÑO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372D4A1F-3AE4-F945-8FC8-58E4E93F42C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300" y="3775518"/>
            <a:ext cx="573505" cy="57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692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67587F1A-3C8D-0640-981D-DAC840BFCA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7BE1BF-79F0-1B44-AE84-19BDF22734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57153" y="2750423"/>
            <a:ext cx="7077694" cy="829703"/>
          </a:xfrm>
        </p:spPr>
        <p:txBody>
          <a:bodyPr anchor="ctr">
            <a:normAutofit/>
          </a:bodyPr>
          <a:lstStyle>
            <a:lvl1pPr algn="ctr">
              <a:defRPr sz="50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título</a:t>
            </a:r>
            <a:endParaRPr lang="es-EC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36DA108-CC64-8041-9CE8-6611CB1CF7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57463" y="3580126"/>
            <a:ext cx="7077075" cy="62865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Modificar subtítulo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353113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9B6347D3-1B44-DB40-9A5D-DF538A513A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2E9B1DB-9A94-3A40-9F4B-28F59CED0E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1067785" y="3002459"/>
            <a:ext cx="4465210" cy="853082"/>
          </a:xfrm>
        </p:spPr>
        <p:txBody>
          <a:bodyPr>
            <a:normAutofit/>
          </a:bodyPr>
          <a:lstStyle>
            <a:lvl1pPr algn="ct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CONTENIDO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132316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7227771" cy="530024"/>
          </a:xfrm>
        </p:spPr>
        <p:txBody>
          <a:bodyPr>
            <a:normAutofit/>
          </a:bodyPr>
          <a:lstStyle>
            <a:lvl1pPr>
              <a:defRPr sz="3000" b="1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86135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E9DE6FB3-6D8A-A847-ABFF-135A8D48CD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CD6AF7B-4823-A647-B98C-1B8371BC9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7227771" cy="530024"/>
          </a:xfrm>
        </p:spPr>
        <p:txBody>
          <a:bodyPr>
            <a:normAutofit/>
          </a:bodyPr>
          <a:lstStyle>
            <a:lvl1pPr>
              <a:defRPr sz="3000" b="1">
                <a:solidFill>
                  <a:srgbClr val="646E78"/>
                </a:solidFill>
              </a:defRPr>
            </a:lvl1pPr>
          </a:lstStyle>
          <a:p>
            <a:r>
              <a:rPr lang="es-ES" dirty="0"/>
              <a:t>Haga clic para modificar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884216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7BDD29F2-EF0B-4347-9278-8857A52A5B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76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5AFFA344-97B1-2E42-9322-C455A09CB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7249D5DD-1BDF-D242-9FCC-33931EADF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138C3082-503C-2949-9FE2-4BE9395D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09197-C62B-E041-B7A6-078879F8728D}" type="datetimeFigureOut">
              <a:rPr lang="es-EC" smtClean="0"/>
              <a:t>27/2/2025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C19FE301-8AFC-C744-B8C1-DE8A5B747F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B0F974DB-B6FD-6D46-8745-1BB4CB07D8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9FF70-6B49-2041-A5E1-3A534BD2F87D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5575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5" r:id="rId3"/>
    <p:sldLayoutId id="2147483650" r:id="rId4"/>
    <p:sldLayoutId id="2147483656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1AA0E0B-FE56-F747-BBD0-EC5457CF24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s-EC" sz="4000" dirty="0"/>
              <a:t>Prueba Piloto de la Encuesta Estructural Empresarial</a:t>
            </a:r>
            <a:endParaRPr lang="es-419" sz="4000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955D5DEA-6F0F-9045-AB78-9380C28A44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s-EC" sz="2000" dirty="0"/>
              <a:t>ENESEM </a:t>
            </a:r>
            <a:r>
              <a:rPr lang="es-EC" sz="2000" dirty="0" smtClean="0"/>
              <a:t>2024</a:t>
            </a:r>
            <a:endParaRPr lang="es-EC" sz="2000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076300EB-C60B-1A48-B220-0C1EC99C8BE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99300" y="4731671"/>
            <a:ext cx="2559892" cy="437285"/>
          </a:xfrm>
        </p:spPr>
        <p:txBody>
          <a:bodyPr/>
          <a:lstStyle/>
          <a:p>
            <a:r>
              <a:rPr lang="es-419" dirty="0" smtClean="0"/>
              <a:t>Febrero, 2025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25487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352" y="372496"/>
            <a:ext cx="8254768" cy="530024"/>
          </a:xfrm>
        </p:spPr>
        <p:txBody>
          <a:bodyPr>
            <a:noAutofit/>
          </a:bodyPr>
          <a:lstStyle/>
          <a:p>
            <a:r>
              <a:rPr lang="es-EC" dirty="0"/>
              <a:t>Formulario Servicio de Rentas Internas - SRI</a:t>
            </a:r>
          </a:p>
        </p:txBody>
      </p:sp>
      <p:sp>
        <p:nvSpPr>
          <p:cNvPr id="5" name="Rectángulo 4"/>
          <p:cNvSpPr/>
          <p:nvPr/>
        </p:nvSpPr>
        <p:spPr>
          <a:xfrm>
            <a:off x="763807" y="1574858"/>
            <a:ext cx="7618192" cy="338554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E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s-E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Integridad y confianza del público en la administración tributaria</a:t>
            </a:r>
            <a:endParaRPr lang="es-E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807" y="2705138"/>
            <a:ext cx="10534918" cy="214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71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352" y="372496"/>
            <a:ext cx="8254768" cy="530024"/>
          </a:xfrm>
        </p:spPr>
        <p:txBody>
          <a:bodyPr>
            <a:noAutofit/>
          </a:bodyPr>
          <a:lstStyle/>
          <a:p>
            <a:r>
              <a:rPr lang="es-EC" dirty="0"/>
              <a:t>Formulario Servicio de Rentas Internas - SRI</a:t>
            </a:r>
          </a:p>
        </p:txBody>
      </p:sp>
      <p:sp>
        <p:nvSpPr>
          <p:cNvPr id="5" name="Rectángulo 4"/>
          <p:cNvSpPr/>
          <p:nvPr/>
        </p:nvSpPr>
        <p:spPr>
          <a:xfrm>
            <a:off x="763807" y="1236304"/>
            <a:ext cx="3853913" cy="338554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E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 Imagen y reputación institucional</a:t>
            </a:r>
            <a:endParaRPr lang="es-E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807" y="1990125"/>
            <a:ext cx="10181833" cy="402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7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33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6BAD72E-C7DB-6441-A102-60C52E65B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419" dirty="0"/>
              <a:t>CONTENIDO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5D25CEAB-B095-EB4D-A5A0-1D0095BA7F53}"/>
              </a:ext>
            </a:extLst>
          </p:cNvPr>
          <p:cNvSpPr txBox="1"/>
          <p:nvPr/>
        </p:nvSpPr>
        <p:spPr>
          <a:xfrm>
            <a:off x="5742590" y="1541160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01</a:t>
            </a:r>
          </a:p>
        </p:txBody>
      </p:sp>
      <p:sp>
        <p:nvSpPr>
          <p:cNvPr id="4" name="Triángulo 3">
            <a:extLst>
              <a:ext uri="{FF2B5EF4-FFF2-40B4-BE49-F238E27FC236}">
                <a16:creationId xmlns:a16="http://schemas.microsoft.com/office/drawing/2014/main" xmlns="" id="{903F0324-3A9F-224B-85A7-B74F34B69E01}"/>
              </a:ext>
            </a:extLst>
          </p:cNvPr>
          <p:cNvSpPr/>
          <p:nvPr/>
        </p:nvSpPr>
        <p:spPr>
          <a:xfrm rot="5400000">
            <a:off x="6700045" y="1813895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9EC3B6A1-CB5E-B04B-BC1D-3355BF80F7ED}"/>
              </a:ext>
            </a:extLst>
          </p:cNvPr>
          <p:cNvSpPr txBox="1"/>
          <p:nvPr/>
        </p:nvSpPr>
        <p:spPr>
          <a:xfrm>
            <a:off x="7163618" y="1688612"/>
            <a:ext cx="4696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>
                <a:ln w="12700">
                  <a:noFill/>
                </a:ln>
                <a:solidFill>
                  <a:srgbClr val="646E78"/>
                </a:solidFill>
              </a:rPr>
              <a:t>Generalidades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77ED0587-9254-314D-8AE4-7F2A8452F80C}"/>
              </a:ext>
            </a:extLst>
          </p:cNvPr>
          <p:cNvSpPr txBox="1"/>
          <p:nvPr/>
        </p:nvSpPr>
        <p:spPr>
          <a:xfrm>
            <a:off x="5742590" y="2367084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02</a:t>
            </a:r>
          </a:p>
        </p:txBody>
      </p:sp>
      <p:sp>
        <p:nvSpPr>
          <p:cNvPr id="7" name="Triángulo 6">
            <a:extLst>
              <a:ext uri="{FF2B5EF4-FFF2-40B4-BE49-F238E27FC236}">
                <a16:creationId xmlns:a16="http://schemas.microsoft.com/office/drawing/2014/main" xmlns="" id="{27ED0F80-A179-F841-BB1B-20F30F6F7F82}"/>
              </a:ext>
            </a:extLst>
          </p:cNvPr>
          <p:cNvSpPr/>
          <p:nvPr/>
        </p:nvSpPr>
        <p:spPr>
          <a:xfrm rot="5400000">
            <a:off x="6700045" y="2639819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24763F23-ECF9-8A4F-AFF7-F6BE24521613}"/>
              </a:ext>
            </a:extLst>
          </p:cNvPr>
          <p:cNvSpPr txBox="1"/>
          <p:nvPr/>
        </p:nvSpPr>
        <p:spPr>
          <a:xfrm>
            <a:off x="5742590" y="3238728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03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A2E22190-1B62-7F49-8AC2-8A9163D8C7E3}"/>
              </a:ext>
            </a:extLst>
          </p:cNvPr>
          <p:cNvSpPr txBox="1"/>
          <p:nvPr/>
        </p:nvSpPr>
        <p:spPr>
          <a:xfrm>
            <a:off x="7163618" y="2372984"/>
            <a:ext cx="4696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ln w="12700">
                  <a:noFill/>
                </a:ln>
                <a:solidFill>
                  <a:srgbClr val="646E78"/>
                </a:solidFill>
              </a:rPr>
              <a:t>Sección A: Identificación y ubicación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xmlns="" id="{22F0E721-A29E-3D44-9C12-5DEF0726E07F}"/>
              </a:ext>
            </a:extLst>
          </p:cNvPr>
          <p:cNvSpPr txBox="1"/>
          <p:nvPr/>
        </p:nvSpPr>
        <p:spPr>
          <a:xfrm>
            <a:off x="5742590" y="4095132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>
                <a:ln w="9525">
                  <a:solidFill>
                    <a:srgbClr val="646E78"/>
                  </a:solidFill>
                </a:ln>
                <a:noFill/>
              </a:rPr>
              <a:t>04</a:t>
            </a:r>
          </a:p>
        </p:txBody>
      </p:sp>
      <p:sp>
        <p:nvSpPr>
          <p:cNvPr id="12" name="Triángulo 11">
            <a:extLst>
              <a:ext uri="{FF2B5EF4-FFF2-40B4-BE49-F238E27FC236}">
                <a16:creationId xmlns:a16="http://schemas.microsoft.com/office/drawing/2014/main" xmlns="" id="{E3D160AC-2446-364A-9390-75155C8EB99B}"/>
              </a:ext>
            </a:extLst>
          </p:cNvPr>
          <p:cNvSpPr/>
          <p:nvPr/>
        </p:nvSpPr>
        <p:spPr>
          <a:xfrm rot="5400000">
            <a:off x="6700045" y="4367867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43440EAC-1B75-3C4A-94E8-FD7BC673F44D}"/>
              </a:ext>
            </a:extLst>
          </p:cNvPr>
          <p:cNvSpPr txBox="1"/>
          <p:nvPr/>
        </p:nvSpPr>
        <p:spPr>
          <a:xfrm>
            <a:off x="7163617" y="3226000"/>
            <a:ext cx="4696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>
                <a:ln w="12700">
                  <a:noFill/>
                </a:ln>
                <a:solidFill>
                  <a:srgbClr val="646E78"/>
                </a:solidFill>
              </a:rPr>
              <a:t>Sección B: Actividad e inicio de actividades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22F0E721-A29E-3D44-9C12-5DEF0726E07F}"/>
              </a:ext>
            </a:extLst>
          </p:cNvPr>
          <p:cNvSpPr txBox="1"/>
          <p:nvPr/>
        </p:nvSpPr>
        <p:spPr>
          <a:xfrm>
            <a:off x="5742590" y="4916108"/>
            <a:ext cx="807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4000" b="1" dirty="0" smtClean="0">
                <a:ln w="9525">
                  <a:solidFill>
                    <a:srgbClr val="646E78"/>
                  </a:solidFill>
                </a:ln>
                <a:noFill/>
              </a:rPr>
              <a:t>05</a:t>
            </a:r>
            <a:endParaRPr lang="es-EC" sz="4000" b="1" dirty="0">
              <a:ln w="9525">
                <a:solidFill>
                  <a:srgbClr val="646E78"/>
                </a:solidFill>
              </a:ln>
              <a:noFill/>
            </a:endParaRPr>
          </a:p>
        </p:txBody>
      </p:sp>
      <p:sp>
        <p:nvSpPr>
          <p:cNvPr id="15" name="Triángulo 11">
            <a:extLst>
              <a:ext uri="{FF2B5EF4-FFF2-40B4-BE49-F238E27FC236}">
                <a16:creationId xmlns:a16="http://schemas.microsoft.com/office/drawing/2014/main" xmlns="" id="{E3D160AC-2446-364A-9390-75155C8EB99B}"/>
              </a:ext>
            </a:extLst>
          </p:cNvPr>
          <p:cNvSpPr/>
          <p:nvPr/>
        </p:nvSpPr>
        <p:spPr>
          <a:xfrm rot="5400000">
            <a:off x="6700045" y="5188843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xmlns="" id="{43440EAC-1B75-3C4A-94E8-FD7BC673F44D}"/>
              </a:ext>
            </a:extLst>
          </p:cNvPr>
          <p:cNvSpPr txBox="1"/>
          <p:nvPr/>
        </p:nvSpPr>
        <p:spPr>
          <a:xfrm>
            <a:off x="7163618" y="4954921"/>
            <a:ext cx="4696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 smtClean="0">
                <a:ln w="12700">
                  <a:noFill/>
                </a:ln>
                <a:solidFill>
                  <a:srgbClr val="646E78"/>
                </a:solidFill>
              </a:rPr>
              <a:t>Formulario Servicio de Rentas Internas - SRI</a:t>
            </a:r>
            <a:endParaRPr lang="es-EC" sz="2000" b="1" dirty="0">
              <a:ln w="12700">
                <a:noFill/>
              </a:ln>
              <a:solidFill>
                <a:srgbClr val="646E78"/>
              </a:solidFill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xmlns="" id="{43440EAC-1B75-3C4A-94E8-FD7BC673F44D}"/>
              </a:ext>
            </a:extLst>
          </p:cNvPr>
          <p:cNvSpPr txBox="1"/>
          <p:nvPr/>
        </p:nvSpPr>
        <p:spPr>
          <a:xfrm>
            <a:off x="7163618" y="4224327"/>
            <a:ext cx="46962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000" b="1" dirty="0">
                <a:ln w="12700">
                  <a:noFill/>
                </a:ln>
                <a:solidFill>
                  <a:srgbClr val="646E78"/>
                </a:solidFill>
              </a:rPr>
              <a:t>Sección: Datos del Informante</a:t>
            </a:r>
          </a:p>
        </p:txBody>
      </p:sp>
      <p:sp>
        <p:nvSpPr>
          <p:cNvPr id="20" name="Triángulo 6">
            <a:extLst>
              <a:ext uri="{FF2B5EF4-FFF2-40B4-BE49-F238E27FC236}">
                <a16:creationId xmlns:a16="http://schemas.microsoft.com/office/drawing/2014/main" xmlns="" id="{27ED0F80-A179-F841-BB1B-20F30F6F7F82}"/>
              </a:ext>
            </a:extLst>
          </p:cNvPr>
          <p:cNvSpPr/>
          <p:nvPr/>
        </p:nvSpPr>
        <p:spPr>
          <a:xfrm rot="5400000">
            <a:off x="6700045" y="3535538"/>
            <a:ext cx="188403" cy="162416"/>
          </a:xfrm>
          <a:prstGeom prst="triangle">
            <a:avLst/>
          </a:prstGeom>
          <a:solidFill>
            <a:srgbClr val="646E78">
              <a:alpha val="25000"/>
            </a:srgbClr>
          </a:solidFill>
          <a:ln w="190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78506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3A438B6-E1B8-D545-A500-A72F0E9D7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7153" y="3165274"/>
            <a:ext cx="7077694" cy="829703"/>
          </a:xfrm>
        </p:spPr>
        <p:txBody>
          <a:bodyPr>
            <a:normAutofit fontScale="90000"/>
          </a:bodyPr>
          <a:lstStyle/>
          <a:p>
            <a:r>
              <a:rPr lang="es-EC" sz="4800" dirty="0">
                <a:latin typeface="Century Gothic" charset="0"/>
                <a:ea typeface="Century Gothic" charset="0"/>
                <a:cs typeface="Century Gothic" charset="0"/>
              </a:rPr>
              <a:t>Generalidades Prueba Piloto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278830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Generalidades - Cronograma</a:t>
            </a:r>
            <a:endParaRPr lang="es-419" dirty="0"/>
          </a:p>
        </p:txBody>
      </p:sp>
      <p:sp>
        <p:nvSpPr>
          <p:cNvPr id="3" name="Rectángulo 2"/>
          <p:cNvSpPr/>
          <p:nvPr/>
        </p:nvSpPr>
        <p:spPr>
          <a:xfrm>
            <a:off x="1353788" y="1330036"/>
            <a:ext cx="4977392" cy="5118265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grpSp>
        <p:nvGrpSpPr>
          <p:cNvPr id="4" name="Grupo 3"/>
          <p:cNvGrpSpPr/>
          <p:nvPr/>
        </p:nvGrpSpPr>
        <p:grpSpPr>
          <a:xfrm>
            <a:off x="1443103" y="1583191"/>
            <a:ext cx="9212130" cy="4642965"/>
            <a:chOff x="1036275" y="1342199"/>
            <a:chExt cx="7071458" cy="3266591"/>
          </a:xfrm>
        </p:grpSpPr>
        <p:grpSp>
          <p:nvGrpSpPr>
            <p:cNvPr id="5" name="Google Shape;278;p18"/>
            <p:cNvGrpSpPr/>
            <p:nvPr/>
          </p:nvGrpSpPr>
          <p:grpSpPr>
            <a:xfrm>
              <a:off x="1036275" y="1342199"/>
              <a:ext cx="1412709" cy="1923462"/>
              <a:chOff x="1036275" y="1121000"/>
              <a:chExt cx="1412709" cy="1923462"/>
            </a:xfrm>
          </p:grpSpPr>
          <p:sp>
            <p:nvSpPr>
              <p:cNvPr id="65" name="Google Shape;279;p18"/>
              <p:cNvSpPr/>
              <p:nvPr/>
            </p:nvSpPr>
            <p:spPr>
              <a:xfrm>
                <a:off x="1812795" y="2639054"/>
                <a:ext cx="534944" cy="218918"/>
              </a:xfrm>
              <a:custGeom>
                <a:avLst/>
                <a:gdLst/>
                <a:ahLst/>
                <a:cxnLst/>
                <a:rect l="l" t="t" r="r" b="b"/>
                <a:pathLst>
                  <a:path w="17110" h="7002" extrusionOk="0">
                    <a:moveTo>
                      <a:pt x="0" y="1"/>
                    </a:moveTo>
                    <a:lnTo>
                      <a:pt x="2810" y="3501"/>
                    </a:lnTo>
                    <a:lnTo>
                      <a:pt x="0" y="7002"/>
                    </a:lnTo>
                    <a:lnTo>
                      <a:pt x="14300" y="7002"/>
                    </a:lnTo>
                    <a:lnTo>
                      <a:pt x="17110" y="3501"/>
                    </a:lnTo>
                    <a:lnTo>
                      <a:pt x="14300" y="1"/>
                    </a:ln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66" name="Google Shape;280;p18"/>
              <p:cNvSpPr/>
              <p:nvPr/>
            </p:nvSpPr>
            <p:spPr>
              <a:xfrm>
                <a:off x="1742447" y="1996915"/>
                <a:ext cx="31" cy="754581"/>
              </a:xfrm>
              <a:custGeom>
                <a:avLst/>
                <a:gdLst/>
                <a:ahLst/>
                <a:cxnLst/>
                <a:rect l="l" t="t" r="r" b="b"/>
                <a:pathLst>
                  <a:path w="1" h="24135" fill="none" extrusionOk="0">
                    <a:moveTo>
                      <a:pt x="0" y="24134"/>
                    </a:moveTo>
                    <a:lnTo>
                      <a:pt x="0" y="0"/>
                    </a:lnTo>
                  </a:path>
                </a:pathLst>
              </a:custGeom>
              <a:noFill/>
              <a:ln w="17850" cap="rnd" cmpd="sng">
                <a:solidFill>
                  <a:srgbClr val="9DB6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67" name="Google Shape;281;p18"/>
              <p:cNvSpPr/>
              <p:nvPr/>
            </p:nvSpPr>
            <p:spPr>
              <a:xfrm>
                <a:off x="1036275" y="1121000"/>
                <a:ext cx="1412709" cy="987693"/>
              </a:xfrm>
              <a:custGeom>
                <a:avLst/>
                <a:gdLst/>
                <a:ahLst/>
                <a:cxnLst/>
                <a:rect l="l" t="t" r="r" b="b"/>
                <a:pathLst>
                  <a:path w="45185" h="31591" extrusionOk="0">
                    <a:moveTo>
                      <a:pt x="2858" y="0"/>
                    </a:moveTo>
                    <a:cubicBezTo>
                      <a:pt x="1274" y="0"/>
                      <a:pt x="0" y="1274"/>
                      <a:pt x="0" y="2846"/>
                    </a:cubicBezTo>
                    <a:lnTo>
                      <a:pt x="0" y="21669"/>
                    </a:lnTo>
                    <a:cubicBezTo>
                      <a:pt x="0" y="25753"/>
                      <a:pt x="3310" y="29063"/>
                      <a:pt x="7394" y="29063"/>
                    </a:cubicBezTo>
                    <a:lnTo>
                      <a:pt x="18121" y="29063"/>
                    </a:lnTo>
                    <a:cubicBezTo>
                      <a:pt x="18157" y="29111"/>
                      <a:pt x="18193" y="29170"/>
                      <a:pt x="18240" y="29206"/>
                    </a:cubicBezTo>
                    <a:lnTo>
                      <a:pt x="19241" y="30206"/>
                    </a:lnTo>
                    <a:cubicBezTo>
                      <a:pt x="20163" y="31129"/>
                      <a:pt x="21375" y="31590"/>
                      <a:pt x="22586" y="31590"/>
                    </a:cubicBezTo>
                    <a:cubicBezTo>
                      <a:pt x="23798" y="31590"/>
                      <a:pt x="25009" y="31129"/>
                      <a:pt x="25932" y="30206"/>
                    </a:cubicBezTo>
                    <a:lnTo>
                      <a:pt x="26932" y="29206"/>
                    </a:lnTo>
                    <a:cubicBezTo>
                      <a:pt x="26980" y="29170"/>
                      <a:pt x="27003" y="29111"/>
                      <a:pt x="27051" y="29063"/>
                    </a:cubicBezTo>
                    <a:lnTo>
                      <a:pt x="37779" y="29063"/>
                    </a:lnTo>
                    <a:cubicBezTo>
                      <a:pt x="41874" y="29063"/>
                      <a:pt x="45184" y="25753"/>
                      <a:pt x="45184" y="21669"/>
                    </a:cubicBezTo>
                    <a:lnTo>
                      <a:pt x="45184" y="2846"/>
                    </a:lnTo>
                    <a:cubicBezTo>
                      <a:pt x="45184" y="1274"/>
                      <a:pt x="43898" y="0"/>
                      <a:pt x="42327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1200"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100"/>
                  <a:buFont typeface="Arial"/>
                  <a:buNone/>
                </a:pPr>
                <a:endParaRPr sz="1200"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68" name="Google Shape;282;p18"/>
              <p:cNvSpPr/>
              <p:nvPr/>
            </p:nvSpPr>
            <p:spPr>
              <a:xfrm>
                <a:off x="1036275" y="1121000"/>
                <a:ext cx="1412709" cy="336536"/>
              </a:xfrm>
              <a:custGeom>
                <a:avLst/>
                <a:gdLst/>
                <a:ahLst/>
                <a:cxnLst/>
                <a:rect l="l" t="t" r="r" b="b"/>
                <a:pathLst>
                  <a:path w="45185" h="10764" extrusionOk="0">
                    <a:moveTo>
                      <a:pt x="2846" y="0"/>
                    </a:moveTo>
                    <a:cubicBezTo>
                      <a:pt x="1274" y="0"/>
                      <a:pt x="0" y="1274"/>
                      <a:pt x="0" y="2846"/>
                    </a:cubicBezTo>
                    <a:lnTo>
                      <a:pt x="0" y="10763"/>
                    </a:lnTo>
                    <a:lnTo>
                      <a:pt x="45184" y="10763"/>
                    </a:lnTo>
                    <a:lnTo>
                      <a:pt x="45184" y="2846"/>
                    </a:lnTo>
                    <a:cubicBezTo>
                      <a:pt x="45184" y="1274"/>
                      <a:pt x="43910" y="0"/>
                      <a:pt x="42339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600" dirty="0" smtClean="0">
                    <a:solidFill>
                      <a:srgbClr val="FFFFFF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24 – 27 febrero</a:t>
                </a:r>
                <a:endParaRPr sz="16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  <p:sp>
            <p:nvSpPr>
              <p:cNvPr id="69" name="Google Shape;283;p18"/>
              <p:cNvSpPr/>
              <p:nvPr/>
            </p:nvSpPr>
            <p:spPr>
              <a:xfrm>
                <a:off x="1449454" y="2458524"/>
                <a:ext cx="585969" cy="585937"/>
              </a:xfrm>
              <a:custGeom>
                <a:avLst/>
                <a:gdLst/>
                <a:ahLst/>
                <a:cxnLst/>
                <a:rect l="l" t="t" r="r" b="b"/>
                <a:pathLst>
                  <a:path w="18742" h="18741" extrusionOk="0">
                    <a:moveTo>
                      <a:pt x="9371" y="0"/>
                    </a:moveTo>
                    <a:cubicBezTo>
                      <a:pt x="4204" y="0"/>
                      <a:pt x="1" y="4191"/>
                      <a:pt x="1" y="9370"/>
                    </a:cubicBezTo>
                    <a:cubicBezTo>
                      <a:pt x="1" y="14538"/>
                      <a:pt x="4204" y="18741"/>
                      <a:pt x="9371" y="18741"/>
                    </a:cubicBezTo>
                    <a:cubicBezTo>
                      <a:pt x="14550" y="18741"/>
                      <a:pt x="18741" y="14538"/>
                      <a:pt x="18741" y="9370"/>
                    </a:cubicBezTo>
                    <a:cubicBezTo>
                      <a:pt x="18741" y="4191"/>
                      <a:pt x="14550" y="0"/>
                      <a:pt x="9371" y="0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70" name="Google Shape;284;p18"/>
              <p:cNvSpPr/>
              <p:nvPr/>
            </p:nvSpPr>
            <p:spPr>
              <a:xfrm>
                <a:off x="1524680" y="2533344"/>
                <a:ext cx="435928" cy="436303"/>
              </a:xfrm>
              <a:custGeom>
                <a:avLst/>
                <a:gdLst/>
                <a:ahLst/>
                <a:cxnLst/>
                <a:rect l="l" t="t" r="r" b="b"/>
                <a:pathLst>
                  <a:path w="13943" h="13955" extrusionOk="0">
                    <a:moveTo>
                      <a:pt x="6965" y="0"/>
                    </a:moveTo>
                    <a:cubicBezTo>
                      <a:pt x="3119" y="0"/>
                      <a:pt x="0" y="3120"/>
                      <a:pt x="0" y="6977"/>
                    </a:cubicBezTo>
                    <a:cubicBezTo>
                      <a:pt x="0" y="10823"/>
                      <a:pt x="3119" y="13954"/>
                      <a:pt x="6965" y="13954"/>
                    </a:cubicBezTo>
                    <a:cubicBezTo>
                      <a:pt x="10823" y="13954"/>
                      <a:pt x="13942" y="10823"/>
                      <a:pt x="13942" y="6977"/>
                    </a:cubicBezTo>
                    <a:cubicBezTo>
                      <a:pt x="13942" y="3120"/>
                      <a:pt x="10823" y="0"/>
                      <a:pt x="696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71" name="Google Shape;285;p18"/>
              <p:cNvSpPr/>
              <p:nvPr/>
            </p:nvSpPr>
            <p:spPr>
              <a:xfrm>
                <a:off x="1637831" y="2646870"/>
                <a:ext cx="209601" cy="209225"/>
              </a:xfrm>
              <a:custGeom>
                <a:avLst/>
                <a:gdLst/>
                <a:ahLst/>
                <a:cxnLst/>
                <a:rect l="l" t="t" r="r" b="b"/>
                <a:pathLst>
                  <a:path w="6704" h="6692" extrusionOk="0">
                    <a:moveTo>
                      <a:pt x="3346" y="453"/>
                    </a:moveTo>
                    <a:cubicBezTo>
                      <a:pt x="3656" y="453"/>
                      <a:pt x="3941" y="501"/>
                      <a:pt x="4215" y="584"/>
                    </a:cubicBezTo>
                    <a:cubicBezTo>
                      <a:pt x="3941" y="691"/>
                      <a:pt x="3584" y="846"/>
                      <a:pt x="3203" y="1084"/>
                    </a:cubicBezTo>
                    <a:cubicBezTo>
                      <a:pt x="2870" y="929"/>
                      <a:pt x="2513" y="810"/>
                      <a:pt x="2108" y="727"/>
                    </a:cubicBezTo>
                    <a:cubicBezTo>
                      <a:pt x="2489" y="548"/>
                      <a:pt x="2906" y="453"/>
                      <a:pt x="3346" y="453"/>
                    </a:cubicBezTo>
                    <a:close/>
                    <a:moveTo>
                      <a:pt x="1632" y="1025"/>
                    </a:moveTo>
                    <a:cubicBezTo>
                      <a:pt x="2072" y="1084"/>
                      <a:pt x="2477" y="1179"/>
                      <a:pt x="2834" y="1322"/>
                    </a:cubicBezTo>
                    <a:cubicBezTo>
                      <a:pt x="2572" y="1513"/>
                      <a:pt x="2310" y="1739"/>
                      <a:pt x="2048" y="2001"/>
                    </a:cubicBezTo>
                    <a:lnTo>
                      <a:pt x="1298" y="1298"/>
                    </a:lnTo>
                    <a:cubicBezTo>
                      <a:pt x="1405" y="1191"/>
                      <a:pt x="1513" y="1108"/>
                      <a:pt x="1632" y="1025"/>
                    </a:cubicBezTo>
                    <a:close/>
                    <a:moveTo>
                      <a:pt x="4715" y="798"/>
                    </a:moveTo>
                    <a:cubicBezTo>
                      <a:pt x="5061" y="977"/>
                      <a:pt x="5358" y="1227"/>
                      <a:pt x="5596" y="1525"/>
                    </a:cubicBezTo>
                    <a:cubicBezTo>
                      <a:pt x="5573" y="2037"/>
                      <a:pt x="5489" y="2489"/>
                      <a:pt x="5358" y="2894"/>
                    </a:cubicBezTo>
                    <a:cubicBezTo>
                      <a:pt x="4954" y="2310"/>
                      <a:pt x="4382" y="1703"/>
                      <a:pt x="3584" y="1263"/>
                    </a:cubicBezTo>
                    <a:cubicBezTo>
                      <a:pt x="4096" y="977"/>
                      <a:pt x="4537" y="846"/>
                      <a:pt x="4715" y="798"/>
                    </a:cubicBezTo>
                    <a:close/>
                    <a:moveTo>
                      <a:pt x="1060" y="1572"/>
                    </a:moveTo>
                    <a:lnTo>
                      <a:pt x="1810" y="2275"/>
                    </a:lnTo>
                    <a:cubicBezTo>
                      <a:pt x="1596" y="2525"/>
                      <a:pt x="1405" y="2811"/>
                      <a:pt x="1239" y="3132"/>
                    </a:cubicBezTo>
                    <a:cubicBezTo>
                      <a:pt x="989" y="2632"/>
                      <a:pt x="870" y="2191"/>
                      <a:pt x="822" y="1941"/>
                    </a:cubicBezTo>
                    <a:cubicBezTo>
                      <a:pt x="893" y="1810"/>
                      <a:pt x="977" y="1691"/>
                      <a:pt x="1060" y="1572"/>
                    </a:cubicBezTo>
                    <a:close/>
                    <a:moveTo>
                      <a:pt x="5930" y="2025"/>
                    </a:moveTo>
                    <a:cubicBezTo>
                      <a:pt x="6132" y="2418"/>
                      <a:pt x="6239" y="2870"/>
                      <a:pt x="6239" y="3346"/>
                    </a:cubicBezTo>
                    <a:cubicBezTo>
                      <a:pt x="6239" y="3680"/>
                      <a:pt x="6192" y="3989"/>
                      <a:pt x="6085" y="4287"/>
                    </a:cubicBezTo>
                    <a:cubicBezTo>
                      <a:pt x="5989" y="4025"/>
                      <a:pt x="5835" y="3668"/>
                      <a:pt x="5608" y="3275"/>
                    </a:cubicBezTo>
                    <a:cubicBezTo>
                      <a:pt x="5751" y="2906"/>
                      <a:pt x="5858" y="2489"/>
                      <a:pt x="5930" y="2025"/>
                    </a:cubicBezTo>
                    <a:close/>
                    <a:moveTo>
                      <a:pt x="3215" y="1477"/>
                    </a:moveTo>
                    <a:cubicBezTo>
                      <a:pt x="4180" y="1941"/>
                      <a:pt x="4811" y="2656"/>
                      <a:pt x="5204" y="3299"/>
                    </a:cubicBezTo>
                    <a:cubicBezTo>
                      <a:pt x="5037" y="3704"/>
                      <a:pt x="4811" y="4061"/>
                      <a:pt x="4573" y="4370"/>
                    </a:cubicBezTo>
                    <a:lnTo>
                      <a:pt x="2310" y="2239"/>
                    </a:lnTo>
                    <a:cubicBezTo>
                      <a:pt x="2596" y="1929"/>
                      <a:pt x="2918" y="1679"/>
                      <a:pt x="3215" y="1477"/>
                    </a:cubicBezTo>
                    <a:close/>
                    <a:moveTo>
                      <a:pt x="596" y="2465"/>
                    </a:moveTo>
                    <a:cubicBezTo>
                      <a:pt x="691" y="2763"/>
                      <a:pt x="834" y="3132"/>
                      <a:pt x="1048" y="3525"/>
                    </a:cubicBezTo>
                    <a:cubicBezTo>
                      <a:pt x="917" y="3846"/>
                      <a:pt x="810" y="4192"/>
                      <a:pt x="739" y="4573"/>
                    </a:cubicBezTo>
                    <a:cubicBezTo>
                      <a:pt x="560" y="4204"/>
                      <a:pt x="453" y="3787"/>
                      <a:pt x="453" y="3346"/>
                    </a:cubicBezTo>
                    <a:cubicBezTo>
                      <a:pt x="453" y="3037"/>
                      <a:pt x="501" y="2751"/>
                      <a:pt x="596" y="2465"/>
                    </a:cubicBezTo>
                    <a:close/>
                    <a:moveTo>
                      <a:pt x="5430" y="3680"/>
                    </a:moveTo>
                    <a:cubicBezTo>
                      <a:pt x="5716" y="4215"/>
                      <a:pt x="5835" y="4668"/>
                      <a:pt x="5858" y="4787"/>
                    </a:cubicBezTo>
                    <a:cubicBezTo>
                      <a:pt x="5763" y="4954"/>
                      <a:pt x="5644" y="5108"/>
                      <a:pt x="5513" y="5263"/>
                    </a:cubicBezTo>
                    <a:lnTo>
                      <a:pt x="4823" y="4608"/>
                    </a:lnTo>
                    <a:cubicBezTo>
                      <a:pt x="5049" y="4335"/>
                      <a:pt x="5251" y="4025"/>
                      <a:pt x="5430" y="3680"/>
                    </a:cubicBezTo>
                    <a:close/>
                    <a:moveTo>
                      <a:pt x="2072" y="2513"/>
                    </a:moveTo>
                    <a:lnTo>
                      <a:pt x="4334" y="4644"/>
                    </a:lnTo>
                    <a:cubicBezTo>
                      <a:pt x="4049" y="4954"/>
                      <a:pt x="3739" y="5204"/>
                      <a:pt x="3453" y="5394"/>
                    </a:cubicBezTo>
                    <a:cubicBezTo>
                      <a:pt x="2477" y="4918"/>
                      <a:pt x="1846" y="4192"/>
                      <a:pt x="1453" y="3525"/>
                    </a:cubicBezTo>
                    <a:cubicBezTo>
                      <a:pt x="1620" y="3132"/>
                      <a:pt x="1834" y="2799"/>
                      <a:pt x="2072" y="2513"/>
                    </a:cubicBezTo>
                    <a:close/>
                    <a:moveTo>
                      <a:pt x="4584" y="4882"/>
                    </a:moveTo>
                    <a:lnTo>
                      <a:pt x="5263" y="5513"/>
                    </a:lnTo>
                    <a:cubicBezTo>
                      <a:pt x="5120" y="5632"/>
                      <a:pt x="4965" y="5751"/>
                      <a:pt x="4811" y="5835"/>
                    </a:cubicBezTo>
                    <a:cubicBezTo>
                      <a:pt x="4453" y="5775"/>
                      <a:pt x="4120" y="5680"/>
                      <a:pt x="3834" y="5561"/>
                    </a:cubicBezTo>
                    <a:cubicBezTo>
                      <a:pt x="4084" y="5370"/>
                      <a:pt x="4334" y="5144"/>
                      <a:pt x="4584" y="4882"/>
                    </a:cubicBezTo>
                    <a:close/>
                    <a:moveTo>
                      <a:pt x="1286" y="3918"/>
                    </a:moveTo>
                    <a:cubicBezTo>
                      <a:pt x="1691" y="4537"/>
                      <a:pt x="2275" y="5156"/>
                      <a:pt x="3108" y="5620"/>
                    </a:cubicBezTo>
                    <a:cubicBezTo>
                      <a:pt x="2739" y="5835"/>
                      <a:pt x="2429" y="5966"/>
                      <a:pt x="2251" y="6025"/>
                    </a:cubicBezTo>
                    <a:cubicBezTo>
                      <a:pt x="1763" y="5823"/>
                      <a:pt x="1346" y="5489"/>
                      <a:pt x="1024" y="5061"/>
                    </a:cubicBezTo>
                    <a:cubicBezTo>
                      <a:pt x="1072" y="4644"/>
                      <a:pt x="1167" y="4263"/>
                      <a:pt x="1286" y="3918"/>
                    </a:cubicBezTo>
                    <a:close/>
                    <a:moveTo>
                      <a:pt x="3477" y="5811"/>
                    </a:moveTo>
                    <a:cubicBezTo>
                      <a:pt x="3715" y="5918"/>
                      <a:pt x="3977" y="6013"/>
                      <a:pt x="4263" y="6085"/>
                    </a:cubicBezTo>
                    <a:cubicBezTo>
                      <a:pt x="3977" y="6180"/>
                      <a:pt x="3668" y="6240"/>
                      <a:pt x="3346" y="6240"/>
                    </a:cubicBezTo>
                    <a:cubicBezTo>
                      <a:pt x="3168" y="6240"/>
                      <a:pt x="2977" y="6216"/>
                      <a:pt x="2798" y="6180"/>
                    </a:cubicBezTo>
                    <a:cubicBezTo>
                      <a:pt x="2989" y="6097"/>
                      <a:pt x="3227" y="5966"/>
                      <a:pt x="3477" y="5811"/>
                    </a:cubicBezTo>
                    <a:close/>
                    <a:moveTo>
                      <a:pt x="3346" y="1"/>
                    </a:moveTo>
                    <a:cubicBezTo>
                      <a:pt x="1501" y="1"/>
                      <a:pt x="1" y="1489"/>
                      <a:pt x="1" y="3346"/>
                    </a:cubicBezTo>
                    <a:cubicBezTo>
                      <a:pt x="1" y="5192"/>
                      <a:pt x="1501" y="6692"/>
                      <a:pt x="3346" y="6692"/>
                    </a:cubicBezTo>
                    <a:cubicBezTo>
                      <a:pt x="5204" y="6692"/>
                      <a:pt x="6704" y="5192"/>
                      <a:pt x="6704" y="3346"/>
                    </a:cubicBezTo>
                    <a:cubicBezTo>
                      <a:pt x="6704" y="1489"/>
                      <a:pt x="5204" y="1"/>
                      <a:pt x="3346" y="1"/>
                    </a:cubicBezTo>
                    <a:close/>
                  </a:path>
                </a:pathLst>
              </a:custGeom>
              <a:solidFill>
                <a:srgbClr val="FCBD2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72" name="Google Shape;286;p18"/>
              <p:cNvSpPr txBox="1"/>
              <p:nvPr/>
            </p:nvSpPr>
            <p:spPr>
              <a:xfrm>
                <a:off x="1130650" y="1457525"/>
                <a:ext cx="12240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 dirty="0" smtClean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Actualización, revisión y ajuste de las herramientas</a:t>
                </a:r>
                <a:endParaRPr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6" name="Google Shape;287;p18"/>
            <p:cNvGrpSpPr/>
            <p:nvPr/>
          </p:nvGrpSpPr>
          <p:grpSpPr>
            <a:xfrm>
              <a:off x="3291048" y="1342199"/>
              <a:ext cx="1419124" cy="1923461"/>
              <a:chOff x="3291048" y="1121000"/>
              <a:chExt cx="1419124" cy="1923461"/>
            </a:xfrm>
          </p:grpSpPr>
          <p:sp>
            <p:nvSpPr>
              <p:cNvPr id="56" name="Google Shape;288;p18"/>
              <p:cNvSpPr/>
              <p:nvPr/>
            </p:nvSpPr>
            <p:spPr>
              <a:xfrm>
                <a:off x="3997219" y="1996915"/>
                <a:ext cx="31" cy="754581"/>
              </a:xfrm>
              <a:custGeom>
                <a:avLst/>
                <a:gdLst/>
                <a:ahLst/>
                <a:cxnLst/>
                <a:rect l="l" t="t" r="r" b="b"/>
                <a:pathLst>
                  <a:path w="1" h="24135" fill="none" extrusionOk="0">
                    <a:moveTo>
                      <a:pt x="0" y="24134"/>
                    </a:moveTo>
                    <a:lnTo>
                      <a:pt x="0" y="0"/>
                    </a:lnTo>
                  </a:path>
                </a:pathLst>
              </a:custGeom>
              <a:noFill/>
              <a:ln w="17850" cap="rnd" cmpd="sng">
                <a:solidFill>
                  <a:srgbClr val="9DB6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57" name="Google Shape;289;p18"/>
              <p:cNvSpPr/>
              <p:nvPr/>
            </p:nvSpPr>
            <p:spPr>
              <a:xfrm>
                <a:off x="3291048" y="1121000"/>
                <a:ext cx="1412334" cy="987693"/>
              </a:xfrm>
              <a:custGeom>
                <a:avLst/>
                <a:gdLst/>
                <a:ahLst/>
                <a:cxnLst/>
                <a:rect l="l" t="t" r="r" b="b"/>
                <a:pathLst>
                  <a:path w="45173" h="31591" extrusionOk="0">
                    <a:moveTo>
                      <a:pt x="2846" y="0"/>
                    </a:moveTo>
                    <a:cubicBezTo>
                      <a:pt x="1274" y="0"/>
                      <a:pt x="0" y="1274"/>
                      <a:pt x="0" y="2846"/>
                    </a:cubicBezTo>
                    <a:lnTo>
                      <a:pt x="0" y="21669"/>
                    </a:lnTo>
                    <a:cubicBezTo>
                      <a:pt x="0" y="25753"/>
                      <a:pt x="3310" y="29063"/>
                      <a:pt x="7394" y="29063"/>
                    </a:cubicBezTo>
                    <a:lnTo>
                      <a:pt x="18121" y="29063"/>
                    </a:lnTo>
                    <a:cubicBezTo>
                      <a:pt x="18157" y="29111"/>
                      <a:pt x="18193" y="29170"/>
                      <a:pt x="18241" y="29206"/>
                    </a:cubicBezTo>
                    <a:lnTo>
                      <a:pt x="19229" y="30206"/>
                    </a:lnTo>
                    <a:cubicBezTo>
                      <a:pt x="20157" y="31129"/>
                      <a:pt x="21369" y="31590"/>
                      <a:pt x="22580" y="31590"/>
                    </a:cubicBezTo>
                    <a:cubicBezTo>
                      <a:pt x="23792" y="31590"/>
                      <a:pt x="25003" y="31129"/>
                      <a:pt x="25932" y="30206"/>
                    </a:cubicBezTo>
                    <a:lnTo>
                      <a:pt x="26920" y="29206"/>
                    </a:lnTo>
                    <a:cubicBezTo>
                      <a:pt x="26968" y="29170"/>
                      <a:pt x="27004" y="29111"/>
                      <a:pt x="27039" y="29063"/>
                    </a:cubicBezTo>
                    <a:lnTo>
                      <a:pt x="37779" y="29063"/>
                    </a:lnTo>
                    <a:cubicBezTo>
                      <a:pt x="41863" y="29063"/>
                      <a:pt x="45172" y="25753"/>
                      <a:pt x="45172" y="21669"/>
                    </a:cubicBezTo>
                    <a:lnTo>
                      <a:pt x="45172" y="2846"/>
                    </a:lnTo>
                    <a:cubicBezTo>
                      <a:pt x="45172" y="1274"/>
                      <a:pt x="43899" y="0"/>
                      <a:pt x="42327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58" name="Google Shape;290;p18"/>
              <p:cNvSpPr txBox="1"/>
              <p:nvPr/>
            </p:nvSpPr>
            <p:spPr>
              <a:xfrm>
                <a:off x="3297616" y="1457525"/>
                <a:ext cx="1412556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/>
                <a:r>
                  <a:rPr lang="es-ES" sz="1200" dirty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Socialización de las herramientas para la Prueba Piloto</a:t>
                </a:r>
              </a:p>
            </p:txBody>
          </p:sp>
          <p:sp>
            <p:nvSpPr>
              <p:cNvPr id="59" name="Google Shape;291;p18"/>
              <p:cNvSpPr/>
              <p:nvPr/>
            </p:nvSpPr>
            <p:spPr>
              <a:xfrm>
                <a:off x="3291048" y="1121000"/>
                <a:ext cx="1412334" cy="336536"/>
              </a:xfrm>
              <a:custGeom>
                <a:avLst/>
                <a:gdLst/>
                <a:ahLst/>
                <a:cxnLst/>
                <a:rect l="l" t="t" r="r" b="b"/>
                <a:pathLst>
                  <a:path w="45173" h="10764" extrusionOk="0">
                    <a:moveTo>
                      <a:pt x="2846" y="0"/>
                    </a:moveTo>
                    <a:cubicBezTo>
                      <a:pt x="1274" y="0"/>
                      <a:pt x="0" y="1274"/>
                      <a:pt x="0" y="2846"/>
                    </a:cubicBezTo>
                    <a:lnTo>
                      <a:pt x="0" y="10763"/>
                    </a:lnTo>
                    <a:lnTo>
                      <a:pt x="45172" y="10763"/>
                    </a:lnTo>
                    <a:lnTo>
                      <a:pt x="45172" y="2846"/>
                    </a:lnTo>
                    <a:cubicBezTo>
                      <a:pt x="45172" y="1274"/>
                      <a:pt x="43899" y="0"/>
                      <a:pt x="42327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/>
                <a:r>
                  <a:rPr lang="es-EC" sz="1600" dirty="0" smtClean="0">
                    <a:solidFill>
                      <a:srgbClr val="FFFFFF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28 febrero</a:t>
                </a:r>
                <a:endParaRPr lang="es-EC" sz="16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  <p:sp>
            <p:nvSpPr>
              <p:cNvPr id="60" name="Google Shape;292;p18"/>
              <p:cNvSpPr/>
              <p:nvPr/>
            </p:nvSpPr>
            <p:spPr>
              <a:xfrm>
                <a:off x="3390067" y="2639054"/>
                <a:ext cx="534569" cy="218918"/>
              </a:xfrm>
              <a:custGeom>
                <a:avLst/>
                <a:gdLst/>
                <a:ahLst/>
                <a:cxnLst/>
                <a:rect l="l" t="t" r="r" b="b"/>
                <a:pathLst>
                  <a:path w="17098" h="7002" extrusionOk="0">
                    <a:moveTo>
                      <a:pt x="0" y="1"/>
                    </a:moveTo>
                    <a:lnTo>
                      <a:pt x="2798" y="3501"/>
                    </a:lnTo>
                    <a:lnTo>
                      <a:pt x="0" y="7002"/>
                    </a:lnTo>
                    <a:lnTo>
                      <a:pt x="14288" y="7002"/>
                    </a:lnTo>
                    <a:lnTo>
                      <a:pt x="17098" y="3501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61" name="Google Shape;293;p18"/>
              <p:cNvSpPr/>
              <p:nvPr/>
            </p:nvSpPr>
            <p:spPr>
              <a:xfrm>
                <a:off x="4072789" y="2639054"/>
                <a:ext cx="534569" cy="218918"/>
              </a:xfrm>
              <a:custGeom>
                <a:avLst/>
                <a:gdLst/>
                <a:ahLst/>
                <a:cxnLst/>
                <a:rect l="l" t="t" r="r" b="b"/>
                <a:pathLst>
                  <a:path w="17098" h="7002" extrusionOk="0">
                    <a:moveTo>
                      <a:pt x="0" y="1"/>
                    </a:moveTo>
                    <a:lnTo>
                      <a:pt x="2798" y="3501"/>
                    </a:lnTo>
                    <a:lnTo>
                      <a:pt x="0" y="7002"/>
                    </a:lnTo>
                    <a:lnTo>
                      <a:pt x="14288" y="7002"/>
                    </a:lnTo>
                    <a:lnTo>
                      <a:pt x="17098" y="3501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62" name="Google Shape;294;p18"/>
              <p:cNvSpPr/>
              <p:nvPr/>
            </p:nvSpPr>
            <p:spPr>
              <a:xfrm>
                <a:off x="3704258" y="2458524"/>
                <a:ext cx="585937" cy="585937"/>
              </a:xfrm>
              <a:custGeom>
                <a:avLst/>
                <a:gdLst/>
                <a:ahLst/>
                <a:cxnLst/>
                <a:rect l="l" t="t" r="r" b="b"/>
                <a:pathLst>
                  <a:path w="18741" h="18741" extrusionOk="0">
                    <a:moveTo>
                      <a:pt x="9370" y="0"/>
                    </a:moveTo>
                    <a:cubicBezTo>
                      <a:pt x="4191" y="0"/>
                      <a:pt x="0" y="4191"/>
                      <a:pt x="0" y="9370"/>
                    </a:cubicBezTo>
                    <a:cubicBezTo>
                      <a:pt x="0" y="14538"/>
                      <a:pt x="4191" y="18741"/>
                      <a:pt x="9370" y="18741"/>
                    </a:cubicBezTo>
                    <a:cubicBezTo>
                      <a:pt x="14550" y="18741"/>
                      <a:pt x="18741" y="14538"/>
                      <a:pt x="18741" y="9370"/>
                    </a:cubicBezTo>
                    <a:cubicBezTo>
                      <a:pt x="18741" y="4191"/>
                      <a:pt x="14550" y="0"/>
                      <a:pt x="937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63" name="Google Shape;295;p18"/>
              <p:cNvSpPr/>
              <p:nvPr/>
            </p:nvSpPr>
            <p:spPr>
              <a:xfrm>
                <a:off x="3779077" y="2533344"/>
                <a:ext cx="436303" cy="436303"/>
              </a:xfrm>
              <a:custGeom>
                <a:avLst/>
                <a:gdLst/>
                <a:ahLst/>
                <a:cxnLst/>
                <a:rect l="l" t="t" r="r" b="b"/>
                <a:pathLst>
                  <a:path w="13955" h="13955" extrusionOk="0">
                    <a:moveTo>
                      <a:pt x="6977" y="0"/>
                    </a:moveTo>
                    <a:cubicBezTo>
                      <a:pt x="3120" y="0"/>
                      <a:pt x="0" y="3120"/>
                      <a:pt x="0" y="6977"/>
                    </a:cubicBezTo>
                    <a:cubicBezTo>
                      <a:pt x="0" y="10823"/>
                      <a:pt x="3120" y="13954"/>
                      <a:pt x="6977" y="13954"/>
                    </a:cubicBezTo>
                    <a:cubicBezTo>
                      <a:pt x="10823" y="13954"/>
                      <a:pt x="13954" y="10823"/>
                      <a:pt x="13954" y="6977"/>
                    </a:cubicBezTo>
                    <a:cubicBezTo>
                      <a:pt x="13954" y="3120"/>
                      <a:pt x="10823" y="0"/>
                      <a:pt x="69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64" name="Google Shape;296;p18"/>
              <p:cNvSpPr/>
              <p:nvPr/>
            </p:nvSpPr>
            <p:spPr>
              <a:xfrm>
                <a:off x="3915303" y="2646495"/>
                <a:ext cx="163453" cy="204035"/>
              </a:xfrm>
              <a:custGeom>
                <a:avLst/>
                <a:gdLst/>
                <a:ahLst/>
                <a:cxnLst/>
                <a:rect l="l" t="t" r="r" b="b"/>
                <a:pathLst>
                  <a:path w="5228" h="6526" extrusionOk="0">
                    <a:moveTo>
                      <a:pt x="989" y="1"/>
                    </a:moveTo>
                    <a:cubicBezTo>
                      <a:pt x="453" y="1"/>
                      <a:pt x="1" y="441"/>
                      <a:pt x="1" y="989"/>
                    </a:cubicBezTo>
                    <a:cubicBezTo>
                      <a:pt x="1" y="1537"/>
                      <a:pt x="453" y="1977"/>
                      <a:pt x="989" y="1977"/>
                    </a:cubicBezTo>
                    <a:cubicBezTo>
                      <a:pt x="1251" y="1977"/>
                      <a:pt x="1489" y="1870"/>
                      <a:pt x="1668" y="1703"/>
                    </a:cubicBezTo>
                    <a:lnTo>
                      <a:pt x="3335" y="2870"/>
                    </a:lnTo>
                    <a:cubicBezTo>
                      <a:pt x="3275" y="2989"/>
                      <a:pt x="3251" y="3120"/>
                      <a:pt x="3251" y="3263"/>
                    </a:cubicBezTo>
                    <a:cubicBezTo>
                      <a:pt x="3251" y="3406"/>
                      <a:pt x="3275" y="3537"/>
                      <a:pt x="3335" y="3656"/>
                    </a:cubicBezTo>
                    <a:lnTo>
                      <a:pt x="1668" y="4823"/>
                    </a:lnTo>
                    <a:cubicBezTo>
                      <a:pt x="1489" y="4656"/>
                      <a:pt x="1251" y="4549"/>
                      <a:pt x="989" y="4549"/>
                    </a:cubicBezTo>
                    <a:cubicBezTo>
                      <a:pt x="453" y="4549"/>
                      <a:pt x="1" y="4989"/>
                      <a:pt x="1" y="5537"/>
                    </a:cubicBezTo>
                    <a:cubicBezTo>
                      <a:pt x="1" y="6085"/>
                      <a:pt x="453" y="6525"/>
                      <a:pt x="989" y="6525"/>
                    </a:cubicBezTo>
                    <a:cubicBezTo>
                      <a:pt x="1537" y="6525"/>
                      <a:pt x="1977" y="6085"/>
                      <a:pt x="1977" y="5537"/>
                    </a:cubicBezTo>
                    <a:cubicBezTo>
                      <a:pt x="1977" y="5394"/>
                      <a:pt x="1954" y="5263"/>
                      <a:pt x="1894" y="5144"/>
                    </a:cubicBezTo>
                    <a:lnTo>
                      <a:pt x="3561" y="3977"/>
                    </a:lnTo>
                    <a:cubicBezTo>
                      <a:pt x="3740" y="4144"/>
                      <a:pt x="3978" y="4251"/>
                      <a:pt x="4240" y="4251"/>
                    </a:cubicBezTo>
                    <a:cubicBezTo>
                      <a:pt x="4787" y="4251"/>
                      <a:pt x="5228" y="3811"/>
                      <a:pt x="5228" y="3263"/>
                    </a:cubicBezTo>
                    <a:cubicBezTo>
                      <a:pt x="5228" y="2715"/>
                      <a:pt x="4787" y="2275"/>
                      <a:pt x="4240" y="2275"/>
                    </a:cubicBezTo>
                    <a:cubicBezTo>
                      <a:pt x="3978" y="2275"/>
                      <a:pt x="3740" y="2382"/>
                      <a:pt x="3561" y="2549"/>
                    </a:cubicBezTo>
                    <a:lnTo>
                      <a:pt x="1894" y="1382"/>
                    </a:lnTo>
                    <a:cubicBezTo>
                      <a:pt x="1954" y="1263"/>
                      <a:pt x="1977" y="1132"/>
                      <a:pt x="1977" y="989"/>
                    </a:cubicBezTo>
                    <a:cubicBezTo>
                      <a:pt x="1977" y="441"/>
                      <a:pt x="1537" y="1"/>
                      <a:pt x="989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</p:grpSp>
        <p:grpSp>
          <p:nvGrpSpPr>
            <p:cNvPr id="7" name="Google Shape;297;p18"/>
            <p:cNvGrpSpPr/>
            <p:nvPr/>
          </p:nvGrpSpPr>
          <p:grpSpPr>
            <a:xfrm>
              <a:off x="5526786" y="1342199"/>
              <a:ext cx="1446369" cy="1923461"/>
              <a:chOff x="5526786" y="1121000"/>
              <a:chExt cx="1446369" cy="1923461"/>
            </a:xfrm>
          </p:grpSpPr>
          <p:sp>
            <p:nvSpPr>
              <p:cNvPr id="44" name="Google Shape;298;p18"/>
              <p:cNvSpPr/>
              <p:nvPr/>
            </p:nvSpPr>
            <p:spPr>
              <a:xfrm>
                <a:off x="5649310" y="2639054"/>
                <a:ext cx="534569" cy="218918"/>
              </a:xfrm>
              <a:custGeom>
                <a:avLst/>
                <a:gdLst/>
                <a:ahLst/>
                <a:cxnLst/>
                <a:rect l="l" t="t" r="r" b="b"/>
                <a:pathLst>
                  <a:path w="17098" h="7002" extrusionOk="0">
                    <a:moveTo>
                      <a:pt x="0" y="1"/>
                    </a:moveTo>
                    <a:lnTo>
                      <a:pt x="2798" y="3501"/>
                    </a:lnTo>
                    <a:lnTo>
                      <a:pt x="0" y="7002"/>
                    </a:lnTo>
                    <a:lnTo>
                      <a:pt x="14288" y="7002"/>
                    </a:lnTo>
                    <a:lnTo>
                      <a:pt x="17098" y="3501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EC3A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45" name="Google Shape;299;p18"/>
              <p:cNvSpPr/>
              <p:nvPr/>
            </p:nvSpPr>
            <p:spPr>
              <a:xfrm>
                <a:off x="6324591" y="2639054"/>
                <a:ext cx="534569" cy="218918"/>
              </a:xfrm>
              <a:custGeom>
                <a:avLst/>
                <a:gdLst/>
                <a:ahLst/>
                <a:cxnLst/>
                <a:rect l="l" t="t" r="r" b="b"/>
                <a:pathLst>
                  <a:path w="17098" h="7002" extrusionOk="0">
                    <a:moveTo>
                      <a:pt x="0" y="1"/>
                    </a:moveTo>
                    <a:lnTo>
                      <a:pt x="2798" y="3501"/>
                    </a:lnTo>
                    <a:lnTo>
                      <a:pt x="0" y="7002"/>
                    </a:lnTo>
                    <a:lnTo>
                      <a:pt x="14288" y="7002"/>
                    </a:lnTo>
                    <a:lnTo>
                      <a:pt x="17098" y="3501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EC3A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46" name="Google Shape;300;p18"/>
              <p:cNvSpPr/>
              <p:nvPr/>
            </p:nvSpPr>
            <p:spPr>
              <a:xfrm>
                <a:off x="6251992" y="1996915"/>
                <a:ext cx="31" cy="754581"/>
              </a:xfrm>
              <a:custGeom>
                <a:avLst/>
                <a:gdLst/>
                <a:ahLst/>
                <a:cxnLst/>
                <a:rect l="l" t="t" r="r" b="b"/>
                <a:pathLst>
                  <a:path w="1" h="24135" fill="none" extrusionOk="0">
                    <a:moveTo>
                      <a:pt x="0" y="24134"/>
                    </a:moveTo>
                    <a:lnTo>
                      <a:pt x="0" y="0"/>
                    </a:lnTo>
                  </a:path>
                </a:pathLst>
              </a:custGeom>
              <a:noFill/>
              <a:ln w="17850" cap="rnd" cmpd="sng">
                <a:solidFill>
                  <a:srgbClr val="9DB6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47" name="Google Shape;301;p18"/>
              <p:cNvSpPr/>
              <p:nvPr/>
            </p:nvSpPr>
            <p:spPr>
              <a:xfrm>
                <a:off x="5545445" y="1121000"/>
                <a:ext cx="1412709" cy="987693"/>
              </a:xfrm>
              <a:custGeom>
                <a:avLst/>
                <a:gdLst/>
                <a:ahLst/>
                <a:cxnLst/>
                <a:rect l="l" t="t" r="r" b="b"/>
                <a:pathLst>
                  <a:path w="45185" h="31591" extrusionOk="0">
                    <a:moveTo>
                      <a:pt x="2858" y="0"/>
                    </a:moveTo>
                    <a:cubicBezTo>
                      <a:pt x="1286" y="0"/>
                      <a:pt x="0" y="1274"/>
                      <a:pt x="0" y="2846"/>
                    </a:cubicBezTo>
                    <a:lnTo>
                      <a:pt x="0" y="21669"/>
                    </a:lnTo>
                    <a:cubicBezTo>
                      <a:pt x="0" y="25753"/>
                      <a:pt x="3310" y="29063"/>
                      <a:pt x="7406" y="29063"/>
                    </a:cubicBezTo>
                    <a:lnTo>
                      <a:pt x="18122" y="29063"/>
                    </a:lnTo>
                    <a:cubicBezTo>
                      <a:pt x="18169" y="29111"/>
                      <a:pt x="18193" y="29170"/>
                      <a:pt x="18241" y="29206"/>
                    </a:cubicBezTo>
                    <a:lnTo>
                      <a:pt x="19241" y="30206"/>
                    </a:lnTo>
                    <a:cubicBezTo>
                      <a:pt x="20164" y="31129"/>
                      <a:pt x="21375" y="31590"/>
                      <a:pt x="22587" y="31590"/>
                    </a:cubicBezTo>
                    <a:cubicBezTo>
                      <a:pt x="23798" y="31590"/>
                      <a:pt x="25009" y="31129"/>
                      <a:pt x="25932" y="30206"/>
                    </a:cubicBezTo>
                    <a:lnTo>
                      <a:pt x="26932" y="29206"/>
                    </a:lnTo>
                    <a:cubicBezTo>
                      <a:pt x="26980" y="29170"/>
                      <a:pt x="27016" y="29111"/>
                      <a:pt x="27051" y="29063"/>
                    </a:cubicBezTo>
                    <a:lnTo>
                      <a:pt x="37791" y="29063"/>
                    </a:lnTo>
                    <a:cubicBezTo>
                      <a:pt x="41875" y="29063"/>
                      <a:pt x="45185" y="25753"/>
                      <a:pt x="45185" y="21669"/>
                    </a:cubicBezTo>
                    <a:lnTo>
                      <a:pt x="45185" y="2846"/>
                    </a:lnTo>
                    <a:cubicBezTo>
                      <a:pt x="45185" y="1274"/>
                      <a:pt x="43911" y="0"/>
                      <a:pt x="42327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48" name="Google Shape;302;p18"/>
              <p:cNvSpPr/>
              <p:nvPr/>
            </p:nvSpPr>
            <p:spPr>
              <a:xfrm>
                <a:off x="5545445" y="1121000"/>
                <a:ext cx="1412709" cy="336536"/>
              </a:xfrm>
              <a:custGeom>
                <a:avLst/>
                <a:gdLst/>
                <a:ahLst/>
                <a:cxnLst/>
                <a:rect l="l" t="t" r="r" b="b"/>
                <a:pathLst>
                  <a:path w="45185" h="10764" extrusionOk="0">
                    <a:moveTo>
                      <a:pt x="2846" y="0"/>
                    </a:moveTo>
                    <a:cubicBezTo>
                      <a:pt x="1274" y="0"/>
                      <a:pt x="0" y="1274"/>
                      <a:pt x="0" y="2846"/>
                    </a:cubicBezTo>
                    <a:lnTo>
                      <a:pt x="0" y="10763"/>
                    </a:lnTo>
                    <a:lnTo>
                      <a:pt x="45185" y="10763"/>
                    </a:lnTo>
                    <a:lnTo>
                      <a:pt x="45185" y="2846"/>
                    </a:lnTo>
                    <a:cubicBezTo>
                      <a:pt x="45185" y="1274"/>
                      <a:pt x="43911" y="0"/>
                      <a:pt x="42339" y="0"/>
                    </a:cubicBezTo>
                    <a:close/>
                  </a:path>
                </a:pathLst>
              </a:custGeom>
              <a:solidFill>
                <a:srgbClr val="EC3A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/>
                <a:r>
                  <a:rPr lang="es-EC" sz="1600" dirty="0" smtClean="0">
                    <a:solidFill>
                      <a:srgbClr val="FFFFFF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5 </a:t>
                </a:r>
                <a:r>
                  <a:rPr lang="es-EC" sz="1600" dirty="0">
                    <a:solidFill>
                      <a:srgbClr val="FFFFFF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- </a:t>
                </a:r>
                <a:r>
                  <a:rPr lang="es-EC" sz="1600" dirty="0" smtClean="0">
                    <a:solidFill>
                      <a:srgbClr val="FFFFFF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7 marzo</a:t>
                </a:r>
                <a:endParaRPr lang="es-EC" sz="16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  <p:sp>
            <p:nvSpPr>
              <p:cNvPr id="49" name="Google Shape;303;p18"/>
              <p:cNvSpPr/>
              <p:nvPr/>
            </p:nvSpPr>
            <p:spPr>
              <a:xfrm>
                <a:off x="5959030" y="2458524"/>
                <a:ext cx="585937" cy="585937"/>
              </a:xfrm>
              <a:custGeom>
                <a:avLst/>
                <a:gdLst/>
                <a:ahLst/>
                <a:cxnLst/>
                <a:rect l="l" t="t" r="r" b="b"/>
                <a:pathLst>
                  <a:path w="18741" h="18741" extrusionOk="0">
                    <a:moveTo>
                      <a:pt x="9370" y="0"/>
                    </a:moveTo>
                    <a:cubicBezTo>
                      <a:pt x="4191" y="0"/>
                      <a:pt x="0" y="4191"/>
                      <a:pt x="0" y="9370"/>
                    </a:cubicBezTo>
                    <a:cubicBezTo>
                      <a:pt x="0" y="14538"/>
                      <a:pt x="4191" y="18741"/>
                      <a:pt x="9370" y="18741"/>
                    </a:cubicBezTo>
                    <a:cubicBezTo>
                      <a:pt x="14538" y="18741"/>
                      <a:pt x="18741" y="14538"/>
                      <a:pt x="18741" y="9370"/>
                    </a:cubicBezTo>
                    <a:cubicBezTo>
                      <a:pt x="18741" y="4191"/>
                      <a:pt x="14538" y="0"/>
                      <a:pt x="9370" y="0"/>
                    </a:cubicBezTo>
                    <a:close/>
                  </a:path>
                </a:pathLst>
              </a:custGeom>
              <a:solidFill>
                <a:srgbClr val="EC3A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50" name="Google Shape;304;p18"/>
              <p:cNvSpPr/>
              <p:nvPr/>
            </p:nvSpPr>
            <p:spPr>
              <a:xfrm>
                <a:off x="6033850" y="2533344"/>
                <a:ext cx="435928" cy="436303"/>
              </a:xfrm>
              <a:custGeom>
                <a:avLst/>
                <a:gdLst/>
                <a:ahLst/>
                <a:cxnLst/>
                <a:rect l="l" t="t" r="r" b="b"/>
                <a:pathLst>
                  <a:path w="13943" h="13955" extrusionOk="0">
                    <a:moveTo>
                      <a:pt x="6977" y="0"/>
                    </a:moveTo>
                    <a:cubicBezTo>
                      <a:pt x="3120" y="0"/>
                      <a:pt x="0" y="3120"/>
                      <a:pt x="0" y="6977"/>
                    </a:cubicBezTo>
                    <a:cubicBezTo>
                      <a:pt x="0" y="10823"/>
                      <a:pt x="3120" y="13954"/>
                      <a:pt x="6977" y="13954"/>
                    </a:cubicBezTo>
                    <a:cubicBezTo>
                      <a:pt x="10823" y="13954"/>
                      <a:pt x="13943" y="10823"/>
                      <a:pt x="13943" y="6977"/>
                    </a:cubicBezTo>
                    <a:cubicBezTo>
                      <a:pt x="13943" y="3120"/>
                      <a:pt x="10823" y="0"/>
                      <a:pt x="69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51" name="Google Shape;305;p18"/>
              <p:cNvSpPr/>
              <p:nvPr/>
            </p:nvSpPr>
            <p:spPr>
              <a:xfrm>
                <a:off x="6135839" y="2718344"/>
                <a:ext cx="116556" cy="116181"/>
              </a:xfrm>
              <a:custGeom>
                <a:avLst/>
                <a:gdLst/>
                <a:ahLst/>
                <a:cxnLst/>
                <a:rect l="l" t="t" r="r" b="b"/>
                <a:pathLst>
                  <a:path w="3728" h="3716" extrusionOk="0">
                    <a:moveTo>
                      <a:pt x="1846" y="1251"/>
                    </a:moveTo>
                    <a:cubicBezTo>
                      <a:pt x="2168" y="1251"/>
                      <a:pt x="2442" y="1513"/>
                      <a:pt x="2442" y="1834"/>
                    </a:cubicBezTo>
                    <a:cubicBezTo>
                      <a:pt x="2442" y="2168"/>
                      <a:pt x="2168" y="2430"/>
                      <a:pt x="1846" y="2430"/>
                    </a:cubicBezTo>
                    <a:cubicBezTo>
                      <a:pt x="1525" y="2430"/>
                      <a:pt x="1263" y="2168"/>
                      <a:pt x="1263" y="1834"/>
                    </a:cubicBezTo>
                    <a:cubicBezTo>
                      <a:pt x="1263" y="1513"/>
                      <a:pt x="1525" y="1251"/>
                      <a:pt x="1846" y="1251"/>
                    </a:cubicBezTo>
                    <a:close/>
                    <a:moveTo>
                      <a:pt x="1763" y="1"/>
                    </a:moveTo>
                    <a:cubicBezTo>
                      <a:pt x="1560" y="1"/>
                      <a:pt x="1334" y="155"/>
                      <a:pt x="1334" y="358"/>
                    </a:cubicBezTo>
                    <a:lnTo>
                      <a:pt x="1334" y="751"/>
                    </a:lnTo>
                    <a:lnTo>
                      <a:pt x="1096" y="477"/>
                    </a:lnTo>
                    <a:cubicBezTo>
                      <a:pt x="1025" y="405"/>
                      <a:pt x="935" y="370"/>
                      <a:pt x="846" y="370"/>
                    </a:cubicBezTo>
                    <a:cubicBezTo>
                      <a:pt x="757" y="370"/>
                      <a:pt x="667" y="405"/>
                      <a:pt x="596" y="477"/>
                    </a:cubicBezTo>
                    <a:lnTo>
                      <a:pt x="477" y="596"/>
                    </a:lnTo>
                    <a:cubicBezTo>
                      <a:pt x="334" y="739"/>
                      <a:pt x="334" y="941"/>
                      <a:pt x="477" y="1084"/>
                    </a:cubicBezTo>
                    <a:lnTo>
                      <a:pt x="763" y="1334"/>
                    </a:lnTo>
                    <a:lnTo>
                      <a:pt x="370" y="1334"/>
                    </a:lnTo>
                    <a:cubicBezTo>
                      <a:pt x="167" y="1334"/>
                      <a:pt x="1" y="1548"/>
                      <a:pt x="1" y="1751"/>
                    </a:cubicBezTo>
                    <a:lnTo>
                      <a:pt x="1" y="1929"/>
                    </a:lnTo>
                    <a:cubicBezTo>
                      <a:pt x="1" y="2132"/>
                      <a:pt x="167" y="2227"/>
                      <a:pt x="370" y="2227"/>
                    </a:cubicBezTo>
                    <a:lnTo>
                      <a:pt x="763" y="2227"/>
                    </a:lnTo>
                    <a:lnTo>
                      <a:pt x="489" y="2537"/>
                    </a:lnTo>
                    <a:cubicBezTo>
                      <a:pt x="346" y="2680"/>
                      <a:pt x="346" y="2918"/>
                      <a:pt x="489" y="3061"/>
                    </a:cubicBezTo>
                    <a:lnTo>
                      <a:pt x="608" y="3192"/>
                    </a:lnTo>
                    <a:cubicBezTo>
                      <a:pt x="679" y="3263"/>
                      <a:pt x="766" y="3299"/>
                      <a:pt x="852" y="3299"/>
                    </a:cubicBezTo>
                    <a:cubicBezTo>
                      <a:pt x="938" y="3299"/>
                      <a:pt x="1025" y="3263"/>
                      <a:pt x="1096" y="3192"/>
                    </a:cubicBezTo>
                    <a:lnTo>
                      <a:pt x="1334" y="2930"/>
                    </a:lnTo>
                    <a:lnTo>
                      <a:pt x="1334" y="3311"/>
                    </a:lnTo>
                    <a:cubicBezTo>
                      <a:pt x="1334" y="3513"/>
                      <a:pt x="1560" y="3715"/>
                      <a:pt x="1763" y="3715"/>
                    </a:cubicBezTo>
                    <a:lnTo>
                      <a:pt x="1941" y="3715"/>
                    </a:lnTo>
                    <a:cubicBezTo>
                      <a:pt x="2132" y="3715"/>
                      <a:pt x="2227" y="3513"/>
                      <a:pt x="2227" y="3311"/>
                    </a:cubicBezTo>
                    <a:lnTo>
                      <a:pt x="2227" y="2930"/>
                    </a:lnTo>
                    <a:lnTo>
                      <a:pt x="2537" y="3203"/>
                    </a:lnTo>
                    <a:cubicBezTo>
                      <a:pt x="2608" y="3275"/>
                      <a:pt x="2706" y="3311"/>
                      <a:pt x="2805" y="3311"/>
                    </a:cubicBezTo>
                    <a:cubicBezTo>
                      <a:pt x="2903" y="3311"/>
                      <a:pt x="3001" y="3275"/>
                      <a:pt x="3073" y="3203"/>
                    </a:cubicBezTo>
                    <a:lnTo>
                      <a:pt x="3204" y="3072"/>
                    </a:lnTo>
                    <a:cubicBezTo>
                      <a:pt x="3346" y="2930"/>
                      <a:pt x="3346" y="2680"/>
                      <a:pt x="3204" y="2537"/>
                    </a:cubicBezTo>
                    <a:lnTo>
                      <a:pt x="2942" y="2227"/>
                    </a:lnTo>
                    <a:lnTo>
                      <a:pt x="3323" y="2227"/>
                    </a:lnTo>
                    <a:cubicBezTo>
                      <a:pt x="3525" y="2227"/>
                      <a:pt x="3727" y="2132"/>
                      <a:pt x="3727" y="1929"/>
                    </a:cubicBezTo>
                    <a:lnTo>
                      <a:pt x="3727" y="1751"/>
                    </a:lnTo>
                    <a:cubicBezTo>
                      <a:pt x="3715" y="1548"/>
                      <a:pt x="3525" y="1334"/>
                      <a:pt x="3323" y="1334"/>
                    </a:cubicBezTo>
                    <a:lnTo>
                      <a:pt x="2942" y="1334"/>
                    </a:lnTo>
                    <a:lnTo>
                      <a:pt x="3215" y="1084"/>
                    </a:lnTo>
                    <a:cubicBezTo>
                      <a:pt x="3358" y="941"/>
                      <a:pt x="3358" y="727"/>
                      <a:pt x="3215" y="584"/>
                    </a:cubicBezTo>
                    <a:lnTo>
                      <a:pt x="3084" y="465"/>
                    </a:lnTo>
                    <a:cubicBezTo>
                      <a:pt x="3015" y="395"/>
                      <a:pt x="2916" y="362"/>
                      <a:pt x="2817" y="362"/>
                    </a:cubicBezTo>
                    <a:cubicBezTo>
                      <a:pt x="2714" y="362"/>
                      <a:pt x="2610" y="398"/>
                      <a:pt x="2537" y="465"/>
                    </a:cubicBezTo>
                    <a:lnTo>
                      <a:pt x="2227" y="751"/>
                    </a:lnTo>
                    <a:lnTo>
                      <a:pt x="2227" y="358"/>
                    </a:lnTo>
                    <a:cubicBezTo>
                      <a:pt x="2227" y="155"/>
                      <a:pt x="2132" y="1"/>
                      <a:pt x="1941" y="1"/>
                    </a:cubicBezTo>
                    <a:close/>
                  </a:path>
                </a:pathLst>
              </a:custGeom>
              <a:solidFill>
                <a:srgbClr val="EC3A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52" name="Google Shape;306;p18"/>
              <p:cNvSpPr/>
              <p:nvPr/>
            </p:nvSpPr>
            <p:spPr>
              <a:xfrm>
                <a:off x="6254587" y="2735071"/>
                <a:ext cx="113211" cy="112523"/>
              </a:xfrm>
              <a:custGeom>
                <a:avLst/>
                <a:gdLst/>
                <a:ahLst/>
                <a:cxnLst/>
                <a:rect l="l" t="t" r="r" b="b"/>
                <a:pathLst>
                  <a:path w="3621" h="3599" extrusionOk="0">
                    <a:moveTo>
                      <a:pt x="1824" y="1174"/>
                    </a:moveTo>
                    <a:cubicBezTo>
                      <a:pt x="2134" y="1174"/>
                      <a:pt x="2397" y="1411"/>
                      <a:pt x="2430" y="1728"/>
                    </a:cubicBezTo>
                    <a:cubicBezTo>
                      <a:pt x="2477" y="2073"/>
                      <a:pt x="2227" y="2383"/>
                      <a:pt x="1882" y="2418"/>
                    </a:cubicBezTo>
                    <a:cubicBezTo>
                      <a:pt x="1854" y="2422"/>
                      <a:pt x="1825" y="2424"/>
                      <a:pt x="1798" y="2424"/>
                    </a:cubicBezTo>
                    <a:cubicBezTo>
                      <a:pt x="1488" y="2424"/>
                      <a:pt x="1224" y="2188"/>
                      <a:pt x="1191" y="1871"/>
                    </a:cubicBezTo>
                    <a:cubicBezTo>
                      <a:pt x="1144" y="1525"/>
                      <a:pt x="1394" y="1216"/>
                      <a:pt x="1739" y="1180"/>
                    </a:cubicBezTo>
                    <a:cubicBezTo>
                      <a:pt x="1768" y="1176"/>
                      <a:pt x="1796" y="1174"/>
                      <a:pt x="1824" y="1174"/>
                    </a:cubicBezTo>
                    <a:close/>
                    <a:moveTo>
                      <a:pt x="1640" y="0"/>
                    </a:moveTo>
                    <a:cubicBezTo>
                      <a:pt x="1634" y="0"/>
                      <a:pt x="1627" y="1"/>
                      <a:pt x="1620" y="1"/>
                    </a:cubicBezTo>
                    <a:cubicBezTo>
                      <a:pt x="1489" y="13"/>
                      <a:pt x="1394" y="132"/>
                      <a:pt x="1406" y="263"/>
                    </a:cubicBezTo>
                    <a:lnTo>
                      <a:pt x="1465" y="716"/>
                    </a:lnTo>
                    <a:cubicBezTo>
                      <a:pt x="1322" y="763"/>
                      <a:pt x="1203" y="835"/>
                      <a:pt x="1096" y="930"/>
                    </a:cubicBezTo>
                    <a:lnTo>
                      <a:pt x="727" y="632"/>
                    </a:lnTo>
                    <a:cubicBezTo>
                      <a:pt x="687" y="598"/>
                      <a:pt x="639" y="582"/>
                      <a:pt x="591" y="582"/>
                    </a:cubicBezTo>
                    <a:cubicBezTo>
                      <a:pt x="523" y="582"/>
                      <a:pt x="454" y="613"/>
                      <a:pt x="406" y="668"/>
                    </a:cubicBezTo>
                    <a:cubicBezTo>
                      <a:pt x="322" y="763"/>
                      <a:pt x="334" y="918"/>
                      <a:pt x="441" y="990"/>
                    </a:cubicBezTo>
                    <a:lnTo>
                      <a:pt x="799" y="1287"/>
                    </a:lnTo>
                    <a:cubicBezTo>
                      <a:pt x="739" y="1406"/>
                      <a:pt x="691" y="1549"/>
                      <a:pt x="679" y="1692"/>
                    </a:cubicBezTo>
                    <a:lnTo>
                      <a:pt x="215" y="1740"/>
                    </a:lnTo>
                    <a:cubicBezTo>
                      <a:pt x="96" y="1752"/>
                      <a:pt x="1" y="1871"/>
                      <a:pt x="13" y="1990"/>
                    </a:cubicBezTo>
                    <a:cubicBezTo>
                      <a:pt x="24" y="2113"/>
                      <a:pt x="131" y="2205"/>
                      <a:pt x="253" y="2205"/>
                    </a:cubicBezTo>
                    <a:cubicBezTo>
                      <a:pt x="260" y="2205"/>
                      <a:pt x="267" y="2205"/>
                      <a:pt x="275" y="2204"/>
                    </a:cubicBezTo>
                    <a:lnTo>
                      <a:pt x="727" y="2145"/>
                    </a:lnTo>
                    <a:cubicBezTo>
                      <a:pt x="775" y="2287"/>
                      <a:pt x="846" y="2407"/>
                      <a:pt x="941" y="2514"/>
                    </a:cubicBezTo>
                    <a:lnTo>
                      <a:pt x="644" y="2883"/>
                    </a:lnTo>
                    <a:cubicBezTo>
                      <a:pt x="560" y="2978"/>
                      <a:pt x="584" y="3121"/>
                      <a:pt x="679" y="3204"/>
                    </a:cubicBezTo>
                    <a:cubicBezTo>
                      <a:pt x="721" y="3241"/>
                      <a:pt x="772" y="3259"/>
                      <a:pt x="823" y="3259"/>
                    </a:cubicBezTo>
                    <a:cubicBezTo>
                      <a:pt x="888" y="3259"/>
                      <a:pt x="954" y="3229"/>
                      <a:pt x="1001" y="3169"/>
                    </a:cubicBezTo>
                    <a:lnTo>
                      <a:pt x="1299" y="2811"/>
                    </a:lnTo>
                    <a:cubicBezTo>
                      <a:pt x="1418" y="2871"/>
                      <a:pt x="1561" y="2918"/>
                      <a:pt x="1703" y="2930"/>
                    </a:cubicBezTo>
                    <a:lnTo>
                      <a:pt x="1751" y="3395"/>
                    </a:lnTo>
                    <a:cubicBezTo>
                      <a:pt x="1762" y="3507"/>
                      <a:pt x="1869" y="3598"/>
                      <a:pt x="1981" y="3598"/>
                    </a:cubicBezTo>
                    <a:cubicBezTo>
                      <a:pt x="1988" y="3598"/>
                      <a:pt x="1994" y="3598"/>
                      <a:pt x="2001" y="3597"/>
                    </a:cubicBezTo>
                    <a:cubicBezTo>
                      <a:pt x="2132" y="3585"/>
                      <a:pt x="2227" y="3466"/>
                      <a:pt x="2215" y="3335"/>
                    </a:cubicBezTo>
                    <a:lnTo>
                      <a:pt x="2156" y="2883"/>
                    </a:lnTo>
                    <a:cubicBezTo>
                      <a:pt x="2299" y="2835"/>
                      <a:pt x="2418" y="2764"/>
                      <a:pt x="2525" y="2668"/>
                    </a:cubicBezTo>
                    <a:lnTo>
                      <a:pt x="2894" y="2966"/>
                    </a:lnTo>
                    <a:cubicBezTo>
                      <a:pt x="2934" y="3001"/>
                      <a:pt x="2982" y="3017"/>
                      <a:pt x="3031" y="3017"/>
                    </a:cubicBezTo>
                    <a:cubicBezTo>
                      <a:pt x="3098" y="3017"/>
                      <a:pt x="3167" y="2986"/>
                      <a:pt x="3216" y="2930"/>
                    </a:cubicBezTo>
                    <a:cubicBezTo>
                      <a:pt x="3299" y="2835"/>
                      <a:pt x="3287" y="2680"/>
                      <a:pt x="3180" y="2609"/>
                    </a:cubicBezTo>
                    <a:lnTo>
                      <a:pt x="2823" y="2311"/>
                    </a:lnTo>
                    <a:cubicBezTo>
                      <a:pt x="2882" y="2192"/>
                      <a:pt x="2930" y="2049"/>
                      <a:pt x="2942" y="1906"/>
                    </a:cubicBezTo>
                    <a:lnTo>
                      <a:pt x="3406" y="1859"/>
                    </a:lnTo>
                    <a:cubicBezTo>
                      <a:pt x="3525" y="1847"/>
                      <a:pt x="3620" y="1728"/>
                      <a:pt x="3608" y="1609"/>
                    </a:cubicBezTo>
                    <a:cubicBezTo>
                      <a:pt x="3598" y="1491"/>
                      <a:pt x="3501" y="1403"/>
                      <a:pt x="3387" y="1403"/>
                    </a:cubicBezTo>
                    <a:cubicBezTo>
                      <a:pt x="3374" y="1403"/>
                      <a:pt x="3360" y="1404"/>
                      <a:pt x="3346" y="1406"/>
                    </a:cubicBezTo>
                    <a:lnTo>
                      <a:pt x="2894" y="1454"/>
                    </a:lnTo>
                    <a:cubicBezTo>
                      <a:pt x="2846" y="1311"/>
                      <a:pt x="2775" y="1192"/>
                      <a:pt x="2680" y="1085"/>
                    </a:cubicBezTo>
                    <a:lnTo>
                      <a:pt x="2977" y="716"/>
                    </a:lnTo>
                    <a:cubicBezTo>
                      <a:pt x="3061" y="621"/>
                      <a:pt x="3037" y="478"/>
                      <a:pt x="2942" y="394"/>
                    </a:cubicBezTo>
                    <a:cubicBezTo>
                      <a:pt x="2902" y="360"/>
                      <a:pt x="2852" y="343"/>
                      <a:pt x="2801" y="343"/>
                    </a:cubicBezTo>
                    <a:cubicBezTo>
                      <a:pt x="2732" y="343"/>
                      <a:pt x="2662" y="375"/>
                      <a:pt x="2620" y="430"/>
                    </a:cubicBezTo>
                    <a:lnTo>
                      <a:pt x="2323" y="787"/>
                    </a:lnTo>
                    <a:cubicBezTo>
                      <a:pt x="2203" y="728"/>
                      <a:pt x="2061" y="680"/>
                      <a:pt x="1918" y="668"/>
                    </a:cubicBezTo>
                    <a:lnTo>
                      <a:pt x="1870" y="204"/>
                    </a:lnTo>
                    <a:cubicBezTo>
                      <a:pt x="1859" y="92"/>
                      <a:pt x="1752" y="0"/>
                      <a:pt x="1640" y="0"/>
                    </a:cubicBezTo>
                    <a:close/>
                  </a:path>
                </a:pathLst>
              </a:custGeom>
              <a:solidFill>
                <a:srgbClr val="EC3A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53" name="Google Shape;307;p18"/>
              <p:cNvSpPr/>
              <p:nvPr/>
            </p:nvSpPr>
            <p:spPr>
              <a:xfrm>
                <a:off x="6264279" y="2693769"/>
                <a:ext cx="12318" cy="12318"/>
              </a:xfrm>
              <a:custGeom>
                <a:avLst/>
                <a:gdLst/>
                <a:ahLst/>
                <a:cxnLst/>
                <a:rect l="l" t="t" r="r" b="b"/>
                <a:pathLst>
                  <a:path w="394" h="394" extrusionOk="0">
                    <a:moveTo>
                      <a:pt x="203" y="1"/>
                    </a:moveTo>
                    <a:cubicBezTo>
                      <a:pt x="96" y="1"/>
                      <a:pt x="0" y="84"/>
                      <a:pt x="0" y="203"/>
                    </a:cubicBezTo>
                    <a:cubicBezTo>
                      <a:pt x="0" y="310"/>
                      <a:pt x="96" y="394"/>
                      <a:pt x="203" y="394"/>
                    </a:cubicBezTo>
                    <a:cubicBezTo>
                      <a:pt x="310" y="394"/>
                      <a:pt x="393" y="310"/>
                      <a:pt x="393" y="203"/>
                    </a:cubicBezTo>
                    <a:cubicBezTo>
                      <a:pt x="393" y="84"/>
                      <a:pt x="310" y="1"/>
                      <a:pt x="203" y="1"/>
                    </a:cubicBezTo>
                    <a:close/>
                  </a:path>
                </a:pathLst>
              </a:custGeom>
              <a:solidFill>
                <a:srgbClr val="EC3A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54" name="Google Shape;308;p18"/>
              <p:cNvSpPr/>
              <p:nvPr/>
            </p:nvSpPr>
            <p:spPr>
              <a:xfrm>
                <a:off x="6225197" y="2655437"/>
                <a:ext cx="90856" cy="89011"/>
              </a:xfrm>
              <a:custGeom>
                <a:avLst/>
                <a:gdLst/>
                <a:ahLst/>
                <a:cxnLst/>
                <a:rect l="l" t="t" r="r" b="b"/>
                <a:pathLst>
                  <a:path w="2906" h="2847" extrusionOk="0">
                    <a:moveTo>
                      <a:pt x="1457" y="681"/>
                    </a:moveTo>
                    <a:cubicBezTo>
                      <a:pt x="1555" y="681"/>
                      <a:pt x="1655" y="700"/>
                      <a:pt x="1750" y="739"/>
                    </a:cubicBezTo>
                    <a:cubicBezTo>
                      <a:pt x="2120" y="905"/>
                      <a:pt x="2298" y="1346"/>
                      <a:pt x="2131" y="1715"/>
                    </a:cubicBezTo>
                    <a:cubicBezTo>
                      <a:pt x="2007" y="2000"/>
                      <a:pt x="1728" y="2165"/>
                      <a:pt x="1441" y="2165"/>
                    </a:cubicBezTo>
                    <a:cubicBezTo>
                      <a:pt x="1345" y="2165"/>
                      <a:pt x="1248" y="2147"/>
                      <a:pt x="1155" y="2108"/>
                    </a:cubicBezTo>
                    <a:cubicBezTo>
                      <a:pt x="774" y="1941"/>
                      <a:pt x="607" y="1501"/>
                      <a:pt x="774" y="1132"/>
                    </a:cubicBezTo>
                    <a:cubicBezTo>
                      <a:pt x="890" y="846"/>
                      <a:pt x="1166" y="681"/>
                      <a:pt x="1457" y="681"/>
                    </a:cubicBezTo>
                    <a:close/>
                    <a:moveTo>
                      <a:pt x="960" y="1"/>
                    </a:moveTo>
                    <a:cubicBezTo>
                      <a:pt x="937" y="1"/>
                      <a:pt x="915" y="4"/>
                      <a:pt x="893" y="12"/>
                    </a:cubicBezTo>
                    <a:cubicBezTo>
                      <a:pt x="798" y="48"/>
                      <a:pt x="750" y="167"/>
                      <a:pt x="786" y="262"/>
                    </a:cubicBezTo>
                    <a:lnTo>
                      <a:pt x="929" y="632"/>
                    </a:lnTo>
                    <a:cubicBezTo>
                      <a:pt x="834" y="691"/>
                      <a:pt x="738" y="774"/>
                      <a:pt x="667" y="870"/>
                    </a:cubicBezTo>
                    <a:lnTo>
                      <a:pt x="310" y="715"/>
                    </a:lnTo>
                    <a:cubicBezTo>
                      <a:pt x="286" y="706"/>
                      <a:pt x="261" y="701"/>
                      <a:pt x="236" y="701"/>
                    </a:cubicBezTo>
                    <a:cubicBezTo>
                      <a:pt x="160" y="701"/>
                      <a:pt x="87" y="742"/>
                      <a:pt x="60" y="822"/>
                    </a:cubicBezTo>
                    <a:cubicBezTo>
                      <a:pt x="12" y="917"/>
                      <a:pt x="60" y="1024"/>
                      <a:pt x="155" y="1072"/>
                    </a:cubicBezTo>
                    <a:lnTo>
                      <a:pt x="512" y="1227"/>
                    </a:lnTo>
                    <a:cubicBezTo>
                      <a:pt x="488" y="1346"/>
                      <a:pt x="488" y="1465"/>
                      <a:pt x="512" y="1584"/>
                    </a:cubicBezTo>
                    <a:lnTo>
                      <a:pt x="143" y="1727"/>
                    </a:lnTo>
                    <a:cubicBezTo>
                      <a:pt x="48" y="1763"/>
                      <a:pt x="0" y="1882"/>
                      <a:pt x="36" y="1977"/>
                    </a:cubicBezTo>
                    <a:cubicBezTo>
                      <a:pt x="62" y="2056"/>
                      <a:pt x="134" y="2103"/>
                      <a:pt x="208" y="2103"/>
                    </a:cubicBezTo>
                    <a:cubicBezTo>
                      <a:pt x="234" y="2103"/>
                      <a:pt x="261" y="2097"/>
                      <a:pt x="286" y="2084"/>
                    </a:cubicBezTo>
                    <a:lnTo>
                      <a:pt x="655" y="1941"/>
                    </a:lnTo>
                    <a:cubicBezTo>
                      <a:pt x="715" y="2048"/>
                      <a:pt x="798" y="2132"/>
                      <a:pt x="905" y="2203"/>
                    </a:cubicBezTo>
                    <a:lnTo>
                      <a:pt x="738" y="2560"/>
                    </a:lnTo>
                    <a:cubicBezTo>
                      <a:pt x="703" y="2656"/>
                      <a:pt x="750" y="2775"/>
                      <a:pt x="846" y="2810"/>
                    </a:cubicBezTo>
                    <a:cubicBezTo>
                      <a:pt x="871" y="2823"/>
                      <a:pt x="898" y="2829"/>
                      <a:pt x="925" y="2829"/>
                    </a:cubicBezTo>
                    <a:cubicBezTo>
                      <a:pt x="999" y="2829"/>
                      <a:pt x="1069" y="2785"/>
                      <a:pt x="1096" y="2715"/>
                    </a:cubicBezTo>
                    <a:lnTo>
                      <a:pt x="1250" y="2358"/>
                    </a:lnTo>
                    <a:cubicBezTo>
                      <a:pt x="1310" y="2370"/>
                      <a:pt x="1369" y="2376"/>
                      <a:pt x="1429" y="2376"/>
                    </a:cubicBezTo>
                    <a:cubicBezTo>
                      <a:pt x="1489" y="2376"/>
                      <a:pt x="1548" y="2370"/>
                      <a:pt x="1608" y="2358"/>
                    </a:cubicBezTo>
                    <a:lnTo>
                      <a:pt x="1750" y="2727"/>
                    </a:lnTo>
                    <a:cubicBezTo>
                      <a:pt x="1787" y="2801"/>
                      <a:pt x="1860" y="2846"/>
                      <a:pt x="1935" y="2846"/>
                    </a:cubicBezTo>
                    <a:cubicBezTo>
                      <a:pt x="1957" y="2846"/>
                      <a:pt x="1979" y="2842"/>
                      <a:pt x="2000" y="2834"/>
                    </a:cubicBezTo>
                    <a:cubicBezTo>
                      <a:pt x="2108" y="2798"/>
                      <a:pt x="2155" y="2679"/>
                      <a:pt x="2120" y="2584"/>
                    </a:cubicBezTo>
                    <a:lnTo>
                      <a:pt x="1977" y="2215"/>
                    </a:lnTo>
                    <a:cubicBezTo>
                      <a:pt x="2072" y="2156"/>
                      <a:pt x="2155" y="2072"/>
                      <a:pt x="2227" y="1977"/>
                    </a:cubicBezTo>
                    <a:lnTo>
                      <a:pt x="2584" y="2132"/>
                    </a:lnTo>
                    <a:cubicBezTo>
                      <a:pt x="2608" y="2141"/>
                      <a:pt x="2633" y="2145"/>
                      <a:pt x="2658" y="2145"/>
                    </a:cubicBezTo>
                    <a:cubicBezTo>
                      <a:pt x="2734" y="2145"/>
                      <a:pt x="2810" y="2105"/>
                      <a:pt x="2846" y="2025"/>
                    </a:cubicBezTo>
                    <a:cubicBezTo>
                      <a:pt x="2882" y="1929"/>
                      <a:pt x="2834" y="1822"/>
                      <a:pt x="2739" y="1775"/>
                    </a:cubicBezTo>
                    <a:lnTo>
                      <a:pt x="2381" y="1620"/>
                    </a:lnTo>
                    <a:cubicBezTo>
                      <a:pt x="2405" y="1501"/>
                      <a:pt x="2405" y="1382"/>
                      <a:pt x="2393" y="1263"/>
                    </a:cubicBezTo>
                    <a:lnTo>
                      <a:pt x="2751" y="1120"/>
                    </a:lnTo>
                    <a:cubicBezTo>
                      <a:pt x="2858" y="1084"/>
                      <a:pt x="2905" y="965"/>
                      <a:pt x="2858" y="870"/>
                    </a:cubicBezTo>
                    <a:cubicBezTo>
                      <a:pt x="2831" y="791"/>
                      <a:pt x="2766" y="744"/>
                      <a:pt x="2691" y="744"/>
                    </a:cubicBezTo>
                    <a:cubicBezTo>
                      <a:pt x="2664" y="744"/>
                      <a:pt x="2636" y="750"/>
                      <a:pt x="2608" y="763"/>
                    </a:cubicBezTo>
                    <a:lnTo>
                      <a:pt x="2251" y="905"/>
                    </a:lnTo>
                    <a:cubicBezTo>
                      <a:pt x="2179" y="798"/>
                      <a:pt x="2096" y="715"/>
                      <a:pt x="2000" y="643"/>
                    </a:cubicBezTo>
                    <a:lnTo>
                      <a:pt x="2155" y="286"/>
                    </a:lnTo>
                    <a:cubicBezTo>
                      <a:pt x="2203" y="191"/>
                      <a:pt x="2155" y="72"/>
                      <a:pt x="2060" y="36"/>
                    </a:cubicBezTo>
                    <a:cubicBezTo>
                      <a:pt x="2031" y="23"/>
                      <a:pt x="2003" y="18"/>
                      <a:pt x="1975" y="18"/>
                    </a:cubicBezTo>
                    <a:cubicBezTo>
                      <a:pt x="1900" y="18"/>
                      <a:pt x="1833" y="62"/>
                      <a:pt x="1798" y="131"/>
                    </a:cubicBezTo>
                    <a:lnTo>
                      <a:pt x="1643" y="489"/>
                    </a:lnTo>
                    <a:cubicBezTo>
                      <a:pt x="1584" y="477"/>
                      <a:pt x="1524" y="471"/>
                      <a:pt x="1465" y="471"/>
                    </a:cubicBezTo>
                    <a:cubicBezTo>
                      <a:pt x="1405" y="471"/>
                      <a:pt x="1346" y="477"/>
                      <a:pt x="1286" y="489"/>
                    </a:cubicBezTo>
                    <a:lnTo>
                      <a:pt x="1143" y="120"/>
                    </a:lnTo>
                    <a:cubicBezTo>
                      <a:pt x="1116" y="46"/>
                      <a:pt x="1038" y="1"/>
                      <a:pt x="960" y="1"/>
                    </a:cubicBezTo>
                    <a:close/>
                  </a:path>
                </a:pathLst>
              </a:custGeom>
              <a:solidFill>
                <a:srgbClr val="EC3A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55" name="Google Shape;309;p18"/>
              <p:cNvSpPr txBox="1"/>
              <p:nvPr/>
            </p:nvSpPr>
            <p:spPr>
              <a:xfrm>
                <a:off x="5526786" y="1465879"/>
                <a:ext cx="1446369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/>
                <a:r>
                  <a:rPr lang="es-ES" sz="1200" dirty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Acercamiento a las empresas de la muestra y levantamiento de información</a:t>
                </a:r>
              </a:p>
            </p:txBody>
          </p:sp>
        </p:grpSp>
        <p:grpSp>
          <p:nvGrpSpPr>
            <p:cNvPr id="8" name="Google Shape;310;p18"/>
            <p:cNvGrpSpPr/>
            <p:nvPr/>
          </p:nvGrpSpPr>
          <p:grpSpPr>
            <a:xfrm>
              <a:off x="2163474" y="2679724"/>
              <a:ext cx="1412709" cy="1929066"/>
              <a:chOff x="2163474" y="2458524"/>
              <a:chExt cx="1412709" cy="1929066"/>
            </a:xfrm>
          </p:grpSpPr>
          <p:sp>
            <p:nvSpPr>
              <p:cNvPr id="30" name="Google Shape;311;p18"/>
              <p:cNvSpPr/>
              <p:nvPr/>
            </p:nvSpPr>
            <p:spPr>
              <a:xfrm>
                <a:off x="2260242" y="2639054"/>
                <a:ext cx="534944" cy="218918"/>
              </a:xfrm>
              <a:custGeom>
                <a:avLst/>
                <a:gdLst/>
                <a:ahLst/>
                <a:cxnLst/>
                <a:rect l="l" t="t" r="r" b="b"/>
                <a:pathLst>
                  <a:path w="17110" h="7002" extrusionOk="0">
                    <a:moveTo>
                      <a:pt x="1" y="1"/>
                    </a:moveTo>
                    <a:lnTo>
                      <a:pt x="2811" y="3501"/>
                    </a:lnTo>
                    <a:lnTo>
                      <a:pt x="1" y="7002"/>
                    </a:lnTo>
                    <a:lnTo>
                      <a:pt x="14300" y="7002"/>
                    </a:lnTo>
                    <a:lnTo>
                      <a:pt x="17110" y="3501"/>
                    </a:lnTo>
                    <a:lnTo>
                      <a:pt x="14300" y="1"/>
                    </a:ln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31" name="Google Shape;312;p18"/>
              <p:cNvSpPr/>
              <p:nvPr/>
            </p:nvSpPr>
            <p:spPr>
              <a:xfrm>
                <a:off x="2942589" y="2639054"/>
                <a:ext cx="534600" cy="218918"/>
              </a:xfrm>
              <a:custGeom>
                <a:avLst/>
                <a:gdLst/>
                <a:ahLst/>
                <a:cxnLst/>
                <a:rect l="l" t="t" r="r" b="b"/>
                <a:pathLst>
                  <a:path w="17099" h="7002" extrusionOk="0">
                    <a:moveTo>
                      <a:pt x="1" y="1"/>
                    </a:moveTo>
                    <a:lnTo>
                      <a:pt x="2799" y="3501"/>
                    </a:lnTo>
                    <a:lnTo>
                      <a:pt x="1" y="7002"/>
                    </a:lnTo>
                    <a:lnTo>
                      <a:pt x="14288" y="7002"/>
                    </a:lnTo>
                    <a:lnTo>
                      <a:pt x="17098" y="3501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32" name="Google Shape;313;p18"/>
              <p:cNvSpPr/>
              <p:nvPr/>
            </p:nvSpPr>
            <p:spPr>
              <a:xfrm>
                <a:off x="2870021" y="2757051"/>
                <a:ext cx="31" cy="754206"/>
              </a:xfrm>
              <a:custGeom>
                <a:avLst/>
                <a:gdLst/>
                <a:ahLst/>
                <a:cxnLst/>
                <a:rect l="l" t="t" r="r" b="b"/>
                <a:pathLst>
                  <a:path w="1" h="24123" fill="none" extrusionOk="0">
                    <a:moveTo>
                      <a:pt x="0" y="1"/>
                    </a:moveTo>
                    <a:lnTo>
                      <a:pt x="0" y="24123"/>
                    </a:lnTo>
                  </a:path>
                </a:pathLst>
              </a:custGeom>
              <a:noFill/>
              <a:ln w="17850" cap="rnd" cmpd="sng">
                <a:solidFill>
                  <a:srgbClr val="9DB6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33" name="Google Shape;314;p18"/>
              <p:cNvSpPr/>
              <p:nvPr/>
            </p:nvSpPr>
            <p:spPr>
              <a:xfrm>
                <a:off x="2163474" y="3399597"/>
                <a:ext cx="1412709" cy="987974"/>
              </a:xfrm>
              <a:custGeom>
                <a:avLst/>
                <a:gdLst/>
                <a:ahLst/>
                <a:cxnLst/>
                <a:rect l="l" t="t" r="r" b="b"/>
                <a:pathLst>
                  <a:path w="45185" h="31600" extrusionOk="0">
                    <a:moveTo>
                      <a:pt x="22598" y="0"/>
                    </a:moveTo>
                    <a:cubicBezTo>
                      <a:pt x="21387" y="0"/>
                      <a:pt x="20175" y="464"/>
                      <a:pt x="19253" y="1393"/>
                    </a:cubicBezTo>
                    <a:lnTo>
                      <a:pt x="18252" y="2381"/>
                    </a:lnTo>
                    <a:cubicBezTo>
                      <a:pt x="18205" y="2429"/>
                      <a:pt x="18181" y="2477"/>
                      <a:pt x="18133" y="2524"/>
                    </a:cubicBezTo>
                    <a:lnTo>
                      <a:pt x="7406" y="2524"/>
                    </a:lnTo>
                    <a:cubicBezTo>
                      <a:pt x="3310" y="2524"/>
                      <a:pt x="0" y="5846"/>
                      <a:pt x="0" y="9930"/>
                    </a:cubicBezTo>
                    <a:lnTo>
                      <a:pt x="0" y="28742"/>
                    </a:lnTo>
                    <a:cubicBezTo>
                      <a:pt x="0" y="30325"/>
                      <a:pt x="1286" y="31599"/>
                      <a:pt x="2858" y="31599"/>
                    </a:cubicBezTo>
                    <a:lnTo>
                      <a:pt x="42327" y="31599"/>
                    </a:lnTo>
                    <a:cubicBezTo>
                      <a:pt x="43910" y="31599"/>
                      <a:pt x="45184" y="30325"/>
                      <a:pt x="45184" y="28742"/>
                    </a:cubicBezTo>
                    <a:lnTo>
                      <a:pt x="45184" y="9930"/>
                    </a:lnTo>
                    <a:cubicBezTo>
                      <a:pt x="45184" y="5846"/>
                      <a:pt x="41874" y="2524"/>
                      <a:pt x="37791" y="2524"/>
                    </a:cubicBezTo>
                    <a:lnTo>
                      <a:pt x="27063" y="2524"/>
                    </a:lnTo>
                    <a:cubicBezTo>
                      <a:pt x="27027" y="2477"/>
                      <a:pt x="26992" y="2429"/>
                      <a:pt x="26944" y="2381"/>
                    </a:cubicBezTo>
                    <a:lnTo>
                      <a:pt x="25944" y="1393"/>
                    </a:lnTo>
                    <a:cubicBezTo>
                      <a:pt x="25021" y="464"/>
                      <a:pt x="23810" y="0"/>
                      <a:pt x="22598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34" name="Google Shape;315;p18"/>
              <p:cNvSpPr/>
              <p:nvPr/>
            </p:nvSpPr>
            <p:spPr>
              <a:xfrm>
                <a:off x="2163474" y="4051022"/>
                <a:ext cx="1412709" cy="336568"/>
              </a:xfrm>
              <a:custGeom>
                <a:avLst/>
                <a:gdLst/>
                <a:ahLst/>
                <a:cxnLst/>
                <a:rect l="l" t="t" r="r" b="b"/>
                <a:pathLst>
                  <a:path w="45185" h="10765" extrusionOk="0">
                    <a:moveTo>
                      <a:pt x="0" y="1"/>
                    </a:moveTo>
                    <a:lnTo>
                      <a:pt x="0" y="7919"/>
                    </a:lnTo>
                    <a:cubicBezTo>
                      <a:pt x="0" y="9490"/>
                      <a:pt x="1274" y="10764"/>
                      <a:pt x="2846" y="10764"/>
                    </a:cubicBezTo>
                    <a:lnTo>
                      <a:pt x="42339" y="10764"/>
                    </a:lnTo>
                    <a:cubicBezTo>
                      <a:pt x="43910" y="10764"/>
                      <a:pt x="45184" y="9490"/>
                      <a:pt x="45184" y="7919"/>
                    </a:cubicBezTo>
                    <a:lnTo>
                      <a:pt x="45184" y="1"/>
                    </a:ln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/>
                <a:r>
                  <a:rPr lang="es-ES" sz="1600" dirty="0" smtClean="0">
                    <a:solidFill>
                      <a:srgbClr val="FFFFFF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27 </a:t>
                </a:r>
                <a:r>
                  <a:rPr lang="es-ES" sz="1600" dirty="0" smtClean="0">
                    <a:solidFill>
                      <a:srgbClr val="FFFFFF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febrero</a:t>
                </a:r>
                <a:endParaRPr lang="es-ES" sz="16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  <p:sp>
            <p:nvSpPr>
              <p:cNvPr id="35" name="Google Shape;316;p18"/>
              <p:cNvSpPr/>
              <p:nvPr/>
            </p:nvSpPr>
            <p:spPr>
              <a:xfrm>
                <a:off x="2577028" y="2458524"/>
                <a:ext cx="585969" cy="585937"/>
              </a:xfrm>
              <a:custGeom>
                <a:avLst/>
                <a:gdLst/>
                <a:ahLst/>
                <a:cxnLst/>
                <a:rect l="l" t="t" r="r" b="b"/>
                <a:pathLst>
                  <a:path w="18742" h="18741" extrusionOk="0">
                    <a:moveTo>
                      <a:pt x="9371" y="0"/>
                    </a:moveTo>
                    <a:cubicBezTo>
                      <a:pt x="4192" y="0"/>
                      <a:pt x="1" y="4191"/>
                      <a:pt x="1" y="9370"/>
                    </a:cubicBezTo>
                    <a:cubicBezTo>
                      <a:pt x="1" y="14538"/>
                      <a:pt x="4192" y="18741"/>
                      <a:pt x="9371" y="18741"/>
                    </a:cubicBezTo>
                    <a:cubicBezTo>
                      <a:pt x="14539" y="18741"/>
                      <a:pt x="18741" y="14538"/>
                      <a:pt x="18741" y="9370"/>
                    </a:cubicBezTo>
                    <a:cubicBezTo>
                      <a:pt x="18741" y="4191"/>
                      <a:pt x="14539" y="0"/>
                      <a:pt x="9371" y="0"/>
                    </a:cubicBez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36" name="Google Shape;317;p18"/>
              <p:cNvSpPr/>
              <p:nvPr/>
            </p:nvSpPr>
            <p:spPr>
              <a:xfrm>
                <a:off x="2651878" y="2533344"/>
                <a:ext cx="435928" cy="436303"/>
              </a:xfrm>
              <a:custGeom>
                <a:avLst/>
                <a:gdLst/>
                <a:ahLst/>
                <a:cxnLst/>
                <a:rect l="l" t="t" r="r" b="b"/>
                <a:pathLst>
                  <a:path w="13943" h="13955" extrusionOk="0">
                    <a:moveTo>
                      <a:pt x="6977" y="0"/>
                    </a:moveTo>
                    <a:cubicBezTo>
                      <a:pt x="3120" y="0"/>
                      <a:pt x="0" y="3120"/>
                      <a:pt x="0" y="6977"/>
                    </a:cubicBezTo>
                    <a:cubicBezTo>
                      <a:pt x="0" y="10823"/>
                      <a:pt x="3120" y="13954"/>
                      <a:pt x="6977" y="13954"/>
                    </a:cubicBezTo>
                    <a:cubicBezTo>
                      <a:pt x="10823" y="13954"/>
                      <a:pt x="13942" y="10823"/>
                      <a:pt x="13942" y="6977"/>
                    </a:cubicBezTo>
                    <a:cubicBezTo>
                      <a:pt x="13942" y="3120"/>
                      <a:pt x="10823" y="0"/>
                      <a:pt x="697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37" name="Google Shape;318;p18"/>
              <p:cNvSpPr/>
              <p:nvPr/>
            </p:nvSpPr>
            <p:spPr>
              <a:xfrm>
                <a:off x="2759464" y="2640930"/>
                <a:ext cx="221137" cy="221137"/>
              </a:xfrm>
              <a:custGeom>
                <a:avLst/>
                <a:gdLst/>
                <a:ahLst/>
                <a:cxnLst/>
                <a:rect l="l" t="t" r="r" b="b"/>
                <a:pathLst>
                  <a:path w="7073" h="7073" extrusionOk="0">
                    <a:moveTo>
                      <a:pt x="3536" y="476"/>
                    </a:moveTo>
                    <a:cubicBezTo>
                      <a:pt x="5227" y="476"/>
                      <a:pt x="6596" y="1846"/>
                      <a:pt x="6596" y="3536"/>
                    </a:cubicBezTo>
                    <a:cubicBezTo>
                      <a:pt x="6596" y="5227"/>
                      <a:pt x="5227" y="6596"/>
                      <a:pt x="3536" y="6596"/>
                    </a:cubicBezTo>
                    <a:cubicBezTo>
                      <a:pt x="1846" y="6596"/>
                      <a:pt x="476" y="5227"/>
                      <a:pt x="476" y="3536"/>
                    </a:cubicBezTo>
                    <a:cubicBezTo>
                      <a:pt x="476" y="1846"/>
                      <a:pt x="1846" y="476"/>
                      <a:pt x="3536" y="476"/>
                    </a:cubicBezTo>
                    <a:close/>
                    <a:moveTo>
                      <a:pt x="3536" y="0"/>
                    </a:moveTo>
                    <a:cubicBezTo>
                      <a:pt x="1584" y="0"/>
                      <a:pt x="0" y="1584"/>
                      <a:pt x="0" y="3536"/>
                    </a:cubicBezTo>
                    <a:cubicBezTo>
                      <a:pt x="0" y="5489"/>
                      <a:pt x="1584" y="7072"/>
                      <a:pt x="3536" y="7072"/>
                    </a:cubicBezTo>
                    <a:cubicBezTo>
                      <a:pt x="5489" y="7072"/>
                      <a:pt x="7072" y="5489"/>
                      <a:pt x="7072" y="3536"/>
                    </a:cubicBezTo>
                    <a:cubicBezTo>
                      <a:pt x="7072" y="1584"/>
                      <a:pt x="5489" y="0"/>
                      <a:pt x="3536" y="0"/>
                    </a:cubicBez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38" name="Google Shape;319;p18"/>
              <p:cNvSpPr/>
              <p:nvPr/>
            </p:nvSpPr>
            <p:spPr>
              <a:xfrm>
                <a:off x="2859953" y="2666974"/>
                <a:ext cx="13819" cy="23480"/>
              </a:xfrm>
              <a:custGeom>
                <a:avLst/>
                <a:gdLst/>
                <a:ahLst/>
                <a:cxnLst/>
                <a:rect l="l" t="t" r="r" b="b"/>
                <a:pathLst>
                  <a:path w="442" h="751" extrusionOk="0">
                    <a:moveTo>
                      <a:pt x="227" y="1"/>
                    </a:moveTo>
                    <a:cubicBezTo>
                      <a:pt x="96" y="1"/>
                      <a:pt x="1" y="96"/>
                      <a:pt x="1" y="227"/>
                    </a:cubicBezTo>
                    <a:lnTo>
                      <a:pt x="1" y="524"/>
                    </a:lnTo>
                    <a:cubicBezTo>
                      <a:pt x="1" y="644"/>
                      <a:pt x="96" y="751"/>
                      <a:pt x="227" y="751"/>
                    </a:cubicBezTo>
                    <a:cubicBezTo>
                      <a:pt x="346" y="751"/>
                      <a:pt x="441" y="644"/>
                      <a:pt x="441" y="524"/>
                    </a:cubicBezTo>
                    <a:lnTo>
                      <a:pt x="441" y="227"/>
                    </a:lnTo>
                    <a:cubicBezTo>
                      <a:pt x="441" y="96"/>
                      <a:pt x="346" y="1"/>
                      <a:pt x="227" y="1"/>
                    </a:cubicBez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39" name="Google Shape;320;p18"/>
              <p:cNvSpPr/>
              <p:nvPr/>
            </p:nvSpPr>
            <p:spPr>
              <a:xfrm>
                <a:off x="2859953" y="2815894"/>
                <a:ext cx="13819" cy="23480"/>
              </a:xfrm>
              <a:custGeom>
                <a:avLst/>
                <a:gdLst/>
                <a:ahLst/>
                <a:cxnLst/>
                <a:rect l="l" t="t" r="r" b="b"/>
                <a:pathLst>
                  <a:path w="442" h="751" extrusionOk="0">
                    <a:moveTo>
                      <a:pt x="227" y="0"/>
                    </a:moveTo>
                    <a:cubicBezTo>
                      <a:pt x="96" y="0"/>
                      <a:pt x="1" y="95"/>
                      <a:pt x="1" y="226"/>
                    </a:cubicBezTo>
                    <a:lnTo>
                      <a:pt x="1" y="524"/>
                    </a:lnTo>
                    <a:cubicBezTo>
                      <a:pt x="1" y="643"/>
                      <a:pt x="96" y="750"/>
                      <a:pt x="227" y="750"/>
                    </a:cubicBezTo>
                    <a:cubicBezTo>
                      <a:pt x="346" y="750"/>
                      <a:pt x="441" y="643"/>
                      <a:pt x="441" y="524"/>
                    </a:cubicBezTo>
                    <a:lnTo>
                      <a:pt x="441" y="226"/>
                    </a:lnTo>
                    <a:cubicBezTo>
                      <a:pt x="441" y="95"/>
                      <a:pt x="346" y="0"/>
                      <a:pt x="227" y="0"/>
                    </a:cubicBez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40" name="Google Shape;321;p18"/>
              <p:cNvSpPr/>
              <p:nvPr/>
            </p:nvSpPr>
            <p:spPr>
              <a:xfrm>
                <a:off x="2933303" y="2741418"/>
                <a:ext cx="23105" cy="18665"/>
              </a:xfrm>
              <a:custGeom>
                <a:avLst/>
                <a:gdLst/>
                <a:ahLst/>
                <a:cxnLst/>
                <a:rect l="l" t="t" r="r" b="b"/>
                <a:pathLst>
                  <a:path w="739" h="597" extrusionOk="0">
                    <a:moveTo>
                      <a:pt x="262" y="1"/>
                    </a:moveTo>
                    <a:cubicBezTo>
                      <a:pt x="119" y="1"/>
                      <a:pt x="0" y="156"/>
                      <a:pt x="0" y="299"/>
                    </a:cubicBezTo>
                    <a:cubicBezTo>
                      <a:pt x="0" y="441"/>
                      <a:pt x="119" y="596"/>
                      <a:pt x="262" y="596"/>
                    </a:cubicBezTo>
                    <a:lnTo>
                      <a:pt x="488" y="596"/>
                    </a:lnTo>
                    <a:cubicBezTo>
                      <a:pt x="631" y="596"/>
                      <a:pt x="738" y="441"/>
                      <a:pt x="738" y="299"/>
                    </a:cubicBezTo>
                    <a:cubicBezTo>
                      <a:pt x="738" y="156"/>
                      <a:pt x="631" y="1"/>
                      <a:pt x="488" y="1"/>
                    </a:cubicBez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41" name="Google Shape;322;p18"/>
              <p:cNvSpPr/>
              <p:nvPr/>
            </p:nvSpPr>
            <p:spPr>
              <a:xfrm>
                <a:off x="2783633" y="2741418"/>
                <a:ext cx="23136" cy="18665"/>
              </a:xfrm>
              <a:custGeom>
                <a:avLst/>
                <a:gdLst/>
                <a:ahLst/>
                <a:cxnLst/>
                <a:rect l="l" t="t" r="r" b="b"/>
                <a:pathLst>
                  <a:path w="740" h="597" extrusionOk="0">
                    <a:moveTo>
                      <a:pt x="251" y="1"/>
                    </a:moveTo>
                    <a:cubicBezTo>
                      <a:pt x="108" y="1"/>
                      <a:pt x="1" y="156"/>
                      <a:pt x="1" y="299"/>
                    </a:cubicBezTo>
                    <a:cubicBezTo>
                      <a:pt x="1" y="441"/>
                      <a:pt x="108" y="596"/>
                      <a:pt x="251" y="596"/>
                    </a:cubicBezTo>
                    <a:lnTo>
                      <a:pt x="477" y="596"/>
                    </a:lnTo>
                    <a:cubicBezTo>
                      <a:pt x="620" y="596"/>
                      <a:pt x="739" y="441"/>
                      <a:pt x="739" y="299"/>
                    </a:cubicBezTo>
                    <a:cubicBezTo>
                      <a:pt x="739" y="156"/>
                      <a:pt x="620" y="1"/>
                      <a:pt x="477" y="1"/>
                    </a:cubicBez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42" name="Google Shape;323;p18"/>
              <p:cNvSpPr/>
              <p:nvPr/>
            </p:nvSpPr>
            <p:spPr>
              <a:xfrm>
                <a:off x="2861454" y="2703931"/>
                <a:ext cx="56965" cy="98203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3141" extrusionOk="0">
                    <a:moveTo>
                      <a:pt x="1657" y="0"/>
                    </a:moveTo>
                    <a:cubicBezTo>
                      <a:pt x="1620" y="0"/>
                      <a:pt x="1584" y="15"/>
                      <a:pt x="1560" y="45"/>
                    </a:cubicBezTo>
                    <a:lnTo>
                      <a:pt x="334" y="1271"/>
                    </a:lnTo>
                    <a:cubicBezTo>
                      <a:pt x="310" y="1259"/>
                      <a:pt x="298" y="1259"/>
                      <a:pt x="274" y="1259"/>
                    </a:cubicBezTo>
                    <a:cubicBezTo>
                      <a:pt x="131" y="1259"/>
                      <a:pt x="0" y="1378"/>
                      <a:pt x="0" y="1521"/>
                    </a:cubicBezTo>
                    <a:cubicBezTo>
                      <a:pt x="0" y="1605"/>
                      <a:pt x="96" y="1688"/>
                      <a:pt x="96" y="1736"/>
                    </a:cubicBezTo>
                    <a:lnTo>
                      <a:pt x="96" y="2926"/>
                    </a:lnTo>
                    <a:cubicBezTo>
                      <a:pt x="96" y="3010"/>
                      <a:pt x="179" y="3141"/>
                      <a:pt x="262" y="3141"/>
                    </a:cubicBezTo>
                    <a:cubicBezTo>
                      <a:pt x="334" y="3141"/>
                      <a:pt x="393" y="3010"/>
                      <a:pt x="393" y="2926"/>
                    </a:cubicBezTo>
                    <a:lnTo>
                      <a:pt x="393" y="1736"/>
                    </a:lnTo>
                    <a:cubicBezTo>
                      <a:pt x="548" y="1688"/>
                      <a:pt x="524" y="1605"/>
                      <a:pt x="524" y="1521"/>
                    </a:cubicBezTo>
                    <a:cubicBezTo>
                      <a:pt x="524" y="1509"/>
                      <a:pt x="524" y="1498"/>
                      <a:pt x="524" y="1486"/>
                    </a:cubicBezTo>
                    <a:lnTo>
                      <a:pt x="1762" y="247"/>
                    </a:lnTo>
                    <a:cubicBezTo>
                      <a:pt x="1822" y="200"/>
                      <a:pt x="1822" y="104"/>
                      <a:pt x="1762" y="45"/>
                    </a:cubicBezTo>
                    <a:cubicBezTo>
                      <a:pt x="1733" y="15"/>
                      <a:pt x="1694" y="0"/>
                      <a:pt x="1657" y="0"/>
                    </a:cubicBezTo>
                    <a:close/>
                  </a:path>
                </a:pathLst>
              </a:custGeom>
              <a:solidFill>
                <a:srgbClr val="69E78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43" name="Google Shape;324;p18"/>
              <p:cNvSpPr txBox="1"/>
              <p:nvPr/>
            </p:nvSpPr>
            <p:spPr>
              <a:xfrm>
                <a:off x="2168136" y="3496245"/>
                <a:ext cx="139276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/>
                <a:r>
                  <a:rPr lang="es-ES" sz="1200" dirty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Reunión de socialización de Prueba Piloto / Capacitación de uso de las herramientas</a:t>
                </a:r>
              </a:p>
            </p:txBody>
          </p:sp>
        </p:grpSp>
        <p:grpSp>
          <p:nvGrpSpPr>
            <p:cNvPr id="9" name="Google Shape;325;p18"/>
            <p:cNvGrpSpPr/>
            <p:nvPr/>
          </p:nvGrpSpPr>
          <p:grpSpPr>
            <a:xfrm>
              <a:off x="4520236" y="2679724"/>
              <a:ext cx="1216197" cy="585937"/>
              <a:chOff x="4520236" y="2458524"/>
              <a:chExt cx="1216197" cy="585937"/>
            </a:xfrm>
          </p:grpSpPr>
          <p:sp>
            <p:nvSpPr>
              <p:cNvPr id="24" name="Google Shape;326;p18"/>
              <p:cNvSpPr/>
              <p:nvPr/>
            </p:nvSpPr>
            <p:spPr>
              <a:xfrm>
                <a:off x="4520236" y="2639054"/>
                <a:ext cx="534569" cy="218918"/>
              </a:xfrm>
              <a:custGeom>
                <a:avLst/>
                <a:gdLst/>
                <a:ahLst/>
                <a:cxnLst/>
                <a:rect l="l" t="t" r="r" b="b"/>
                <a:pathLst>
                  <a:path w="17098" h="7002" extrusionOk="0">
                    <a:moveTo>
                      <a:pt x="1" y="1"/>
                    </a:moveTo>
                    <a:lnTo>
                      <a:pt x="2799" y="3501"/>
                    </a:lnTo>
                    <a:lnTo>
                      <a:pt x="1" y="7002"/>
                    </a:lnTo>
                    <a:lnTo>
                      <a:pt x="14288" y="7002"/>
                    </a:lnTo>
                    <a:lnTo>
                      <a:pt x="17098" y="3501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4949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25" name="Google Shape;327;p18"/>
              <p:cNvSpPr/>
              <p:nvPr/>
            </p:nvSpPr>
            <p:spPr>
              <a:xfrm>
                <a:off x="5201833" y="2639054"/>
                <a:ext cx="534600" cy="218918"/>
              </a:xfrm>
              <a:custGeom>
                <a:avLst/>
                <a:gdLst/>
                <a:ahLst/>
                <a:cxnLst/>
                <a:rect l="l" t="t" r="r" b="b"/>
                <a:pathLst>
                  <a:path w="17099" h="7002" extrusionOk="0">
                    <a:moveTo>
                      <a:pt x="1" y="1"/>
                    </a:moveTo>
                    <a:lnTo>
                      <a:pt x="2799" y="3501"/>
                    </a:lnTo>
                    <a:lnTo>
                      <a:pt x="1" y="7002"/>
                    </a:lnTo>
                    <a:lnTo>
                      <a:pt x="14288" y="7002"/>
                    </a:lnTo>
                    <a:lnTo>
                      <a:pt x="17098" y="3501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4949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26" name="Google Shape;331;p18"/>
              <p:cNvSpPr/>
              <p:nvPr/>
            </p:nvSpPr>
            <p:spPr>
              <a:xfrm>
                <a:off x="4831457" y="2458524"/>
                <a:ext cx="585937" cy="585937"/>
              </a:xfrm>
              <a:custGeom>
                <a:avLst/>
                <a:gdLst/>
                <a:ahLst/>
                <a:cxnLst/>
                <a:rect l="l" t="t" r="r" b="b"/>
                <a:pathLst>
                  <a:path w="18741" h="18741" extrusionOk="0">
                    <a:moveTo>
                      <a:pt x="9370" y="0"/>
                    </a:moveTo>
                    <a:cubicBezTo>
                      <a:pt x="4203" y="0"/>
                      <a:pt x="0" y="4191"/>
                      <a:pt x="0" y="9370"/>
                    </a:cubicBezTo>
                    <a:cubicBezTo>
                      <a:pt x="0" y="14538"/>
                      <a:pt x="4203" y="18741"/>
                      <a:pt x="9370" y="18741"/>
                    </a:cubicBezTo>
                    <a:cubicBezTo>
                      <a:pt x="14550" y="18741"/>
                      <a:pt x="18741" y="14538"/>
                      <a:pt x="18741" y="9370"/>
                    </a:cubicBezTo>
                    <a:cubicBezTo>
                      <a:pt x="18741" y="4191"/>
                      <a:pt x="14550" y="0"/>
                      <a:pt x="9370" y="0"/>
                    </a:cubicBezTo>
                    <a:close/>
                  </a:path>
                </a:pathLst>
              </a:custGeom>
              <a:solidFill>
                <a:srgbClr val="4949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27" name="Google Shape;332;p18"/>
              <p:cNvSpPr/>
              <p:nvPr/>
            </p:nvSpPr>
            <p:spPr>
              <a:xfrm>
                <a:off x="4906651" y="2533344"/>
                <a:ext cx="435928" cy="436303"/>
              </a:xfrm>
              <a:custGeom>
                <a:avLst/>
                <a:gdLst/>
                <a:ahLst/>
                <a:cxnLst/>
                <a:rect l="l" t="t" r="r" b="b"/>
                <a:pathLst>
                  <a:path w="13943" h="13955" extrusionOk="0">
                    <a:moveTo>
                      <a:pt x="6965" y="0"/>
                    </a:moveTo>
                    <a:cubicBezTo>
                      <a:pt x="3120" y="0"/>
                      <a:pt x="0" y="3120"/>
                      <a:pt x="0" y="6977"/>
                    </a:cubicBezTo>
                    <a:cubicBezTo>
                      <a:pt x="0" y="10823"/>
                      <a:pt x="3120" y="13954"/>
                      <a:pt x="6965" y="13954"/>
                    </a:cubicBezTo>
                    <a:cubicBezTo>
                      <a:pt x="10823" y="13954"/>
                      <a:pt x="13943" y="10823"/>
                      <a:pt x="13943" y="6977"/>
                    </a:cubicBezTo>
                    <a:cubicBezTo>
                      <a:pt x="13943" y="3120"/>
                      <a:pt x="10823" y="0"/>
                      <a:pt x="696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28" name="Google Shape;333;p18"/>
              <p:cNvSpPr/>
              <p:nvPr/>
            </p:nvSpPr>
            <p:spPr>
              <a:xfrm>
                <a:off x="5028369" y="2681138"/>
                <a:ext cx="195469" cy="60685"/>
              </a:xfrm>
              <a:custGeom>
                <a:avLst/>
                <a:gdLst/>
                <a:ahLst/>
                <a:cxnLst/>
                <a:rect l="l" t="t" r="r" b="b"/>
                <a:pathLst>
                  <a:path w="6252" h="1941" extrusionOk="0">
                    <a:moveTo>
                      <a:pt x="1" y="0"/>
                    </a:moveTo>
                    <a:lnTo>
                      <a:pt x="1" y="786"/>
                    </a:lnTo>
                    <a:lnTo>
                      <a:pt x="3120" y="1941"/>
                    </a:lnTo>
                    <a:lnTo>
                      <a:pt x="6251" y="786"/>
                    </a:lnTo>
                    <a:lnTo>
                      <a:pt x="6251" y="0"/>
                    </a:lnTo>
                    <a:close/>
                  </a:path>
                </a:pathLst>
              </a:custGeom>
              <a:solidFill>
                <a:srgbClr val="4949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29" name="Google Shape;334;p18"/>
              <p:cNvSpPr/>
              <p:nvPr/>
            </p:nvSpPr>
            <p:spPr>
              <a:xfrm>
                <a:off x="5028369" y="2723566"/>
                <a:ext cx="195469" cy="97172"/>
              </a:xfrm>
              <a:custGeom>
                <a:avLst/>
                <a:gdLst/>
                <a:ahLst/>
                <a:cxnLst/>
                <a:rect l="l" t="t" r="r" b="b"/>
                <a:pathLst>
                  <a:path w="6252" h="3108" extrusionOk="0">
                    <a:moveTo>
                      <a:pt x="144" y="381"/>
                    </a:moveTo>
                    <a:lnTo>
                      <a:pt x="1727" y="965"/>
                    </a:lnTo>
                    <a:lnTo>
                      <a:pt x="144" y="2632"/>
                    </a:lnTo>
                    <a:lnTo>
                      <a:pt x="144" y="381"/>
                    </a:lnTo>
                    <a:close/>
                    <a:moveTo>
                      <a:pt x="5954" y="381"/>
                    </a:moveTo>
                    <a:lnTo>
                      <a:pt x="5954" y="2632"/>
                    </a:lnTo>
                    <a:lnTo>
                      <a:pt x="4382" y="965"/>
                    </a:lnTo>
                    <a:lnTo>
                      <a:pt x="5954" y="381"/>
                    </a:lnTo>
                    <a:close/>
                    <a:moveTo>
                      <a:pt x="4108" y="1048"/>
                    </a:moveTo>
                    <a:lnTo>
                      <a:pt x="5751" y="2798"/>
                    </a:lnTo>
                    <a:lnTo>
                      <a:pt x="417" y="2798"/>
                    </a:lnTo>
                    <a:lnTo>
                      <a:pt x="2049" y="1048"/>
                    </a:lnTo>
                    <a:lnTo>
                      <a:pt x="2989" y="1405"/>
                    </a:lnTo>
                    <a:lnTo>
                      <a:pt x="3084" y="1441"/>
                    </a:lnTo>
                    <a:lnTo>
                      <a:pt x="3168" y="1405"/>
                    </a:lnTo>
                    <a:lnTo>
                      <a:pt x="4108" y="1048"/>
                    </a:lnTo>
                    <a:close/>
                    <a:moveTo>
                      <a:pt x="1" y="0"/>
                    </a:moveTo>
                    <a:lnTo>
                      <a:pt x="1" y="2905"/>
                    </a:lnTo>
                    <a:lnTo>
                      <a:pt x="1" y="3108"/>
                    </a:lnTo>
                    <a:lnTo>
                      <a:pt x="6251" y="3108"/>
                    </a:lnTo>
                    <a:lnTo>
                      <a:pt x="6251" y="2905"/>
                    </a:lnTo>
                    <a:lnTo>
                      <a:pt x="6251" y="0"/>
                    </a:lnTo>
                    <a:lnTo>
                      <a:pt x="4180" y="762"/>
                    </a:lnTo>
                    <a:lnTo>
                      <a:pt x="3918" y="858"/>
                    </a:lnTo>
                    <a:lnTo>
                      <a:pt x="3084" y="1155"/>
                    </a:lnTo>
                    <a:lnTo>
                      <a:pt x="2251" y="858"/>
                    </a:lnTo>
                    <a:lnTo>
                      <a:pt x="2001" y="75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4949E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</p:grpSp>
        <p:grpSp>
          <p:nvGrpSpPr>
            <p:cNvPr id="10" name="Google Shape;336;p18"/>
            <p:cNvGrpSpPr/>
            <p:nvPr/>
          </p:nvGrpSpPr>
          <p:grpSpPr>
            <a:xfrm>
              <a:off x="6670799" y="2679724"/>
              <a:ext cx="1436934" cy="1929065"/>
              <a:chOff x="6670799" y="2458524"/>
              <a:chExt cx="1436934" cy="1929065"/>
            </a:xfrm>
          </p:grpSpPr>
          <p:sp>
            <p:nvSpPr>
              <p:cNvPr id="11" name="Google Shape;337;p18"/>
              <p:cNvSpPr/>
              <p:nvPr/>
            </p:nvSpPr>
            <p:spPr>
              <a:xfrm>
                <a:off x="7573133" y="2639054"/>
                <a:ext cx="534600" cy="218918"/>
              </a:xfrm>
              <a:custGeom>
                <a:avLst/>
                <a:gdLst/>
                <a:ahLst/>
                <a:cxnLst/>
                <a:rect l="l" t="t" r="r" b="b"/>
                <a:pathLst>
                  <a:path w="17099" h="7002" extrusionOk="0">
                    <a:moveTo>
                      <a:pt x="1" y="1"/>
                    </a:moveTo>
                    <a:lnTo>
                      <a:pt x="2811" y="3501"/>
                    </a:lnTo>
                    <a:lnTo>
                      <a:pt x="1" y="7002"/>
                    </a:lnTo>
                    <a:lnTo>
                      <a:pt x="14300" y="7002"/>
                    </a:lnTo>
                    <a:lnTo>
                      <a:pt x="17098" y="3501"/>
                    </a:lnTo>
                    <a:lnTo>
                      <a:pt x="14300" y="1"/>
                    </a:lnTo>
                    <a:close/>
                  </a:path>
                </a:pathLst>
              </a:custGeom>
              <a:solidFill>
                <a:srgbClr val="5EB2F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12" name="Google Shape;338;p18"/>
              <p:cNvSpPr/>
              <p:nvPr/>
            </p:nvSpPr>
            <p:spPr>
              <a:xfrm>
                <a:off x="6772038" y="2639054"/>
                <a:ext cx="534569" cy="218918"/>
              </a:xfrm>
              <a:custGeom>
                <a:avLst/>
                <a:gdLst/>
                <a:ahLst/>
                <a:cxnLst/>
                <a:rect l="l" t="t" r="r" b="b"/>
                <a:pathLst>
                  <a:path w="17098" h="7002" extrusionOk="0">
                    <a:moveTo>
                      <a:pt x="0" y="1"/>
                    </a:moveTo>
                    <a:lnTo>
                      <a:pt x="2798" y="3501"/>
                    </a:lnTo>
                    <a:lnTo>
                      <a:pt x="0" y="7002"/>
                    </a:lnTo>
                    <a:lnTo>
                      <a:pt x="14288" y="7002"/>
                    </a:lnTo>
                    <a:lnTo>
                      <a:pt x="17098" y="3501"/>
                    </a:lnTo>
                    <a:lnTo>
                      <a:pt x="14288" y="1"/>
                    </a:lnTo>
                    <a:close/>
                  </a:path>
                </a:pathLst>
              </a:custGeom>
              <a:solidFill>
                <a:srgbClr val="5EB2F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13" name="Google Shape;339;p18"/>
              <p:cNvSpPr/>
              <p:nvPr/>
            </p:nvSpPr>
            <p:spPr>
              <a:xfrm>
                <a:off x="7379191" y="2757051"/>
                <a:ext cx="31" cy="754206"/>
              </a:xfrm>
              <a:custGeom>
                <a:avLst/>
                <a:gdLst/>
                <a:ahLst/>
                <a:cxnLst/>
                <a:rect l="l" t="t" r="r" b="b"/>
                <a:pathLst>
                  <a:path w="1" h="24123" fill="none" extrusionOk="0">
                    <a:moveTo>
                      <a:pt x="1" y="1"/>
                    </a:moveTo>
                    <a:lnTo>
                      <a:pt x="1" y="24123"/>
                    </a:lnTo>
                  </a:path>
                </a:pathLst>
              </a:custGeom>
              <a:noFill/>
              <a:ln w="17850" cap="rnd" cmpd="sng">
                <a:solidFill>
                  <a:srgbClr val="9DB6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14" name="Google Shape;340;p18"/>
              <p:cNvSpPr/>
              <p:nvPr/>
            </p:nvSpPr>
            <p:spPr>
              <a:xfrm>
                <a:off x="6670799" y="3399597"/>
                <a:ext cx="1412709" cy="987974"/>
              </a:xfrm>
              <a:custGeom>
                <a:avLst/>
                <a:gdLst/>
                <a:ahLst/>
                <a:cxnLst/>
                <a:rect l="l" t="t" r="r" b="b"/>
                <a:pathLst>
                  <a:path w="45185" h="31600" extrusionOk="0">
                    <a:moveTo>
                      <a:pt x="22600" y="0"/>
                    </a:moveTo>
                    <a:cubicBezTo>
                      <a:pt x="21387" y="0"/>
                      <a:pt x="20175" y="464"/>
                      <a:pt x="19252" y="1393"/>
                    </a:cubicBezTo>
                    <a:lnTo>
                      <a:pt x="18264" y="2381"/>
                    </a:lnTo>
                    <a:cubicBezTo>
                      <a:pt x="18217" y="2429"/>
                      <a:pt x="18181" y="2477"/>
                      <a:pt x="18145" y="2524"/>
                    </a:cubicBezTo>
                    <a:lnTo>
                      <a:pt x="7406" y="2524"/>
                    </a:lnTo>
                    <a:cubicBezTo>
                      <a:pt x="3322" y="2524"/>
                      <a:pt x="0" y="5846"/>
                      <a:pt x="0" y="9930"/>
                    </a:cubicBezTo>
                    <a:lnTo>
                      <a:pt x="0" y="28742"/>
                    </a:lnTo>
                    <a:cubicBezTo>
                      <a:pt x="0" y="30325"/>
                      <a:pt x="1286" y="31599"/>
                      <a:pt x="2857" y="31599"/>
                    </a:cubicBezTo>
                    <a:lnTo>
                      <a:pt x="42327" y="31599"/>
                    </a:lnTo>
                    <a:cubicBezTo>
                      <a:pt x="43910" y="31599"/>
                      <a:pt x="45184" y="30325"/>
                      <a:pt x="45184" y="28742"/>
                    </a:cubicBezTo>
                    <a:lnTo>
                      <a:pt x="45184" y="9930"/>
                    </a:lnTo>
                    <a:cubicBezTo>
                      <a:pt x="45184" y="5846"/>
                      <a:pt x="41874" y="2524"/>
                      <a:pt x="37790" y="2524"/>
                    </a:cubicBezTo>
                    <a:lnTo>
                      <a:pt x="27063" y="2524"/>
                    </a:lnTo>
                    <a:cubicBezTo>
                      <a:pt x="27027" y="2477"/>
                      <a:pt x="26991" y="2429"/>
                      <a:pt x="26944" y="2381"/>
                    </a:cubicBezTo>
                    <a:lnTo>
                      <a:pt x="25956" y="1393"/>
                    </a:lnTo>
                    <a:cubicBezTo>
                      <a:pt x="25027" y="464"/>
                      <a:pt x="23812" y="0"/>
                      <a:pt x="22600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15" name="Google Shape;341;p18"/>
              <p:cNvSpPr/>
              <p:nvPr/>
            </p:nvSpPr>
            <p:spPr>
              <a:xfrm>
                <a:off x="6670799" y="4051021"/>
                <a:ext cx="1412710" cy="336568"/>
              </a:xfrm>
              <a:custGeom>
                <a:avLst/>
                <a:gdLst/>
                <a:ahLst/>
                <a:cxnLst/>
                <a:rect l="l" t="t" r="r" b="b"/>
                <a:pathLst>
                  <a:path w="45185" h="10765" extrusionOk="0">
                    <a:moveTo>
                      <a:pt x="0" y="1"/>
                    </a:moveTo>
                    <a:lnTo>
                      <a:pt x="0" y="7919"/>
                    </a:lnTo>
                    <a:cubicBezTo>
                      <a:pt x="0" y="9490"/>
                      <a:pt x="1286" y="10764"/>
                      <a:pt x="2857" y="10764"/>
                    </a:cubicBezTo>
                    <a:lnTo>
                      <a:pt x="42339" y="10764"/>
                    </a:lnTo>
                    <a:cubicBezTo>
                      <a:pt x="43910" y="10764"/>
                      <a:pt x="45184" y="9490"/>
                      <a:pt x="45184" y="7919"/>
                    </a:cubicBezTo>
                    <a:lnTo>
                      <a:pt x="45184" y="1"/>
                    </a:lnTo>
                    <a:close/>
                  </a:path>
                </a:pathLst>
              </a:custGeom>
              <a:solidFill>
                <a:srgbClr val="5EB2F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/>
                <a:r>
                  <a:rPr lang="es-EC" sz="1600" dirty="0">
                    <a:solidFill>
                      <a:srgbClr val="FFFFFF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7</a:t>
                </a:r>
                <a:r>
                  <a:rPr lang="es-EC" sz="1600" dirty="0" smtClean="0">
                    <a:solidFill>
                      <a:srgbClr val="FFFFFF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 </a:t>
                </a:r>
                <a:r>
                  <a:rPr lang="es-EC" sz="1600" dirty="0">
                    <a:solidFill>
                      <a:srgbClr val="FFFFFF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- </a:t>
                </a:r>
                <a:r>
                  <a:rPr lang="es-EC" sz="1600" dirty="0" smtClean="0">
                    <a:solidFill>
                      <a:srgbClr val="FFFFFF"/>
                    </a:solidFill>
                    <a:latin typeface="Fira Sans Extra Condensed Medium"/>
                    <a:ea typeface="Fira Sans Extra Condensed Medium"/>
                    <a:cs typeface="Fira Sans Extra Condensed Medium"/>
                    <a:sym typeface="Fira Sans Extra Condensed Medium"/>
                  </a:rPr>
                  <a:t>11 marzo</a:t>
                </a:r>
                <a:endParaRPr lang="es-EC" sz="1600" dirty="0">
                  <a:solidFill>
                    <a:srgbClr val="FFFFFF"/>
                  </a:solidFill>
                  <a:latin typeface="Fira Sans Extra Condensed Medium"/>
                  <a:ea typeface="Fira Sans Extra Condensed Medium"/>
                  <a:cs typeface="Fira Sans Extra Condensed Medium"/>
                  <a:sym typeface="Fira Sans Extra Condensed Medium"/>
                </a:endParaRPr>
              </a:p>
            </p:txBody>
          </p:sp>
          <p:sp>
            <p:nvSpPr>
              <p:cNvPr id="16" name="Google Shape;342;p18"/>
              <p:cNvSpPr/>
              <p:nvPr/>
            </p:nvSpPr>
            <p:spPr>
              <a:xfrm>
                <a:off x="7086229" y="2458524"/>
                <a:ext cx="585937" cy="585937"/>
              </a:xfrm>
              <a:custGeom>
                <a:avLst/>
                <a:gdLst/>
                <a:ahLst/>
                <a:cxnLst/>
                <a:rect l="l" t="t" r="r" b="b"/>
                <a:pathLst>
                  <a:path w="18741" h="18741" extrusionOk="0">
                    <a:moveTo>
                      <a:pt x="9371" y="0"/>
                    </a:moveTo>
                    <a:cubicBezTo>
                      <a:pt x="4191" y="0"/>
                      <a:pt x="0" y="4191"/>
                      <a:pt x="0" y="9370"/>
                    </a:cubicBezTo>
                    <a:cubicBezTo>
                      <a:pt x="0" y="14538"/>
                      <a:pt x="4191" y="18741"/>
                      <a:pt x="9371" y="18741"/>
                    </a:cubicBezTo>
                    <a:cubicBezTo>
                      <a:pt x="14550" y="18741"/>
                      <a:pt x="18741" y="14538"/>
                      <a:pt x="18741" y="9370"/>
                    </a:cubicBezTo>
                    <a:cubicBezTo>
                      <a:pt x="18741" y="4191"/>
                      <a:pt x="14550" y="0"/>
                      <a:pt x="9371" y="0"/>
                    </a:cubicBezTo>
                    <a:close/>
                  </a:path>
                </a:pathLst>
              </a:custGeom>
              <a:solidFill>
                <a:srgbClr val="5EB2F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17" name="Google Shape;343;p18"/>
              <p:cNvSpPr/>
              <p:nvPr/>
            </p:nvSpPr>
            <p:spPr>
              <a:xfrm>
                <a:off x="7161048" y="2533344"/>
                <a:ext cx="436303" cy="436303"/>
              </a:xfrm>
              <a:custGeom>
                <a:avLst/>
                <a:gdLst/>
                <a:ahLst/>
                <a:cxnLst/>
                <a:rect l="l" t="t" r="r" b="b"/>
                <a:pathLst>
                  <a:path w="13955" h="13955" extrusionOk="0">
                    <a:moveTo>
                      <a:pt x="6978" y="0"/>
                    </a:moveTo>
                    <a:cubicBezTo>
                      <a:pt x="3120" y="0"/>
                      <a:pt x="1" y="3120"/>
                      <a:pt x="1" y="6977"/>
                    </a:cubicBezTo>
                    <a:cubicBezTo>
                      <a:pt x="1" y="10823"/>
                      <a:pt x="3120" y="13954"/>
                      <a:pt x="6978" y="13954"/>
                    </a:cubicBezTo>
                    <a:cubicBezTo>
                      <a:pt x="10823" y="13954"/>
                      <a:pt x="13955" y="10823"/>
                      <a:pt x="13955" y="6977"/>
                    </a:cubicBezTo>
                    <a:cubicBezTo>
                      <a:pt x="13955" y="3120"/>
                      <a:pt x="10823" y="0"/>
                      <a:pt x="697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18" name="Google Shape;344;p18"/>
              <p:cNvSpPr/>
              <p:nvPr/>
            </p:nvSpPr>
            <p:spPr>
              <a:xfrm>
                <a:off x="7265289" y="2658407"/>
                <a:ext cx="228203" cy="185433"/>
              </a:xfrm>
              <a:custGeom>
                <a:avLst/>
                <a:gdLst/>
                <a:ahLst/>
                <a:cxnLst/>
                <a:rect l="l" t="t" r="r" b="b"/>
                <a:pathLst>
                  <a:path w="7299" h="5931" extrusionOk="0">
                    <a:moveTo>
                      <a:pt x="119" y="1"/>
                    </a:moveTo>
                    <a:cubicBezTo>
                      <a:pt x="60" y="1"/>
                      <a:pt x="36" y="48"/>
                      <a:pt x="36" y="108"/>
                    </a:cubicBezTo>
                    <a:lnTo>
                      <a:pt x="36" y="5763"/>
                    </a:lnTo>
                    <a:cubicBezTo>
                      <a:pt x="12" y="5775"/>
                      <a:pt x="0" y="5799"/>
                      <a:pt x="0" y="5835"/>
                    </a:cubicBezTo>
                    <a:cubicBezTo>
                      <a:pt x="0" y="5894"/>
                      <a:pt x="48" y="5930"/>
                      <a:pt x="107" y="5930"/>
                    </a:cubicBezTo>
                    <a:lnTo>
                      <a:pt x="7192" y="5930"/>
                    </a:lnTo>
                    <a:cubicBezTo>
                      <a:pt x="7251" y="5930"/>
                      <a:pt x="7299" y="5918"/>
                      <a:pt x="7299" y="5859"/>
                    </a:cubicBezTo>
                    <a:cubicBezTo>
                      <a:pt x="7299" y="5799"/>
                      <a:pt x="7251" y="5787"/>
                      <a:pt x="7192" y="5787"/>
                    </a:cubicBezTo>
                    <a:lnTo>
                      <a:pt x="191" y="5787"/>
                    </a:lnTo>
                    <a:lnTo>
                      <a:pt x="191" y="108"/>
                    </a:lnTo>
                    <a:cubicBezTo>
                      <a:pt x="191" y="48"/>
                      <a:pt x="179" y="1"/>
                      <a:pt x="119" y="1"/>
                    </a:cubicBezTo>
                    <a:close/>
                  </a:path>
                </a:pathLst>
              </a:custGeom>
              <a:solidFill>
                <a:srgbClr val="5EB2F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19" name="Google Shape;345;p18"/>
              <p:cNvSpPr/>
              <p:nvPr/>
            </p:nvSpPr>
            <p:spPr>
              <a:xfrm>
                <a:off x="7294304" y="2774185"/>
                <a:ext cx="32797" cy="46554"/>
              </a:xfrm>
              <a:custGeom>
                <a:avLst/>
                <a:gdLst/>
                <a:ahLst/>
                <a:cxnLst/>
                <a:rect l="l" t="t" r="r" b="b"/>
                <a:pathLst>
                  <a:path w="1049" h="1489" extrusionOk="0">
                    <a:moveTo>
                      <a:pt x="1" y="1"/>
                    </a:moveTo>
                    <a:lnTo>
                      <a:pt x="1" y="1489"/>
                    </a:lnTo>
                    <a:lnTo>
                      <a:pt x="1049" y="1489"/>
                    </a:lnTo>
                    <a:lnTo>
                      <a:pt x="1049" y="1"/>
                    </a:lnTo>
                    <a:close/>
                  </a:path>
                </a:pathLst>
              </a:custGeom>
              <a:solidFill>
                <a:srgbClr val="5EB2F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20" name="Google Shape;346;p18"/>
              <p:cNvSpPr/>
              <p:nvPr/>
            </p:nvSpPr>
            <p:spPr>
              <a:xfrm>
                <a:off x="7340859" y="2750736"/>
                <a:ext cx="37237" cy="70002"/>
              </a:xfrm>
              <a:custGeom>
                <a:avLst/>
                <a:gdLst/>
                <a:ahLst/>
                <a:cxnLst/>
                <a:rect l="l" t="t" r="r" b="b"/>
                <a:pathLst>
                  <a:path w="1191" h="2239" extrusionOk="0">
                    <a:moveTo>
                      <a:pt x="0" y="1"/>
                    </a:moveTo>
                    <a:lnTo>
                      <a:pt x="0" y="2239"/>
                    </a:lnTo>
                    <a:lnTo>
                      <a:pt x="1191" y="2239"/>
                    </a:lnTo>
                    <a:lnTo>
                      <a:pt x="1191" y="1"/>
                    </a:lnTo>
                    <a:close/>
                  </a:path>
                </a:pathLst>
              </a:custGeom>
              <a:solidFill>
                <a:srgbClr val="5EB2F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21" name="Google Shape;347;p18"/>
              <p:cNvSpPr/>
              <p:nvPr/>
            </p:nvSpPr>
            <p:spPr>
              <a:xfrm>
                <a:off x="7392229" y="2722815"/>
                <a:ext cx="32422" cy="97922"/>
              </a:xfrm>
              <a:custGeom>
                <a:avLst/>
                <a:gdLst/>
                <a:ahLst/>
                <a:cxnLst/>
                <a:rect l="l" t="t" r="r" b="b"/>
                <a:pathLst>
                  <a:path w="1037" h="3132" extrusionOk="0">
                    <a:moveTo>
                      <a:pt x="0" y="1"/>
                    </a:moveTo>
                    <a:lnTo>
                      <a:pt x="0" y="3132"/>
                    </a:lnTo>
                    <a:lnTo>
                      <a:pt x="1036" y="3132"/>
                    </a:lnTo>
                    <a:lnTo>
                      <a:pt x="1036" y="1"/>
                    </a:lnTo>
                    <a:close/>
                  </a:path>
                </a:pathLst>
              </a:custGeom>
              <a:solidFill>
                <a:srgbClr val="5EB2F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22" name="Google Shape;348;p18"/>
              <p:cNvSpPr/>
              <p:nvPr/>
            </p:nvSpPr>
            <p:spPr>
              <a:xfrm>
                <a:off x="7438752" y="2676292"/>
                <a:ext cx="37268" cy="144444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4620" extrusionOk="0">
                    <a:moveTo>
                      <a:pt x="1" y="0"/>
                    </a:moveTo>
                    <a:lnTo>
                      <a:pt x="1" y="4620"/>
                    </a:lnTo>
                    <a:lnTo>
                      <a:pt x="1191" y="4620"/>
                    </a:lnTo>
                    <a:lnTo>
                      <a:pt x="1191" y="0"/>
                    </a:lnTo>
                    <a:close/>
                  </a:path>
                </a:pathLst>
              </a:custGeom>
              <a:solidFill>
                <a:srgbClr val="5EB2F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Fira Sans Extra Condensed"/>
                  <a:ea typeface="Fira Sans Extra Condensed"/>
                  <a:cs typeface="Fira Sans Extra Condensed"/>
                  <a:sym typeface="Fira Sans Extra Condensed"/>
                </a:endParaRPr>
              </a:p>
            </p:txBody>
          </p:sp>
          <p:sp>
            <p:nvSpPr>
              <p:cNvPr id="23" name="Google Shape;349;p18"/>
              <p:cNvSpPr txBox="1"/>
              <p:nvPr/>
            </p:nvSpPr>
            <p:spPr>
              <a:xfrm>
                <a:off x="6770338" y="3504600"/>
                <a:ext cx="1224000" cy="534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lvl="0" algn="ctr"/>
                <a:r>
                  <a:rPr lang="es-ES" sz="1200" dirty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Evaluación y análisis de resultados</a:t>
                </a:r>
              </a:p>
            </p:txBody>
          </p:sp>
        </p:grpSp>
      </p:grpSp>
      <p:sp>
        <p:nvSpPr>
          <p:cNvPr id="73" name="Rectángulo 72"/>
          <p:cNvSpPr/>
          <p:nvPr/>
        </p:nvSpPr>
        <p:spPr>
          <a:xfrm>
            <a:off x="2409212" y="945784"/>
            <a:ext cx="2855270" cy="307777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s-EC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</a:rPr>
              <a:t>Etapa </a:t>
            </a:r>
            <a:r>
              <a:rPr lang="es-EC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</a:rPr>
              <a:t>1</a:t>
            </a:r>
            <a:r>
              <a:rPr lang="es-EC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</a:rPr>
              <a:t>: </a:t>
            </a:r>
            <a:r>
              <a:rPr lang="es-EC" sz="12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</a:rPr>
              <a:t>Planeación y Preparación</a:t>
            </a:r>
          </a:p>
        </p:txBody>
      </p:sp>
      <p:sp>
        <p:nvSpPr>
          <p:cNvPr id="74" name="Rectángulo 73"/>
          <p:cNvSpPr/>
          <p:nvPr/>
        </p:nvSpPr>
        <p:spPr>
          <a:xfrm>
            <a:off x="7411390" y="982801"/>
            <a:ext cx="1659430" cy="307777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s-EC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</a:rPr>
              <a:t>Etapa 2</a:t>
            </a:r>
            <a:r>
              <a:rPr lang="es-EC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</a:rPr>
              <a:t>: Ejecución</a:t>
            </a:r>
            <a:endParaRPr lang="es-EC" sz="1200" b="1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</a:endParaRPr>
          </a:p>
        </p:txBody>
      </p:sp>
      <p:sp>
        <p:nvSpPr>
          <p:cNvPr id="75" name="Rectángulo 74"/>
          <p:cNvSpPr/>
          <p:nvPr/>
        </p:nvSpPr>
        <p:spPr>
          <a:xfrm>
            <a:off x="8699393" y="6366322"/>
            <a:ext cx="2021707" cy="307777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s-EC" sz="1400" b="1" dirty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</a:rPr>
              <a:t>Etapa </a:t>
            </a:r>
            <a:r>
              <a:rPr lang="es-EC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</a:rPr>
              <a:t>3</a:t>
            </a:r>
            <a:r>
              <a:rPr lang="es-EC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</a:rPr>
              <a:t>: Post-Ejecución</a:t>
            </a:r>
            <a:endParaRPr lang="es-EC" sz="1200" b="1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</a:endParaRPr>
          </a:p>
        </p:txBody>
      </p:sp>
    </p:spTree>
    <p:extLst>
      <p:ext uri="{BB962C8B-B14F-4D97-AF65-F5344CB8AC3E}">
        <p14:creationId xmlns:p14="http://schemas.microsoft.com/office/powerpoint/2010/main" val="236980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832" y="372496"/>
            <a:ext cx="7904248" cy="530024"/>
          </a:xfrm>
        </p:spPr>
        <p:txBody>
          <a:bodyPr>
            <a:normAutofit/>
          </a:bodyPr>
          <a:lstStyle/>
          <a:p>
            <a:r>
              <a:rPr lang="es-ES" dirty="0" smtClean="0"/>
              <a:t>Generalidades - muestra/herramientas</a:t>
            </a:r>
            <a:endParaRPr lang="es-ES" dirty="0"/>
          </a:p>
        </p:txBody>
      </p:sp>
      <p:sp>
        <p:nvSpPr>
          <p:cNvPr id="138" name="Rectángulo 137"/>
          <p:cNvSpPr/>
          <p:nvPr/>
        </p:nvSpPr>
        <p:spPr>
          <a:xfrm>
            <a:off x="2678609" y="1045501"/>
            <a:ext cx="976549" cy="338554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s-EC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</a:rPr>
              <a:t>Muestra</a:t>
            </a:r>
            <a:endParaRPr lang="es-EC" sz="1600" b="1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</a:endParaRPr>
          </a:p>
        </p:txBody>
      </p:sp>
      <p:cxnSp>
        <p:nvCxnSpPr>
          <p:cNvPr id="139" name="Conector recto 138"/>
          <p:cNvCxnSpPr/>
          <p:nvPr/>
        </p:nvCxnSpPr>
        <p:spPr>
          <a:xfrm>
            <a:off x="6151220" y="1104405"/>
            <a:ext cx="0" cy="5260769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0" name="Grupo 249"/>
          <p:cNvGrpSpPr/>
          <p:nvPr/>
        </p:nvGrpSpPr>
        <p:grpSpPr>
          <a:xfrm>
            <a:off x="6443380" y="1736284"/>
            <a:ext cx="5238784" cy="4368677"/>
            <a:chOff x="6714671" y="1569045"/>
            <a:chExt cx="4709627" cy="4227013"/>
          </a:xfrm>
        </p:grpSpPr>
        <p:grpSp>
          <p:nvGrpSpPr>
            <p:cNvPr id="246" name="Grupo 245"/>
            <p:cNvGrpSpPr/>
            <p:nvPr/>
          </p:nvGrpSpPr>
          <p:grpSpPr>
            <a:xfrm>
              <a:off x="6714671" y="1569045"/>
              <a:ext cx="3414446" cy="4227013"/>
              <a:chOff x="7676644" y="946404"/>
              <a:chExt cx="3620209" cy="5229502"/>
            </a:xfrm>
          </p:grpSpPr>
          <p:sp>
            <p:nvSpPr>
              <p:cNvPr id="234" name="Graphic 32">
                <a:extLst>
                  <a:ext uri="{FF2B5EF4-FFF2-40B4-BE49-F238E27FC236}">
                    <a16:creationId xmlns="" xmlns:a16="http://schemas.microsoft.com/office/drawing/2014/main" id="{05F7AE9D-600A-4A2E-A3AF-F8FC3484376D}"/>
                  </a:ext>
                </a:extLst>
              </p:cNvPr>
              <p:cNvSpPr/>
              <p:nvPr/>
            </p:nvSpPr>
            <p:spPr>
              <a:xfrm rot="19800000">
                <a:off x="9163821" y="946404"/>
                <a:ext cx="2133032" cy="1998038"/>
              </a:xfrm>
              <a:custGeom>
                <a:avLst/>
                <a:gdLst>
                  <a:gd name="connsiteX0" fmla="*/ 902603 w 1372973"/>
                  <a:gd name="connsiteY0" fmla="*/ 50851 h 1271271"/>
                  <a:gd name="connsiteX1" fmla="*/ 488168 w 1372973"/>
                  <a:gd name="connsiteY1" fmla="*/ 50851 h 1271271"/>
                  <a:gd name="connsiteX2" fmla="*/ 289850 w 1372973"/>
                  <a:gd name="connsiteY2" fmla="*/ 165265 h 1271271"/>
                  <a:gd name="connsiteX3" fmla="*/ 81361 w 1372973"/>
                  <a:gd name="connsiteY3" fmla="*/ 523764 h 1271271"/>
                  <a:gd name="connsiteX4" fmla="*/ 81361 w 1372973"/>
                  <a:gd name="connsiteY4" fmla="*/ 752593 h 1271271"/>
                  <a:gd name="connsiteX5" fmla="*/ 287307 w 1372973"/>
                  <a:gd name="connsiteY5" fmla="*/ 1111092 h 1271271"/>
                  <a:gd name="connsiteX6" fmla="*/ 485626 w 1372973"/>
                  <a:gd name="connsiteY6" fmla="*/ 1225506 h 1271271"/>
                  <a:gd name="connsiteX7" fmla="*/ 900060 w 1372973"/>
                  <a:gd name="connsiteY7" fmla="*/ 1225506 h 1271271"/>
                  <a:gd name="connsiteX8" fmla="*/ 1098379 w 1372973"/>
                  <a:gd name="connsiteY8" fmla="*/ 1111092 h 1271271"/>
                  <a:gd name="connsiteX9" fmla="*/ 1304325 w 1372973"/>
                  <a:gd name="connsiteY9" fmla="*/ 752593 h 1271271"/>
                  <a:gd name="connsiteX10" fmla="*/ 1304325 w 1372973"/>
                  <a:gd name="connsiteY10" fmla="*/ 523764 h 1271271"/>
                  <a:gd name="connsiteX11" fmla="*/ 1100921 w 1372973"/>
                  <a:gd name="connsiteY11" fmla="*/ 165265 h 1271271"/>
                  <a:gd name="connsiteX12" fmla="*/ 902603 w 1372973"/>
                  <a:gd name="connsiteY12" fmla="*/ 50851 h 1271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72973" h="1271271">
                    <a:moveTo>
                      <a:pt x="902603" y="50851"/>
                    </a:moveTo>
                    <a:lnTo>
                      <a:pt x="488168" y="50851"/>
                    </a:lnTo>
                    <a:cubicBezTo>
                      <a:pt x="406807" y="50851"/>
                      <a:pt x="330531" y="94074"/>
                      <a:pt x="289850" y="165265"/>
                    </a:cubicBezTo>
                    <a:lnTo>
                      <a:pt x="81361" y="523764"/>
                    </a:lnTo>
                    <a:cubicBezTo>
                      <a:pt x="40681" y="594955"/>
                      <a:pt x="40681" y="681402"/>
                      <a:pt x="81361" y="752593"/>
                    </a:cubicBezTo>
                    <a:lnTo>
                      <a:pt x="287307" y="1111092"/>
                    </a:lnTo>
                    <a:cubicBezTo>
                      <a:pt x="327988" y="1182283"/>
                      <a:pt x="404264" y="1225506"/>
                      <a:pt x="485626" y="1225506"/>
                    </a:cubicBezTo>
                    <a:lnTo>
                      <a:pt x="900060" y="1225506"/>
                    </a:lnTo>
                    <a:cubicBezTo>
                      <a:pt x="981422" y="1225506"/>
                      <a:pt x="1057698" y="1182283"/>
                      <a:pt x="1098379" y="1111092"/>
                    </a:cubicBezTo>
                    <a:lnTo>
                      <a:pt x="1304325" y="752593"/>
                    </a:lnTo>
                    <a:cubicBezTo>
                      <a:pt x="1345005" y="681402"/>
                      <a:pt x="1345005" y="594955"/>
                      <a:pt x="1304325" y="523764"/>
                    </a:cubicBezTo>
                    <a:lnTo>
                      <a:pt x="1100921" y="165265"/>
                    </a:lnTo>
                    <a:cubicBezTo>
                      <a:pt x="1060241" y="94074"/>
                      <a:pt x="983964" y="50851"/>
                      <a:pt x="902603" y="50851"/>
                    </a:cubicBezTo>
                    <a:close/>
                  </a:path>
                </a:pathLst>
              </a:custGeom>
              <a:noFill/>
              <a:ln w="50800" cap="flat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235" name="Graphic 32">
                <a:extLst>
                  <a:ext uri="{FF2B5EF4-FFF2-40B4-BE49-F238E27FC236}">
                    <a16:creationId xmlns="" xmlns:a16="http://schemas.microsoft.com/office/drawing/2014/main" id="{95EA181D-DFAB-4641-9660-7FFA6DD4D7AC}"/>
                  </a:ext>
                </a:extLst>
              </p:cNvPr>
              <p:cNvSpPr/>
              <p:nvPr/>
            </p:nvSpPr>
            <p:spPr>
              <a:xfrm rot="19800000">
                <a:off x="7676644" y="2707679"/>
                <a:ext cx="2133032" cy="1998038"/>
              </a:xfrm>
              <a:custGeom>
                <a:avLst/>
                <a:gdLst>
                  <a:gd name="connsiteX0" fmla="*/ 902603 w 1372973"/>
                  <a:gd name="connsiteY0" fmla="*/ 50851 h 1271271"/>
                  <a:gd name="connsiteX1" fmla="*/ 488168 w 1372973"/>
                  <a:gd name="connsiteY1" fmla="*/ 50851 h 1271271"/>
                  <a:gd name="connsiteX2" fmla="*/ 289850 w 1372973"/>
                  <a:gd name="connsiteY2" fmla="*/ 165265 h 1271271"/>
                  <a:gd name="connsiteX3" fmla="*/ 81361 w 1372973"/>
                  <a:gd name="connsiteY3" fmla="*/ 523764 h 1271271"/>
                  <a:gd name="connsiteX4" fmla="*/ 81361 w 1372973"/>
                  <a:gd name="connsiteY4" fmla="*/ 752593 h 1271271"/>
                  <a:gd name="connsiteX5" fmla="*/ 287307 w 1372973"/>
                  <a:gd name="connsiteY5" fmla="*/ 1111092 h 1271271"/>
                  <a:gd name="connsiteX6" fmla="*/ 485626 w 1372973"/>
                  <a:gd name="connsiteY6" fmla="*/ 1225506 h 1271271"/>
                  <a:gd name="connsiteX7" fmla="*/ 900060 w 1372973"/>
                  <a:gd name="connsiteY7" fmla="*/ 1225506 h 1271271"/>
                  <a:gd name="connsiteX8" fmla="*/ 1098379 w 1372973"/>
                  <a:gd name="connsiteY8" fmla="*/ 1111092 h 1271271"/>
                  <a:gd name="connsiteX9" fmla="*/ 1304325 w 1372973"/>
                  <a:gd name="connsiteY9" fmla="*/ 752593 h 1271271"/>
                  <a:gd name="connsiteX10" fmla="*/ 1304325 w 1372973"/>
                  <a:gd name="connsiteY10" fmla="*/ 523764 h 1271271"/>
                  <a:gd name="connsiteX11" fmla="*/ 1100921 w 1372973"/>
                  <a:gd name="connsiteY11" fmla="*/ 165265 h 1271271"/>
                  <a:gd name="connsiteX12" fmla="*/ 902603 w 1372973"/>
                  <a:gd name="connsiteY12" fmla="*/ 50851 h 1271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72973" h="1271271">
                    <a:moveTo>
                      <a:pt x="902603" y="50851"/>
                    </a:moveTo>
                    <a:lnTo>
                      <a:pt x="488168" y="50851"/>
                    </a:lnTo>
                    <a:cubicBezTo>
                      <a:pt x="406807" y="50851"/>
                      <a:pt x="330531" y="94074"/>
                      <a:pt x="289850" y="165265"/>
                    </a:cubicBezTo>
                    <a:lnTo>
                      <a:pt x="81361" y="523764"/>
                    </a:lnTo>
                    <a:cubicBezTo>
                      <a:pt x="40681" y="594955"/>
                      <a:pt x="40681" y="681402"/>
                      <a:pt x="81361" y="752593"/>
                    </a:cubicBezTo>
                    <a:lnTo>
                      <a:pt x="287307" y="1111092"/>
                    </a:lnTo>
                    <a:cubicBezTo>
                      <a:pt x="327988" y="1182283"/>
                      <a:pt x="404264" y="1225506"/>
                      <a:pt x="485626" y="1225506"/>
                    </a:cubicBezTo>
                    <a:lnTo>
                      <a:pt x="900060" y="1225506"/>
                    </a:lnTo>
                    <a:cubicBezTo>
                      <a:pt x="981422" y="1225506"/>
                      <a:pt x="1057698" y="1182283"/>
                      <a:pt x="1098379" y="1111092"/>
                    </a:cubicBezTo>
                    <a:lnTo>
                      <a:pt x="1304325" y="752593"/>
                    </a:lnTo>
                    <a:cubicBezTo>
                      <a:pt x="1345005" y="681402"/>
                      <a:pt x="1345005" y="594955"/>
                      <a:pt x="1304325" y="523764"/>
                    </a:cubicBezTo>
                    <a:lnTo>
                      <a:pt x="1100921" y="165265"/>
                    </a:lnTo>
                    <a:cubicBezTo>
                      <a:pt x="1060241" y="94074"/>
                      <a:pt x="983964" y="50851"/>
                      <a:pt x="902603" y="50851"/>
                    </a:cubicBezTo>
                    <a:close/>
                  </a:path>
                </a:pathLst>
              </a:custGeom>
              <a:solidFill>
                <a:srgbClr val="00E1B4"/>
              </a:solidFill>
              <a:ln w="50800" cap="flat">
                <a:solidFill>
                  <a:srgbClr val="00E1B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236" name="Graphic 32">
                <a:extLst>
                  <a:ext uri="{FF2B5EF4-FFF2-40B4-BE49-F238E27FC236}">
                    <a16:creationId xmlns="" xmlns:a16="http://schemas.microsoft.com/office/drawing/2014/main" id="{9ED34BA0-D76F-4DAD-90E4-04A0F811E978}"/>
                  </a:ext>
                </a:extLst>
              </p:cNvPr>
              <p:cNvSpPr/>
              <p:nvPr/>
            </p:nvSpPr>
            <p:spPr>
              <a:xfrm rot="19800000">
                <a:off x="9071656" y="4177868"/>
                <a:ext cx="2133032" cy="1998038"/>
              </a:xfrm>
              <a:custGeom>
                <a:avLst/>
                <a:gdLst>
                  <a:gd name="connsiteX0" fmla="*/ 902603 w 1372973"/>
                  <a:gd name="connsiteY0" fmla="*/ 50851 h 1271271"/>
                  <a:gd name="connsiteX1" fmla="*/ 488168 w 1372973"/>
                  <a:gd name="connsiteY1" fmla="*/ 50851 h 1271271"/>
                  <a:gd name="connsiteX2" fmla="*/ 289850 w 1372973"/>
                  <a:gd name="connsiteY2" fmla="*/ 165265 h 1271271"/>
                  <a:gd name="connsiteX3" fmla="*/ 81361 w 1372973"/>
                  <a:gd name="connsiteY3" fmla="*/ 523764 h 1271271"/>
                  <a:gd name="connsiteX4" fmla="*/ 81361 w 1372973"/>
                  <a:gd name="connsiteY4" fmla="*/ 752593 h 1271271"/>
                  <a:gd name="connsiteX5" fmla="*/ 287307 w 1372973"/>
                  <a:gd name="connsiteY5" fmla="*/ 1111092 h 1271271"/>
                  <a:gd name="connsiteX6" fmla="*/ 485626 w 1372973"/>
                  <a:gd name="connsiteY6" fmla="*/ 1225506 h 1271271"/>
                  <a:gd name="connsiteX7" fmla="*/ 900060 w 1372973"/>
                  <a:gd name="connsiteY7" fmla="*/ 1225506 h 1271271"/>
                  <a:gd name="connsiteX8" fmla="*/ 1098379 w 1372973"/>
                  <a:gd name="connsiteY8" fmla="*/ 1111092 h 1271271"/>
                  <a:gd name="connsiteX9" fmla="*/ 1304325 w 1372973"/>
                  <a:gd name="connsiteY9" fmla="*/ 752593 h 1271271"/>
                  <a:gd name="connsiteX10" fmla="*/ 1304325 w 1372973"/>
                  <a:gd name="connsiteY10" fmla="*/ 523764 h 1271271"/>
                  <a:gd name="connsiteX11" fmla="*/ 1100921 w 1372973"/>
                  <a:gd name="connsiteY11" fmla="*/ 165265 h 1271271"/>
                  <a:gd name="connsiteX12" fmla="*/ 902603 w 1372973"/>
                  <a:gd name="connsiteY12" fmla="*/ 50851 h 12712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72973" h="1271271">
                    <a:moveTo>
                      <a:pt x="902603" y="50851"/>
                    </a:moveTo>
                    <a:lnTo>
                      <a:pt x="488168" y="50851"/>
                    </a:lnTo>
                    <a:cubicBezTo>
                      <a:pt x="406807" y="50851"/>
                      <a:pt x="330531" y="94074"/>
                      <a:pt x="289850" y="165265"/>
                    </a:cubicBezTo>
                    <a:lnTo>
                      <a:pt x="81361" y="523764"/>
                    </a:lnTo>
                    <a:cubicBezTo>
                      <a:pt x="40681" y="594955"/>
                      <a:pt x="40681" y="681402"/>
                      <a:pt x="81361" y="752593"/>
                    </a:cubicBezTo>
                    <a:lnTo>
                      <a:pt x="287307" y="1111092"/>
                    </a:lnTo>
                    <a:cubicBezTo>
                      <a:pt x="327988" y="1182283"/>
                      <a:pt x="404264" y="1225506"/>
                      <a:pt x="485626" y="1225506"/>
                    </a:cubicBezTo>
                    <a:lnTo>
                      <a:pt x="900060" y="1225506"/>
                    </a:lnTo>
                    <a:cubicBezTo>
                      <a:pt x="981422" y="1225506"/>
                      <a:pt x="1057698" y="1182283"/>
                      <a:pt x="1098379" y="1111092"/>
                    </a:cubicBezTo>
                    <a:lnTo>
                      <a:pt x="1304325" y="752593"/>
                    </a:lnTo>
                    <a:cubicBezTo>
                      <a:pt x="1345005" y="681402"/>
                      <a:pt x="1345005" y="594955"/>
                      <a:pt x="1304325" y="523764"/>
                    </a:cubicBezTo>
                    <a:lnTo>
                      <a:pt x="1100921" y="165265"/>
                    </a:lnTo>
                    <a:cubicBezTo>
                      <a:pt x="1060241" y="94074"/>
                      <a:pt x="983964" y="50851"/>
                      <a:pt x="902603" y="50851"/>
                    </a:cubicBezTo>
                    <a:close/>
                  </a:path>
                </a:pathLst>
              </a:custGeom>
              <a:noFill/>
              <a:ln w="50800" cap="flat">
                <a:solidFill>
                  <a:srgbClr val="FB5B7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2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238" name="TextBox 12">
                <a:extLst>
                  <a:ext uri="{FF2B5EF4-FFF2-40B4-BE49-F238E27FC236}">
                    <a16:creationId xmlns="" xmlns:a16="http://schemas.microsoft.com/office/drawing/2014/main" id="{35CC1B4F-33F7-40F1-9714-0AF909D5CEF1}"/>
                  </a:ext>
                </a:extLst>
              </p:cNvPr>
              <p:cNvSpPr txBox="1"/>
              <p:nvPr/>
            </p:nvSpPr>
            <p:spPr>
              <a:xfrm>
                <a:off x="9507182" y="1362293"/>
                <a:ext cx="1418284" cy="1074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 algn="ctr" defTabSz="914286">
                  <a:buFont typeface="Arial" panose="020B0604020202020204" pitchFamily="34" charset="0"/>
                  <a:buChar char="•"/>
                </a:pPr>
                <a:r>
                  <a:rPr lang="es-ES" altLang="ko-KR" sz="1200" dirty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</a:rPr>
                  <a:t>Cronograma de ejecución</a:t>
                </a:r>
              </a:p>
              <a:p>
                <a:pPr marL="171450" indent="-171450" algn="ctr" defTabSz="914286">
                  <a:buFont typeface="Arial" panose="020B0604020202020204" pitchFamily="34" charset="0"/>
                  <a:buChar char="•"/>
                </a:pPr>
                <a:r>
                  <a:rPr lang="es-ES" altLang="ko-KR" sz="1200" dirty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</a:rPr>
                  <a:t>Formulario de </a:t>
                </a:r>
                <a:r>
                  <a:rPr lang="es-ES" altLang="ko-KR" sz="1200" dirty="0" smtClean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</a:rPr>
                  <a:t>datos</a:t>
                </a:r>
              </a:p>
              <a:p>
                <a:pPr marL="171450" indent="-171450" algn="ctr" defTabSz="914286">
                  <a:buFont typeface="Arial" panose="020B0604020202020204" pitchFamily="34" charset="0"/>
                  <a:buChar char="•"/>
                </a:pPr>
                <a:r>
                  <a:rPr lang="es-ES" altLang="ko-KR" sz="1200" dirty="0" smtClean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</a:rPr>
                  <a:t>BDD</a:t>
                </a:r>
                <a:endParaRPr lang="es-ES" altLang="ko-KR"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</a:endParaRPr>
              </a:p>
            </p:txBody>
          </p:sp>
          <p:sp>
            <p:nvSpPr>
              <p:cNvPr id="241" name="TextBox 15">
                <a:extLst>
                  <a:ext uri="{FF2B5EF4-FFF2-40B4-BE49-F238E27FC236}">
                    <a16:creationId xmlns="" xmlns:a16="http://schemas.microsoft.com/office/drawing/2014/main" id="{B6D43A6E-78C0-48BB-9111-621182E6D9CA}"/>
                  </a:ext>
                </a:extLst>
              </p:cNvPr>
              <p:cNvSpPr txBox="1"/>
              <p:nvPr/>
            </p:nvSpPr>
            <p:spPr>
              <a:xfrm>
                <a:off x="7988784" y="3138042"/>
                <a:ext cx="1418284" cy="10747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 algn="ctr" defTabSz="914286">
                  <a:buFont typeface="Arial" panose="020B0604020202020204" pitchFamily="34" charset="0"/>
                  <a:buChar char="•"/>
                </a:pPr>
                <a:r>
                  <a:rPr lang="es-ES" altLang="ko-KR" sz="1200" dirty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</a:rPr>
                  <a:t>Manual entrevistador</a:t>
                </a:r>
              </a:p>
              <a:p>
                <a:pPr marL="171450" indent="-171450" algn="ctr" defTabSz="914286">
                  <a:buFont typeface="Arial" panose="020B0604020202020204" pitchFamily="34" charset="0"/>
                  <a:buChar char="•"/>
                </a:pPr>
                <a:r>
                  <a:rPr lang="es-ES" altLang="ko-KR" sz="1200" dirty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</a:rPr>
                  <a:t>PPT de capacitación</a:t>
                </a:r>
              </a:p>
              <a:p>
                <a:pPr algn="ctr" defTabSz="914286"/>
                <a:r>
                  <a:rPr lang="en-US" altLang="ko-KR" sz="1200" dirty="0" smtClean="0">
                    <a:solidFill>
                      <a:prstClr val="white"/>
                    </a:solidFill>
                    <a:latin typeface="Arial"/>
                    <a:ea typeface="Arial Unicode MS"/>
                    <a:cs typeface="Arial" pitchFamily="34" charset="0"/>
                  </a:rPr>
                  <a:t>. </a:t>
                </a:r>
                <a:endParaRPr lang="en-US" altLang="ko-KR" sz="1200" dirty="0">
                  <a:solidFill>
                    <a:prstClr val="white"/>
                  </a:solidFill>
                  <a:latin typeface="Arial"/>
                  <a:ea typeface="Arial Unicode MS"/>
                  <a:cs typeface="Arial" pitchFamily="34" charset="0"/>
                </a:endParaRPr>
              </a:p>
            </p:txBody>
          </p:sp>
          <p:sp>
            <p:nvSpPr>
              <p:cNvPr id="244" name="TextBox 18">
                <a:extLst>
                  <a:ext uri="{FF2B5EF4-FFF2-40B4-BE49-F238E27FC236}">
                    <a16:creationId xmlns="" xmlns:a16="http://schemas.microsoft.com/office/drawing/2014/main" id="{32909639-B4D4-438D-9892-28E61DACC06B}"/>
                  </a:ext>
                </a:extLst>
              </p:cNvPr>
              <p:cNvSpPr txBox="1"/>
              <p:nvPr/>
            </p:nvSpPr>
            <p:spPr>
              <a:xfrm>
                <a:off x="9403347" y="4689964"/>
                <a:ext cx="1418284" cy="879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indent="-171450" algn="ctr" defTabSz="914286">
                  <a:buFont typeface="Arial" panose="020B0604020202020204" pitchFamily="34" charset="0"/>
                  <a:buChar char="•"/>
                </a:pPr>
                <a:r>
                  <a:rPr lang="es-EC" altLang="ko-KR" sz="1200" dirty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</a:rPr>
                  <a:t>Formato de Informe</a:t>
                </a:r>
              </a:p>
              <a:p>
                <a:pPr indent="-171450" algn="ctr" defTabSz="914286">
                  <a:buFont typeface="Arial" panose="020B0604020202020204" pitchFamily="34" charset="0"/>
                  <a:buChar char="•"/>
                </a:pPr>
                <a:r>
                  <a:rPr lang="es-EC" altLang="ko-KR" sz="1200" dirty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</a:rPr>
                  <a:t>Muestra de empresas</a:t>
                </a:r>
              </a:p>
            </p:txBody>
          </p:sp>
        </p:grpSp>
        <p:sp>
          <p:nvSpPr>
            <p:cNvPr id="247" name="Graphic 32">
              <a:extLst>
                <a:ext uri="{FF2B5EF4-FFF2-40B4-BE49-F238E27FC236}">
                  <a16:creationId xmlns="" xmlns:a16="http://schemas.microsoft.com/office/drawing/2014/main" id="{95EA181D-DFAB-4641-9660-7FFA6DD4D7AC}"/>
                </a:ext>
              </a:extLst>
            </p:cNvPr>
            <p:cNvSpPr/>
            <p:nvPr/>
          </p:nvSpPr>
          <p:spPr>
            <a:xfrm rot="19800000">
              <a:off x="9412508" y="2740553"/>
              <a:ext cx="2011790" cy="1615015"/>
            </a:xfrm>
            <a:custGeom>
              <a:avLst/>
              <a:gdLst>
                <a:gd name="connsiteX0" fmla="*/ 902603 w 1372973"/>
                <a:gd name="connsiteY0" fmla="*/ 50851 h 1271271"/>
                <a:gd name="connsiteX1" fmla="*/ 488168 w 1372973"/>
                <a:gd name="connsiteY1" fmla="*/ 50851 h 1271271"/>
                <a:gd name="connsiteX2" fmla="*/ 289850 w 1372973"/>
                <a:gd name="connsiteY2" fmla="*/ 165265 h 1271271"/>
                <a:gd name="connsiteX3" fmla="*/ 81361 w 1372973"/>
                <a:gd name="connsiteY3" fmla="*/ 523764 h 1271271"/>
                <a:gd name="connsiteX4" fmla="*/ 81361 w 1372973"/>
                <a:gd name="connsiteY4" fmla="*/ 752593 h 1271271"/>
                <a:gd name="connsiteX5" fmla="*/ 287307 w 1372973"/>
                <a:gd name="connsiteY5" fmla="*/ 1111092 h 1271271"/>
                <a:gd name="connsiteX6" fmla="*/ 485626 w 1372973"/>
                <a:gd name="connsiteY6" fmla="*/ 1225506 h 1271271"/>
                <a:gd name="connsiteX7" fmla="*/ 900060 w 1372973"/>
                <a:gd name="connsiteY7" fmla="*/ 1225506 h 1271271"/>
                <a:gd name="connsiteX8" fmla="*/ 1098379 w 1372973"/>
                <a:gd name="connsiteY8" fmla="*/ 1111092 h 1271271"/>
                <a:gd name="connsiteX9" fmla="*/ 1304325 w 1372973"/>
                <a:gd name="connsiteY9" fmla="*/ 752593 h 1271271"/>
                <a:gd name="connsiteX10" fmla="*/ 1304325 w 1372973"/>
                <a:gd name="connsiteY10" fmla="*/ 523764 h 1271271"/>
                <a:gd name="connsiteX11" fmla="*/ 1100921 w 1372973"/>
                <a:gd name="connsiteY11" fmla="*/ 165265 h 1271271"/>
                <a:gd name="connsiteX12" fmla="*/ 902603 w 1372973"/>
                <a:gd name="connsiteY12" fmla="*/ 50851 h 1271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72973" h="1271271">
                  <a:moveTo>
                    <a:pt x="902603" y="50851"/>
                  </a:moveTo>
                  <a:lnTo>
                    <a:pt x="488168" y="50851"/>
                  </a:lnTo>
                  <a:cubicBezTo>
                    <a:pt x="406807" y="50851"/>
                    <a:pt x="330531" y="94074"/>
                    <a:pt x="289850" y="165265"/>
                  </a:cubicBezTo>
                  <a:lnTo>
                    <a:pt x="81361" y="523764"/>
                  </a:lnTo>
                  <a:cubicBezTo>
                    <a:pt x="40681" y="594955"/>
                    <a:pt x="40681" y="681402"/>
                    <a:pt x="81361" y="752593"/>
                  </a:cubicBezTo>
                  <a:lnTo>
                    <a:pt x="287307" y="1111092"/>
                  </a:lnTo>
                  <a:cubicBezTo>
                    <a:pt x="327988" y="1182283"/>
                    <a:pt x="404264" y="1225506"/>
                    <a:pt x="485626" y="1225506"/>
                  </a:cubicBezTo>
                  <a:lnTo>
                    <a:pt x="900060" y="1225506"/>
                  </a:lnTo>
                  <a:cubicBezTo>
                    <a:pt x="981422" y="1225506"/>
                    <a:pt x="1057698" y="1182283"/>
                    <a:pt x="1098379" y="1111092"/>
                  </a:cubicBezTo>
                  <a:lnTo>
                    <a:pt x="1304325" y="752593"/>
                  </a:lnTo>
                  <a:cubicBezTo>
                    <a:pt x="1345005" y="681402"/>
                    <a:pt x="1345005" y="594955"/>
                    <a:pt x="1304325" y="523764"/>
                  </a:cubicBezTo>
                  <a:lnTo>
                    <a:pt x="1100921" y="165265"/>
                  </a:lnTo>
                  <a:cubicBezTo>
                    <a:pt x="1060241" y="94074"/>
                    <a:pt x="983964" y="50851"/>
                    <a:pt x="902603" y="50851"/>
                  </a:cubicBezTo>
                  <a:close/>
                </a:path>
              </a:pathLst>
            </a:custGeom>
            <a:solidFill>
              <a:srgbClr val="00E1B4"/>
            </a:solidFill>
            <a:ln w="50800" cap="flat">
              <a:solidFill>
                <a:srgbClr val="00E1B4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Arial Unicode MS"/>
              </a:endParaRPr>
            </a:p>
          </p:txBody>
        </p:sp>
        <p:sp>
          <p:nvSpPr>
            <p:cNvPr id="248" name="TextBox 15">
              <a:extLst>
                <a:ext uri="{FF2B5EF4-FFF2-40B4-BE49-F238E27FC236}">
                  <a16:creationId xmlns="" xmlns:a16="http://schemas.microsoft.com/office/drawing/2014/main" id="{B6D43A6E-78C0-48BB-9111-621182E6D9CA}"/>
                </a:ext>
              </a:extLst>
            </p:cNvPr>
            <p:cNvSpPr txBox="1"/>
            <p:nvPr/>
          </p:nvSpPr>
          <p:spPr>
            <a:xfrm>
              <a:off x="9749570" y="3241911"/>
              <a:ext cx="1337669" cy="5528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algn="ctr" defTabSz="914286">
                <a:buFont typeface="Arial" panose="020B0604020202020204" pitchFamily="34" charset="0"/>
                <a:buChar char="•"/>
              </a:pPr>
              <a:r>
                <a:rPr lang="es-ES" altLang="ko-KR"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</a:rPr>
                <a:t>Formulario prueba piloto</a:t>
              </a:r>
            </a:p>
            <a:p>
              <a:pPr marL="171450" indent="-171450" algn="ctr" defTabSz="914286">
                <a:buFont typeface="Arial" panose="020B0604020202020204" pitchFamily="34" charset="0"/>
                <a:buChar char="•"/>
              </a:pPr>
              <a:r>
                <a:rPr lang="es-ES" altLang="ko-KR"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</a:rPr>
                <a:t>Oficio circular</a:t>
              </a:r>
            </a:p>
          </p:txBody>
        </p:sp>
      </p:grpSp>
      <p:sp>
        <p:nvSpPr>
          <p:cNvPr id="251" name="Rectángulo 250"/>
          <p:cNvSpPr/>
          <p:nvPr/>
        </p:nvSpPr>
        <p:spPr>
          <a:xfrm>
            <a:off x="8368943" y="1045501"/>
            <a:ext cx="1507144" cy="338554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s-EC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Fira Sans"/>
                <a:cs typeface="Fira Sans"/>
              </a:rPr>
              <a:t>Herramientas</a:t>
            </a:r>
            <a:endParaRPr lang="es-EC" sz="1600" b="1" dirty="0">
              <a:solidFill>
                <a:schemeClr val="tx1">
                  <a:lumMod val="75000"/>
                  <a:lumOff val="25000"/>
                </a:schemeClr>
              </a:solidFill>
              <a:ea typeface="Fira Sans"/>
              <a:cs typeface="Fira Sans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86320" y="1807775"/>
            <a:ext cx="6031832" cy="3947697"/>
            <a:chOff x="86320" y="1588636"/>
            <a:chExt cx="6031832" cy="3947697"/>
          </a:xfrm>
        </p:grpSpPr>
        <p:grpSp>
          <p:nvGrpSpPr>
            <p:cNvPr id="103" name="Grupo 102"/>
            <p:cNvGrpSpPr/>
            <p:nvPr/>
          </p:nvGrpSpPr>
          <p:grpSpPr>
            <a:xfrm>
              <a:off x="1419733" y="2092608"/>
              <a:ext cx="3358431" cy="2970350"/>
              <a:chOff x="4398483" y="1602347"/>
              <a:chExt cx="4060074" cy="4092346"/>
            </a:xfrm>
          </p:grpSpPr>
          <p:grpSp>
            <p:nvGrpSpPr>
              <p:cNvPr id="104" name="그룹 3">
                <a:extLst>
                  <a:ext uri="{FF2B5EF4-FFF2-40B4-BE49-F238E27FC236}">
                    <a16:creationId xmlns:a16="http://schemas.microsoft.com/office/drawing/2014/main" xmlns="" id="{700F591E-A6B2-4037-A0D8-28266B012555}"/>
                  </a:ext>
                </a:extLst>
              </p:cNvPr>
              <p:cNvGrpSpPr/>
              <p:nvPr/>
            </p:nvGrpSpPr>
            <p:grpSpPr>
              <a:xfrm>
                <a:off x="4398483" y="1602347"/>
                <a:ext cx="4060074" cy="4092346"/>
                <a:chOff x="4382242" y="2281838"/>
                <a:chExt cx="3400125" cy="3427152"/>
              </a:xfrm>
            </p:grpSpPr>
            <p:grpSp>
              <p:nvGrpSpPr>
                <p:cNvPr id="121" name="Group 3">
                  <a:extLst>
                    <a:ext uri="{FF2B5EF4-FFF2-40B4-BE49-F238E27FC236}">
                      <a16:creationId xmlns:a16="http://schemas.microsoft.com/office/drawing/2014/main" xmlns="" id="{8C574011-B95C-4840-906C-EB6C284E0605}"/>
                    </a:ext>
                  </a:extLst>
                </p:cNvPr>
                <p:cNvGrpSpPr/>
                <p:nvPr/>
              </p:nvGrpSpPr>
              <p:grpSpPr>
                <a:xfrm>
                  <a:off x="4646600" y="2551056"/>
                  <a:ext cx="2880320" cy="2880320"/>
                  <a:chOff x="3131840" y="1916832"/>
                  <a:chExt cx="2880320" cy="2880320"/>
                </a:xfrm>
              </p:grpSpPr>
              <p:sp>
                <p:nvSpPr>
                  <p:cNvPr id="126" name="Oval 8">
                    <a:extLst>
                      <a:ext uri="{FF2B5EF4-FFF2-40B4-BE49-F238E27FC236}">
                        <a16:creationId xmlns:a16="http://schemas.microsoft.com/office/drawing/2014/main" xmlns="" id="{F1CC87A9-E343-49CA-B47B-E0D26DAB76C0}"/>
                      </a:ext>
                    </a:extLst>
                  </p:cNvPr>
                  <p:cNvSpPr/>
                  <p:nvPr/>
                </p:nvSpPr>
                <p:spPr>
                  <a:xfrm>
                    <a:off x="3856650" y="1916832"/>
                    <a:ext cx="1440160" cy="1440160"/>
                  </a:xfrm>
                  <a:prstGeom prst="ellipse">
                    <a:avLst/>
                  </a:prstGeom>
                  <a:solidFill>
                    <a:srgbClr val="54CBA0">
                      <a:lumMod val="60000"/>
                      <a:lumOff val="40000"/>
                      <a:alpha val="70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7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Arial Unicode MS"/>
                    </a:endParaRPr>
                  </a:p>
                </p:txBody>
              </p:sp>
              <p:sp>
                <p:nvSpPr>
                  <p:cNvPr id="127" name="Oval 9">
                    <a:extLst>
                      <a:ext uri="{FF2B5EF4-FFF2-40B4-BE49-F238E27FC236}">
                        <a16:creationId xmlns:a16="http://schemas.microsoft.com/office/drawing/2014/main" xmlns="" id="{0998E7CB-B415-4565-94F9-137C18D9D6BE}"/>
                      </a:ext>
                    </a:extLst>
                  </p:cNvPr>
                  <p:cNvSpPr/>
                  <p:nvPr/>
                </p:nvSpPr>
                <p:spPr>
                  <a:xfrm>
                    <a:off x="3131840" y="2634730"/>
                    <a:ext cx="1440160" cy="1440160"/>
                  </a:xfrm>
                  <a:prstGeom prst="ellipse">
                    <a:avLst/>
                  </a:prstGeom>
                  <a:solidFill>
                    <a:srgbClr val="ED3B55">
                      <a:alpha val="70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7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Arial Unicode MS"/>
                    </a:endParaRPr>
                  </a:p>
                </p:txBody>
              </p:sp>
              <p:sp>
                <p:nvSpPr>
                  <p:cNvPr id="128" name="Oval 10">
                    <a:extLst>
                      <a:ext uri="{FF2B5EF4-FFF2-40B4-BE49-F238E27FC236}">
                        <a16:creationId xmlns:a16="http://schemas.microsoft.com/office/drawing/2014/main" xmlns="" id="{A660A55A-4EA3-46EE-8106-322C69366EF4}"/>
                      </a:ext>
                    </a:extLst>
                  </p:cNvPr>
                  <p:cNvSpPr/>
                  <p:nvPr/>
                </p:nvSpPr>
                <p:spPr>
                  <a:xfrm>
                    <a:off x="3856650" y="3356992"/>
                    <a:ext cx="1440160" cy="1440160"/>
                  </a:xfrm>
                  <a:prstGeom prst="ellipse">
                    <a:avLst/>
                  </a:prstGeom>
                  <a:solidFill>
                    <a:srgbClr val="F79465">
                      <a:lumMod val="50000"/>
                      <a:lumOff val="50000"/>
                      <a:alpha val="70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7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Arial Unicode MS"/>
                    </a:endParaRPr>
                  </a:p>
                </p:txBody>
              </p:sp>
              <p:sp>
                <p:nvSpPr>
                  <p:cNvPr id="129" name="Oval 11">
                    <a:extLst>
                      <a:ext uri="{FF2B5EF4-FFF2-40B4-BE49-F238E27FC236}">
                        <a16:creationId xmlns:a16="http://schemas.microsoft.com/office/drawing/2014/main" xmlns="" id="{1C2A8BF4-1904-4E05-9100-88D28EEB671C}"/>
                      </a:ext>
                    </a:extLst>
                  </p:cNvPr>
                  <p:cNvSpPr/>
                  <p:nvPr/>
                </p:nvSpPr>
                <p:spPr>
                  <a:xfrm>
                    <a:off x="4572000" y="2634730"/>
                    <a:ext cx="1440160" cy="1440160"/>
                  </a:xfrm>
                  <a:prstGeom prst="ellipse">
                    <a:avLst/>
                  </a:prstGeom>
                  <a:solidFill>
                    <a:srgbClr val="F0D23F">
                      <a:alpha val="70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27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/>
                      <a:ea typeface="Arial Unicode MS"/>
                    </a:endParaRPr>
                  </a:p>
                </p:txBody>
              </p:sp>
            </p:grpSp>
            <p:sp>
              <p:nvSpPr>
                <p:cNvPr id="122" name="Oval 4">
                  <a:extLst>
                    <a:ext uri="{FF2B5EF4-FFF2-40B4-BE49-F238E27FC236}">
                      <a16:creationId xmlns:a16="http://schemas.microsoft.com/office/drawing/2014/main" xmlns="" id="{5F3F362D-0A9C-4C5B-9491-71579C06DEBC}"/>
                    </a:ext>
                  </a:extLst>
                </p:cNvPr>
                <p:cNvSpPr/>
                <p:nvPr/>
              </p:nvSpPr>
              <p:spPr>
                <a:xfrm>
                  <a:off x="5731450" y="2281838"/>
                  <a:ext cx="720080" cy="72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54CBA0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7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23" name="Oval 5">
                  <a:extLst>
                    <a:ext uri="{FF2B5EF4-FFF2-40B4-BE49-F238E27FC236}">
                      <a16:creationId xmlns:a16="http://schemas.microsoft.com/office/drawing/2014/main" xmlns="" id="{1FA7C449-E3F9-40AD-A9DD-C61777D03FBA}"/>
                    </a:ext>
                  </a:extLst>
                </p:cNvPr>
                <p:cNvSpPr/>
                <p:nvPr/>
              </p:nvSpPr>
              <p:spPr>
                <a:xfrm>
                  <a:off x="4382242" y="3628994"/>
                  <a:ext cx="720080" cy="72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ED3B55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7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24" name="Oval 6">
                  <a:extLst>
                    <a:ext uri="{FF2B5EF4-FFF2-40B4-BE49-F238E27FC236}">
                      <a16:creationId xmlns:a16="http://schemas.microsoft.com/office/drawing/2014/main" xmlns="" id="{0429876A-DC76-44A4-B5DE-F910A05B1925}"/>
                    </a:ext>
                  </a:extLst>
                </p:cNvPr>
                <p:cNvSpPr/>
                <p:nvPr/>
              </p:nvSpPr>
              <p:spPr>
                <a:xfrm>
                  <a:off x="7062287" y="3628994"/>
                  <a:ext cx="720080" cy="72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F0D23F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7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  <p:sp>
              <p:nvSpPr>
                <p:cNvPr id="125" name="Oval 7">
                  <a:extLst>
                    <a:ext uri="{FF2B5EF4-FFF2-40B4-BE49-F238E27FC236}">
                      <a16:creationId xmlns:a16="http://schemas.microsoft.com/office/drawing/2014/main" xmlns="" id="{401282E3-6E23-43E6-877C-68F948BD8A28}"/>
                    </a:ext>
                  </a:extLst>
                </p:cNvPr>
                <p:cNvSpPr/>
                <p:nvPr/>
              </p:nvSpPr>
              <p:spPr>
                <a:xfrm>
                  <a:off x="5731450" y="4988910"/>
                  <a:ext cx="720080" cy="720080"/>
                </a:xfrm>
                <a:prstGeom prst="ellipse">
                  <a:avLst/>
                </a:prstGeom>
                <a:solidFill>
                  <a:sysClr val="window" lastClr="FFFFFF"/>
                </a:solidFill>
                <a:ln w="19050" cap="flat" cmpd="sng" algn="ctr">
                  <a:solidFill>
                    <a:srgbClr val="F79465"/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7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Arial Unicode MS"/>
                  </a:endParaRPr>
                </a:p>
              </p:txBody>
            </p:sp>
          </p:grpSp>
          <p:sp>
            <p:nvSpPr>
              <p:cNvPr id="109" name="Rectangle 16">
                <a:extLst>
                  <a:ext uri="{FF2B5EF4-FFF2-40B4-BE49-F238E27FC236}">
                    <a16:creationId xmlns:a16="http://schemas.microsoft.com/office/drawing/2014/main" xmlns="" id="{8EB0F056-7CD3-4661-8318-E09DE960202D}"/>
                  </a:ext>
                </a:extLst>
              </p:cNvPr>
              <p:cNvSpPr/>
              <p:nvPr/>
            </p:nvSpPr>
            <p:spPr>
              <a:xfrm rot="2700000">
                <a:off x="6306528" y="5062876"/>
                <a:ext cx="265920" cy="476745"/>
              </a:xfrm>
              <a:custGeom>
                <a:avLst/>
                <a:gdLst/>
                <a:ahLst/>
                <a:cxnLst/>
                <a:rect l="l" t="t" r="r" b="b"/>
                <a:pathLst>
                  <a:path w="2232248" h="4001999">
                    <a:moveTo>
                      <a:pt x="1116887" y="0"/>
                    </a:moveTo>
                    <a:cubicBezTo>
                      <a:pt x="1270748" y="4762"/>
                      <a:pt x="1433283" y="120651"/>
                      <a:pt x="1447291" y="308459"/>
                    </a:cubicBezTo>
                    <a:cubicBezTo>
                      <a:pt x="1483174" y="544979"/>
                      <a:pt x="1283237" y="603082"/>
                      <a:pt x="1339988" y="887363"/>
                    </a:cubicBezTo>
                    <a:lnTo>
                      <a:pt x="2232248" y="887363"/>
                    </a:lnTo>
                    <a:lnTo>
                      <a:pt x="2232248" y="1778237"/>
                    </a:lnTo>
                    <a:cubicBezTo>
                      <a:pt x="1956566" y="1829261"/>
                      <a:pt x="1897086" y="1634366"/>
                      <a:pt x="1663321" y="1669832"/>
                    </a:cubicBezTo>
                    <a:cubicBezTo>
                      <a:pt x="1475513" y="1683840"/>
                      <a:pt x="1359624" y="1846375"/>
                      <a:pt x="1354862" y="2000236"/>
                    </a:cubicBezTo>
                    <a:cubicBezTo>
                      <a:pt x="1358037" y="2135389"/>
                      <a:pt x="1477787" y="2334920"/>
                      <a:pt x="1701420" y="2336507"/>
                    </a:cubicBezTo>
                    <a:cubicBezTo>
                      <a:pt x="1972077" y="2308709"/>
                      <a:pt x="1932339" y="2176007"/>
                      <a:pt x="2232248" y="2187989"/>
                    </a:cubicBezTo>
                    <a:lnTo>
                      <a:pt x="2232248" y="3119611"/>
                    </a:lnTo>
                    <a:lnTo>
                      <a:pt x="1303259" y="3119611"/>
                    </a:lnTo>
                    <a:cubicBezTo>
                      <a:pt x="1289664" y="3424971"/>
                      <a:pt x="1423682" y="3383289"/>
                      <a:pt x="1451633" y="3655441"/>
                    </a:cubicBezTo>
                    <a:cubicBezTo>
                      <a:pt x="1450046" y="3879074"/>
                      <a:pt x="1250515" y="3998824"/>
                      <a:pt x="1115362" y="4001999"/>
                    </a:cubicBezTo>
                    <a:cubicBezTo>
                      <a:pt x="961501" y="3997237"/>
                      <a:pt x="798966" y="3881348"/>
                      <a:pt x="784958" y="3693540"/>
                    </a:cubicBezTo>
                    <a:cubicBezTo>
                      <a:pt x="749282" y="3458385"/>
                      <a:pt x="946712" y="3399594"/>
                      <a:pt x="892811" y="3119611"/>
                    </a:cubicBezTo>
                    <a:lnTo>
                      <a:pt x="0" y="3119611"/>
                    </a:lnTo>
                    <a:lnTo>
                      <a:pt x="0" y="2203607"/>
                    </a:lnTo>
                    <a:cubicBezTo>
                      <a:pt x="285884" y="2145799"/>
                      <a:pt x="343730" y="2346665"/>
                      <a:pt x="580754" y="2310706"/>
                    </a:cubicBezTo>
                    <a:cubicBezTo>
                      <a:pt x="768562" y="2296698"/>
                      <a:pt x="884451" y="2134163"/>
                      <a:pt x="889213" y="1980302"/>
                    </a:cubicBezTo>
                    <a:cubicBezTo>
                      <a:pt x="886038" y="1845149"/>
                      <a:pt x="766288" y="1645618"/>
                      <a:pt x="542655" y="1644031"/>
                    </a:cubicBezTo>
                    <a:cubicBezTo>
                      <a:pt x="268493" y="1672188"/>
                      <a:pt x="312817" y="1807984"/>
                      <a:pt x="0" y="1792208"/>
                    </a:cubicBezTo>
                    <a:lnTo>
                      <a:pt x="0" y="887363"/>
                    </a:lnTo>
                    <a:lnTo>
                      <a:pt x="928847" y="887363"/>
                    </a:lnTo>
                    <a:cubicBezTo>
                      <a:pt x="944034" y="576570"/>
                      <a:pt x="808718" y="620178"/>
                      <a:pt x="780616" y="346558"/>
                    </a:cubicBezTo>
                    <a:cubicBezTo>
                      <a:pt x="782203" y="122925"/>
                      <a:pt x="981734" y="3175"/>
                      <a:pt x="1116887" y="0"/>
                    </a:cubicBezTo>
                    <a:close/>
                  </a:path>
                </a:pathLst>
              </a:custGeom>
              <a:solidFill>
                <a:srgbClr val="F7946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10" name="Rectangle 9">
                <a:extLst>
                  <a:ext uri="{FF2B5EF4-FFF2-40B4-BE49-F238E27FC236}">
                    <a16:creationId xmlns:a16="http://schemas.microsoft.com/office/drawing/2014/main" xmlns="" id="{4B0379E6-7B92-4A6C-BFB0-E9151D7DBB21}"/>
                  </a:ext>
                </a:extLst>
              </p:cNvPr>
              <p:cNvSpPr/>
              <p:nvPr/>
            </p:nvSpPr>
            <p:spPr>
              <a:xfrm>
                <a:off x="7881152" y="3486697"/>
                <a:ext cx="329463" cy="308407"/>
              </a:xfrm>
              <a:custGeom>
                <a:avLst/>
                <a:gdLst>
                  <a:gd name="connsiteX0" fmla="*/ 833935 w 3239999"/>
                  <a:gd name="connsiteY0" fmla="*/ 22 h 3032924"/>
                  <a:gd name="connsiteX1" fmla="*/ 1576606 w 3239999"/>
                  <a:gd name="connsiteY1" fmla="*/ 402054 h 3032924"/>
                  <a:gd name="connsiteX2" fmla="*/ 1576606 w 3239999"/>
                  <a:gd name="connsiteY2" fmla="*/ 430441 h 3032924"/>
                  <a:gd name="connsiteX3" fmla="*/ 1576606 w 3239999"/>
                  <a:gd name="connsiteY3" fmla="*/ 526981 h 3032924"/>
                  <a:gd name="connsiteX4" fmla="*/ 1576606 w 3239999"/>
                  <a:gd name="connsiteY4" fmla="*/ 2765302 h 3032924"/>
                  <a:gd name="connsiteX5" fmla="*/ 378630 w 3239999"/>
                  <a:gd name="connsiteY5" fmla="*/ 2472117 h 3032924"/>
                  <a:gd name="connsiteX6" fmla="*/ 384918 w 3239999"/>
                  <a:gd name="connsiteY6" fmla="*/ 526981 h 3032924"/>
                  <a:gd name="connsiteX7" fmla="*/ 239143 w 3239999"/>
                  <a:gd name="connsiteY7" fmla="*/ 526981 h 3032924"/>
                  <a:gd name="connsiteX8" fmla="*/ 239143 w 3239999"/>
                  <a:gd name="connsiteY8" fmla="*/ 2776423 h 3032924"/>
                  <a:gd name="connsiteX9" fmla="*/ 1576606 w 3239999"/>
                  <a:gd name="connsiteY9" fmla="*/ 2776423 h 3032924"/>
                  <a:gd name="connsiteX10" fmla="*/ 1576606 w 3239999"/>
                  <a:gd name="connsiteY10" fmla="*/ 2778202 h 3032924"/>
                  <a:gd name="connsiteX11" fmla="*/ 1663394 w 3239999"/>
                  <a:gd name="connsiteY11" fmla="*/ 2778202 h 3032924"/>
                  <a:gd name="connsiteX12" fmla="*/ 1663394 w 3239999"/>
                  <a:gd name="connsiteY12" fmla="*/ 2776423 h 3032924"/>
                  <a:gd name="connsiteX13" fmla="*/ 3000856 w 3239999"/>
                  <a:gd name="connsiteY13" fmla="*/ 2776423 h 3032924"/>
                  <a:gd name="connsiteX14" fmla="*/ 3000856 w 3239999"/>
                  <a:gd name="connsiteY14" fmla="*/ 526981 h 3032924"/>
                  <a:gd name="connsiteX15" fmla="*/ 2855082 w 3239999"/>
                  <a:gd name="connsiteY15" fmla="*/ 526981 h 3032924"/>
                  <a:gd name="connsiteX16" fmla="*/ 2861369 w 3239999"/>
                  <a:gd name="connsiteY16" fmla="*/ 2472117 h 3032924"/>
                  <a:gd name="connsiteX17" fmla="*/ 1663394 w 3239999"/>
                  <a:gd name="connsiteY17" fmla="*/ 2765302 h 3032924"/>
                  <a:gd name="connsiteX18" fmla="*/ 1663394 w 3239999"/>
                  <a:gd name="connsiteY18" fmla="*/ 526981 h 3032924"/>
                  <a:gd name="connsiteX19" fmla="*/ 1663394 w 3239999"/>
                  <a:gd name="connsiteY19" fmla="*/ 430441 h 3032924"/>
                  <a:gd name="connsiteX20" fmla="*/ 1663394 w 3239999"/>
                  <a:gd name="connsiteY20" fmla="*/ 402054 h 3032924"/>
                  <a:gd name="connsiteX21" fmla="*/ 2406065 w 3239999"/>
                  <a:gd name="connsiteY21" fmla="*/ 22 h 3032924"/>
                  <a:gd name="connsiteX22" fmla="*/ 2853673 w 3239999"/>
                  <a:gd name="connsiteY22" fmla="*/ 91100 h 3032924"/>
                  <a:gd name="connsiteX23" fmla="*/ 2854770 w 3239999"/>
                  <a:gd name="connsiteY23" fmla="*/ 430441 h 3032924"/>
                  <a:gd name="connsiteX24" fmla="*/ 3120669 w 3239999"/>
                  <a:gd name="connsiteY24" fmla="*/ 428517 h 3032924"/>
                  <a:gd name="connsiteX25" fmla="*/ 3120669 w 3239999"/>
                  <a:gd name="connsiteY25" fmla="*/ 738345 h 3032924"/>
                  <a:gd name="connsiteX26" fmla="*/ 3239999 w 3239999"/>
                  <a:gd name="connsiteY26" fmla="*/ 738345 h 3032924"/>
                  <a:gd name="connsiteX27" fmla="*/ 3239999 w 3239999"/>
                  <a:gd name="connsiteY27" fmla="*/ 3032924 h 3032924"/>
                  <a:gd name="connsiteX28" fmla="*/ 0 w 3239999"/>
                  <a:gd name="connsiteY28" fmla="*/ 3032924 h 3032924"/>
                  <a:gd name="connsiteX29" fmla="*/ 0 w 3239999"/>
                  <a:gd name="connsiteY29" fmla="*/ 738345 h 3032924"/>
                  <a:gd name="connsiteX30" fmla="*/ 102477 w 3239999"/>
                  <a:gd name="connsiteY30" fmla="*/ 738345 h 3032924"/>
                  <a:gd name="connsiteX31" fmla="*/ 102477 w 3239999"/>
                  <a:gd name="connsiteY31" fmla="*/ 428517 h 3032924"/>
                  <a:gd name="connsiteX32" fmla="*/ 385229 w 3239999"/>
                  <a:gd name="connsiteY32" fmla="*/ 430441 h 3032924"/>
                  <a:gd name="connsiteX33" fmla="*/ 386326 w 3239999"/>
                  <a:gd name="connsiteY33" fmla="*/ 91100 h 3032924"/>
                  <a:gd name="connsiteX34" fmla="*/ 833935 w 3239999"/>
                  <a:gd name="connsiteY34" fmla="*/ 22 h 3032924"/>
                  <a:gd name="connsiteX0" fmla="*/ 833935 w 3239999"/>
                  <a:gd name="connsiteY0" fmla="*/ 22 h 3032924"/>
                  <a:gd name="connsiteX1" fmla="*/ 1576606 w 3239999"/>
                  <a:gd name="connsiteY1" fmla="*/ 402054 h 3032924"/>
                  <a:gd name="connsiteX2" fmla="*/ 1576606 w 3239999"/>
                  <a:gd name="connsiteY2" fmla="*/ 430441 h 3032924"/>
                  <a:gd name="connsiteX3" fmla="*/ 1576606 w 3239999"/>
                  <a:gd name="connsiteY3" fmla="*/ 526981 h 3032924"/>
                  <a:gd name="connsiteX4" fmla="*/ 1576606 w 3239999"/>
                  <a:gd name="connsiteY4" fmla="*/ 2765302 h 3032924"/>
                  <a:gd name="connsiteX5" fmla="*/ 378630 w 3239999"/>
                  <a:gd name="connsiteY5" fmla="*/ 2472117 h 3032924"/>
                  <a:gd name="connsiteX6" fmla="*/ 384918 w 3239999"/>
                  <a:gd name="connsiteY6" fmla="*/ 526981 h 3032924"/>
                  <a:gd name="connsiteX7" fmla="*/ 239143 w 3239999"/>
                  <a:gd name="connsiteY7" fmla="*/ 526981 h 3032924"/>
                  <a:gd name="connsiteX8" fmla="*/ 239143 w 3239999"/>
                  <a:gd name="connsiteY8" fmla="*/ 2776423 h 3032924"/>
                  <a:gd name="connsiteX9" fmla="*/ 1576606 w 3239999"/>
                  <a:gd name="connsiteY9" fmla="*/ 2776423 h 3032924"/>
                  <a:gd name="connsiteX10" fmla="*/ 1576606 w 3239999"/>
                  <a:gd name="connsiteY10" fmla="*/ 2778202 h 3032924"/>
                  <a:gd name="connsiteX11" fmla="*/ 1663394 w 3239999"/>
                  <a:gd name="connsiteY11" fmla="*/ 2778202 h 3032924"/>
                  <a:gd name="connsiteX12" fmla="*/ 1663394 w 3239999"/>
                  <a:gd name="connsiteY12" fmla="*/ 2776423 h 3032924"/>
                  <a:gd name="connsiteX13" fmla="*/ 3000856 w 3239999"/>
                  <a:gd name="connsiteY13" fmla="*/ 2776423 h 3032924"/>
                  <a:gd name="connsiteX14" fmla="*/ 3000856 w 3239999"/>
                  <a:gd name="connsiteY14" fmla="*/ 526981 h 3032924"/>
                  <a:gd name="connsiteX15" fmla="*/ 2855082 w 3239999"/>
                  <a:gd name="connsiteY15" fmla="*/ 526981 h 3032924"/>
                  <a:gd name="connsiteX16" fmla="*/ 2861369 w 3239999"/>
                  <a:gd name="connsiteY16" fmla="*/ 2472117 h 3032924"/>
                  <a:gd name="connsiteX17" fmla="*/ 1663394 w 3239999"/>
                  <a:gd name="connsiteY17" fmla="*/ 2765302 h 3032924"/>
                  <a:gd name="connsiteX18" fmla="*/ 1663394 w 3239999"/>
                  <a:gd name="connsiteY18" fmla="*/ 526981 h 3032924"/>
                  <a:gd name="connsiteX19" fmla="*/ 1663394 w 3239999"/>
                  <a:gd name="connsiteY19" fmla="*/ 430441 h 3032924"/>
                  <a:gd name="connsiteX20" fmla="*/ 1663394 w 3239999"/>
                  <a:gd name="connsiteY20" fmla="*/ 402054 h 3032924"/>
                  <a:gd name="connsiteX21" fmla="*/ 2406065 w 3239999"/>
                  <a:gd name="connsiteY21" fmla="*/ 22 h 3032924"/>
                  <a:gd name="connsiteX22" fmla="*/ 2853673 w 3239999"/>
                  <a:gd name="connsiteY22" fmla="*/ 91100 h 3032924"/>
                  <a:gd name="connsiteX23" fmla="*/ 2854770 w 3239999"/>
                  <a:gd name="connsiteY23" fmla="*/ 430441 h 3032924"/>
                  <a:gd name="connsiteX24" fmla="*/ 3120669 w 3239999"/>
                  <a:gd name="connsiteY24" fmla="*/ 428517 h 3032924"/>
                  <a:gd name="connsiteX25" fmla="*/ 3120669 w 3239999"/>
                  <a:gd name="connsiteY25" fmla="*/ 738345 h 3032924"/>
                  <a:gd name="connsiteX26" fmla="*/ 3239999 w 3239999"/>
                  <a:gd name="connsiteY26" fmla="*/ 738345 h 3032924"/>
                  <a:gd name="connsiteX27" fmla="*/ 3239999 w 3239999"/>
                  <a:gd name="connsiteY27" fmla="*/ 3032924 h 3032924"/>
                  <a:gd name="connsiteX28" fmla="*/ 0 w 3239999"/>
                  <a:gd name="connsiteY28" fmla="*/ 3032924 h 3032924"/>
                  <a:gd name="connsiteX29" fmla="*/ 0 w 3239999"/>
                  <a:gd name="connsiteY29" fmla="*/ 738345 h 3032924"/>
                  <a:gd name="connsiteX30" fmla="*/ 102477 w 3239999"/>
                  <a:gd name="connsiteY30" fmla="*/ 738345 h 3032924"/>
                  <a:gd name="connsiteX31" fmla="*/ 102477 w 3239999"/>
                  <a:gd name="connsiteY31" fmla="*/ 428517 h 3032924"/>
                  <a:gd name="connsiteX32" fmla="*/ 385229 w 3239999"/>
                  <a:gd name="connsiteY32" fmla="*/ 430441 h 3032924"/>
                  <a:gd name="connsiteX33" fmla="*/ 386326 w 3239999"/>
                  <a:gd name="connsiteY33" fmla="*/ 91100 h 3032924"/>
                  <a:gd name="connsiteX34" fmla="*/ 833935 w 3239999"/>
                  <a:gd name="connsiteY34" fmla="*/ 22 h 3032924"/>
                  <a:gd name="connsiteX0" fmla="*/ 833935 w 3239999"/>
                  <a:gd name="connsiteY0" fmla="*/ 22 h 3032924"/>
                  <a:gd name="connsiteX1" fmla="*/ 1576606 w 3239999"/>
                  <a:gd name="connsiteY1" fmla="*/ 402054 h 3032924"/>
                  <a:gd name="connsiteX2" fmla="*/ 1576606 w 3239999"/>
                  <a:gd name="connsiteY2" fmla="*/ 430441 h 3032924"/>
                  <a:gd name="connsiteX3" fmla="*/ 1576606 w 3239999"/>
                  <a:gd name="connsiteY3" fmla="*/ 526981 h 3032924"/>
                  <a:gd name="connsiteX4" fmla="*/ 1576606 w 3239999"/>
                  <a:gd name="connsiteY4" fmla="*/ 2765302 h 3032924"/>
                  <a:gd name="connsiteX5" fmla="*/ 378630 w 3239999"/>
                  <a:gd name="connsiteY5" fmla="*/ 2472117 h 3032924"/>
                  <a:gd name="connsiteX6" fmla="*/ 384918 w 3239999"/>
                  <a:gd name="connsiteY6" fmla="*/ 526981 h 3032924"/>
                  <a:gd name="connsiteX7" fmla="*/ 239143 w 3239999"/>
                  <a:gd name="connsiteY7" fmla="*/ 526981 h 3032924"/>
                  <a:gd name="connsiteX8" fmla="*/ 239143 w 3239999"/>
                  <a:gd name="connsiteY8" fmla="*/ 2776423 h 3032924"/>
                  <a:gd name="connsiteX9" fmla="*/ 1576606 w 3239999"/>
                  <a:gd name="connsiteY9" fmla="*/ 2776423 h 3032924"/>
                  <a:gd name="connsiteX10" fmla="*/ 1576606 w 3239999"/>
                  <a:gd name="connsiteY10" fmla="*/ 2778202 h 3032924"/>
                  <a:gd name="connsiteX11" fmla="*/ 1663394 w 3239999"/>
                  <a:gd name="connsiteY11" fmla="*/ 2778202 h 3032924"/>
                  <a:gd name="connsiteX12" fmla="*/ 1663394 w 3239999"/>
                  <a:gd name="connsiteY12" fmla="*/ 2776423 h 3032924"/>
                  <a:gd name="connsiteX13" fmla="*/ 3000856 w 3239999"/>
                  <a:gd name="connsiteY13" fmla="*/ 2776423 h 3032924"/>
                  <a:gd name="connsiteX14" fmla="*/ 3000856 w 3239999"/>
                  <a:gd name="connsiteY14" fmla="*/ 526981 h 3032924"/>
                  <a:gd name="connsiteX15" fmla="*/ 2855082 w 3239999"/>
                  <a:gd name="connsiteY15" fmla="*/ 526981 h 3032924"/>
                  <a:gd name="connsiteX16" fmla="*/ 2861369 w 3239999"/>
                  <a:gd name="connsiteY16" fmla="*/ 2472117 h 3032924"/>
                  <a:gd name="connsiteX17" fmla="*/ 1663394 w 3239999"/>
                  <a:gd name="connsiteY17" fmla="*/ 2765302 h 3032924"/>
                  <a:gd name="connsiteX18" fmla="*/ 1663394 w 3239999"/>
                  <a:gd name="connsiteY18" fmla="*/ 526981 h 3032924"/>
                  <a:gd name="connsiteX19" fmla="*/ 1663394 w 3239999"/>
                  <a:gd name="connsiteY19" fmla="*/ 430441 h 3032924"/>
                  <a:gd name="connsiteX20" fmla="*/ 1663394 w 3239999"/>
                  <a:gd name="connsiteY20" fmla="*/ 402054 h 3032924"/>
                  <a:gd name="connsiteX21" fmla="*/ 2406065 w 3239999"/>
                  <a:gd name="connsiteY21" fmla="*/ 22 h 3032924"/>
                  <a:gd name="connsiteX22" fmla="*/ 2853673 w 3239999"/>
                  <a:gd name="connsiteY22" fmla="*/ 91100 h 3032924"/>
                  <a:gd name="connsiteX23" fmla="*/ 2854770 w 3239999"/>
                  <a:gd name="connsiteY23" fmla="*/ 430441 h 3032924"/>
                  <a:gd name="connsiteX24" fmla="*/ 3120669 w 3239999"/>
                  <a:gd name="connsiteY24" fmla="*/ 428517 h 3032924"/>
                  <a:gd name="connsiteX25" fmla="*/ 3120669 w 3239999"/>
                  <a:gd name="connsiteY25" fmla="*/ 738345 h 3032924"/>
                  <a:gd name="connsiteX26" fmla="*/ 3239999 w 3239999"/>
                  <a:gd name="connsiteY26" fmla="*/ 738345 h 3032924"/>
                  <a:gd name="connsiteX27" fmla="*/ 3239999 w 3239999"/>
                  <a:gd name="connsiteY27" fmla="*/ 3032924 h 3032924"/>
                  <a:gd name="connsiteX28" fmla="*/ 0 w 3239999"/>
                  <a:gd name="connsiteY28" fmla="*/ 3032924 h 3032924"/>
                  <a:gd name="connsiteX29" fmla="*/ 0 w 3239999"/>
                  <a:gd name="connsiteY29" fmla="*/ 738345 h 3032924"/>
                  <a:gd name="connsiteX30" fmla="*/ 102477 w 3239999"/>
                  <a:gd name="connsiteY30" fmla="*/ 738345 h 3032924"/>
                  <a:gd name="connsiteX31" fmla="*/ 102477 w 3239999"/>
                  <a:gd name="connsiteY31" fmla="*/ 428517 h 3032924"/>
                  <a:gd name="connsiteX32" fmla="*/ 385229 w 3239999"/>
                  <a:gd name="connsiteY32" fmla="*/ 430441 h 3032924"/>
                  <a:gd name="connsiteX33" fmla="*/ 386326 w 3239999"/>
                  <a:gd name="connsiteY33" fmla="*/ 91100 h 3032924"/>
                  <a:gd name="connsiteX34" fmla="*/ 833935 w 3239999"/>
                  <a:gd name="connsiteY34" fmla="*/ 2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34" fmla="*/ 1668046 w 3239999"/>
                  <a:gd name="connsiteY34" fmla="*/ 286964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34" fmla="*/ 1668046 w 3239999"/>
                  <a:gd name="connsiteY34" fmla="*/ 286964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34" fmla="*/ 1668046 w 3239999"/>
                  <a:gd name="connsiteY34" fmla="*/ 286964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34" fmla="*/ 1668046 w 3239999"/>
                  <a:gd name="connsiteY34" fmla="*/ 286964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34" fmla="*/ 1668046 w 3239999"/>
                  <a:gd name="connsiteY34" fmla="*/ 286964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34" fmla="*/ 1668046 w 3239999"/>
                  <a:gd name="connsiteY34" fmla="*/ 286964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34" fmla="*/ 1668046 w 3239999"/>
                  <a:gd name="connsiteY34" fmla="*/ 286964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34" fmla="*/ 1668046 w 3239999"/>
                  <a:gd name="connsiteY34" fmla="*/ 286964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34" fmla="*/ 1668046 w 3239999"/>
                  <a:gd name="connsiteY34" fmla="*/ 286964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34" fmla="*/ 1668046 w 3239999"/>
                  <a:gd name="connsiteY34" fmla="*/ 286964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34" fmla="*/ 1668046 w 3239999"/>
                  <a:gd name="connsiteY34" fmla="*/ 286964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34" fmla="*/ 1668046 w 3239999"/>
                  <a:gd name="connsiteY34" fmla="*/ 286964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34" fmla="*/ 1668046 w 3239999"/>
                  <a:gd name="connsiteY34" fmla="*/ 2869642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39143 w 3239999"/>
                  <a:gd name="connsiteY32" fmla="*/ 2776423 h 3032924"/>
                  <a:gd name="connsiteX33" fmla="*/ 1576606 w 3239999"/>
                  <a:gd name="connsiteY33" fmla="*/ 2776423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3000856 w 3239999"/>
                  <a:gd name="connsiteY3" fmla="*/ 2776423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29618 w 3239999"/>
                  <a:gd name="connsiteY32" fmla="*/ 2690698 h 3032924"/>
                  <a:gd name="connsiteX33" fmla="*/ 1576606 w 3239999"/>
                  <a:gd name="connsiteY33" fmla="*/ 2776423 h 3032924"/>
                  <a:gd name="connsiteX0" fmla="*/ 1576606 w 3239999"/>
                  <a:gd name="connsiteY0" fmla="*/ 2778202 h 3032924"/>
                  <a:gd name="connsiteX1" fmla="*/ 1663394 w 3239999"/>
                  <a:gd name="connsiteY1" fmla="*/ 2778202 h 3032924"/>
                  <a:gd name="connsiteX2" fmla="*/ 1663394 w 3239999"/>
                  <a:gd name="connsiteY2" fmla="*/ 2776423 h 3032924"/>
                  <a:gd name="connsiteX3" fmla="*/ 2991331 w 3239999"/>
                  <a:gd name="connsiteY3" fmla="*/ 2709748 h 3032924"/>
                  <a:gd name="connsiteX4" fmla="*/ 3000856 w 3239999"/>
                  <a:gd name="connsiteY4" fmla="*/ 526981 h 3032924"/>
                  <a:gd name="connsiteX5" fmla="*/ 2855082 w 3239999"/>
                  <a:gd name="connsiteY5" fmla="*/ 526981 h 3032924"/>
                  <a:gd name="connsiteX6" fmla="*/ 2861369 w 3239999"/>
                  <a:gd name="connsiteY6" fmla="*/ 2472117 h 3032924"/>
                  <a:gd name="connsiteX7" fmla="*/ 1663394 w 3239999"/>
                  <a:gd name="connsiteY7" fmla="*/ 2765302 h 3032924"/>
                  <a:gd name="connsiteX8" fmla="*/ 1663394 w 3239999"/>
                  <a:gd name="connsiteY8" fmla="*/ 526981 h 3032924"/>
                  <a:gd name="connsiteX9" fmla="*/ 1663394 w 3239999"/>
                  <a:gd name="connsiteY9" fmla="*/ 430441 h 3032924"/>
                  <a:gd name="connsiteX10" fmla="*/ 1663394 w 3239999"/>
                  <a:gd name="connsiteY10" fmla="*/ 402054 h 3032924"/>
                  <a:gd name="connsiteX11" fmla="*/ 2406065 w 3239999"/>
                  <a:gd name="connsiteY11" fmla="*/ 22 h 3032924"/>
                  <a:gd name="connsiteX12" fmla="*/ 2853673 w 3239999"/>
                  <a:gd name="connsiteY12" fmla="*/ 91100 h 3032924"/>
                  <a:gd name="connsiteX13" fmla="*/ 2854770 w 3239999"/>
                  <a:gd name="connsiteY13" fmla="*/ 430441 h 3032924"/>
                  <a:gd name="connsiteX14" fmla="*/ 3120669 w 3239999"/>
                  <a:gd name="connsiteY14" fmla="*/ 428517 h 3032924"/>
                  <a:gd name="connsiteX15" fmla="*/ 3120669 w 3239999"/>
                  <a:gd name="connsiteY15" fmla="*/ 738345 h 3032924"/>
                  <a:gd name="connsiteX16" fmla="*/ 3239999 w 3239999"/>
                  <a:gd name="connsiteY16" fmla="*/ 738345 h 3032924"/>
                  <a:gd name="connsiteX17" fmla="*/ 3239999 w 3239999"/>
                  <a:gd name="connsiteY17" fmla="*/ 3032924 h 3032924"/>
                  <a:gd name="connsiteX18" fmla="*/ 0 w 3239999"/>
                  <a:gd name="connsiteY18" fmla="*/ 3032924 h 3032924"/>
                  <a:gd name="connsiteX19" fmla="*/ 0 w 3239999"/>
                  <a:gd name="connsiteY19" fmla="*/ 738345 h 3032924"/>
                  <a:gd name="connsiteX20" fmla="*/ 102477 w 3239999"/>
                  <a:gd name="connsiteY20" fmla="*/ 738345 h 3032924"/>
                  <a:gd name="connsiteX21" fmla="*/ 102477 w 3239999"/>
                  <a:gd name="connsiteY21" fmla="*/ 428517 h 3032924"/>
                  <a:gd name="connsiteX22" fmla="*/ 385229 w 3239999"/>
                  <a:gd name="connsiteY22" fmla="*/ 430441 h 3032924"/>
                  <a:gd name="connsiteX23" fmla="*/ 386326 w 3239999"/>
                  <a:gd name="connsiteY23" fmla="*/ 91100 h 3032924"/>
                  <a:gd name="connsiteX24" fmla="*/ 833935 w 3239999"/>
                  <a:gd name="connsiteY24" fmla="*/ 22 h 3032924"/>
                  <a:gd name="connsiteX25" fmla="*/ 1576606 w 3239999"/>
                  <a:gd name="connsiteY25" fmla="*/ 402054 h 3032924"/>
                  <a:gd name="connsiteX26" fmla="*/ 1576606 w 3239999"/>
                  <a:gd name="connsiteY26" fmla="*/ 430441 h 3032924"/>
                  <a:gd name="connsiteX27" fmla="*/ 1576606 w 3239999"/>
                  <a:gd name="connsiteY27" fmla="*/ 526981 h 3032924"/>
                  <a:gd name="connsiteX28" fmla="*/ 1576606 w 3239999"/>
                  <a:gd name="connsiteY28" fmla="*/ 2765302 h 3032924"/>
                  <a:gd name="connsiteX29" fmla="*/ 378630 w 3239999"/>
                  <a:gd name="connsiteY29" fmla="*/ 2472117 h 3032924"/>
                  <a:gd name="connsiteX30" fmla="*/ 384918 w 3239999"/>
                  <a:gd name="connsiteY30" fmla="*/ 526981 h 3032924"/>
                  <a:gd name="connsiteX31" fmla="*/ 239143 w 3239999"/>
                  <a:gd name="connsiteY31" fmla="*/ 526981 h 3032924"/>
                  <a:gd name="connsiteX32" fmla="*/ 229618 w 3239999"/>
                  <a:gd name="connsiteY32" fmla="*/ 2690698 h 3032924"/>
                  <a:gd name="connsiteX33" fmla="*/ 1576606 w 3239999"/>
                  <a:gd name="connsiteY33" fmla="*/ 2776423 h 303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239999" h="3032924">
                    <a:moveTo>
                      <a:pt x="1576606" y="2778202"/>
                    </a:moveTo>
                    <a:cubicBezTo>
                      <a:pt x="1576606" y="2778795"/>
                      <a:pt x="1663394" y="2792670"/>
                      <a:pt x="1663394" y="2778202"/>
                    </a:cubicBezTo>
                    <a:lnTo>
                      <a:pt x="1663394" y="2776423"/>
                    </a:lnTo>
                    <a:cubicBezTo>
                      <a:pt x="2185083" y="2605634"/>
                      <a:pt x="2444552" y="2500589"/>
                      <a:pt x="2991331" y="2709748"/>
                    </a:cubicBezTo>
                    <a:lnTo>
                      <a:pt x="3000856" y="526981"/>
                    </a:lnTo>
                    <a:lnTo>
                      <a:pt x="2855082" y="526981"/>
                    </a:lnTo>
                    <a:cubicBezTo>
                      <a:pt x="2857178" y="1175360"/>
                      <a:pt x="2859273" y="1823738"/>
                      <a:pt x="2861369" y="2472117"/>
                    </a:cubicBezTo>
                    <a:cubicBezTo>
                      <a:pt x="2483869" y="2318121"/>
                      <a:pt x="2052449" y="2439541"/>
                      <a:pt x="1663394" y="2765302"/>
                    </a:cubicBezTo>
                    <a:lnTo>
                      <a:pt x="1663394" y="526981"/>
                    </a:lnTo>
                    <a:lnTo>
                      <a:pt x="1663394" y="430441"/>
                    </a:lnTo>
                    <a:lnTo>
                      <a:pt x="1663394" y="402054"/>
                    </a:lnTo>
                    <a:cubicBezTo>
                      <a:pt x="1896442" y="149589"/>
                      <a:pt x="2115835" y="2106"/>
                      <a:pt x="2406065" y="22"/>
                    </a:cubicBezTo>
                    <a:cubicBezTo>
                      <a:pt x="2537987" y="-925"/>
                      <a:pt x="2684544" y="28169"/>
                      <a:pt x="2853673" y="91100"/>
                    </a:cubicBezTo>
                    <a:cubicBezTo>
                      <a:pt x="2854039" y="204214"/>
                      <a:pt x="2854404" y="317327"/>
                      <a:pt x="2854770" y="430441"/>
                    </a:cubicBezTo>
                    <a:lnTo>
                      <a:pt x="3120669" y="428517"/>
                    </a:lnTo>
                    <a:lnTo>
                      <a:pt x="3120669" y="738345"/>
                    </a:lnTo>
                    <a:lnTo>
                      <a:pt x="3239999" y="738345"/>
                    </a:lnTo>
                    <a:lnTo>
                      <a:pt x="3239999" y="3032924"/>
                    </a:lnTo>
                    <a:lnTo>
                      <a:pt x="0" y="3032924"/>
                    </a:lnTo>
                    <a:lnTo>
                      <a:pt x="0" y="738345"/>
                    </a:lnTo>
                    <a:lnTo>
                      <a:pt x="102477" y="738345"/>
                    </a:lnTo>
                    <a:lnTo>
                      <a:pt x="102477" y="428517"/>
                    </a:lnTo>
                    <a:lnTo>
                      <a:pt x="385229" y="430441"/>
                    </a:lnTo>
                    <a:cubicBezTo>
                      <a:pt x="385595" y="317327"/>
                      <a:pt x="385960" y="204214"/>
                      <a:pt x="386326" y="91100"/>
                    </a:cubicBezTo>
                    <a:cubicBezTo>
                      <a:pt x="555455" y="28169"/>
                      <a:pt x="702013" y="-925"/>
                      <a:pt x="833935" y="22"/>
                    </a:cubicBezTo>
                    <a:cubicBezTo>
                      <a:pt x="1124164" y="2106"/>
                      <a:pt x="1343558" y="149589"/>
                      <a:pt x="1576606" y="402054"/>
                    </a:cubicBezTo>
                    <a:lnTo>
                      <a:pt x="1576606" y="430441"/>
                    </a:lnTo>
                    <a:lnTo>
                      <a:pt x="1576606" y="526981"/>
                    </a:lnTo>
                    <a:lnTo>
                      <a:pt x="1576606" y="2765302"/>
                    </a:lnTo>
                    <a:cubicBezTo>
                      <a:pt x="1187550" y="2439541"/>
                      <a:pt x="756130" y="2318121"/>
                      <a:pt x="378630" y="2472117"/>
                    </a:cubicBezTo>
                    <a:lnTo>
                      <a:pt x="384918" y="526981"/>
                    </a:lnTo>
                    <a:lnTo>
                      <a:pt x="239143" y="526981"/>
                    </a:lnTo>
                    <a:lnTo>
                      <a:pt x="229618" y="2690698"/>
                    </a:lnTo>
                    <a:cubicBezTo>
                      <a:pt x="773243" y="2466244"/>
                      <a:pt x="1081748" y="2626096"/>
                      <a:pt x="1576606" y="2776423"/>
                    </a:cubicBezTo>
                  </a:path>
                </a:pathLst>
              </a:custGeom>
              <a:solidFill>
                <a:srgbClr val="F0D23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11" name="Rounded Rectangle 5">
                <a:extLst>
                  <a:ext uri="{FF2B5EF4-FFF2-40B4-BE49-F238E27FC236}">
                    <a16:creationId xmlns:a16="http://schemas.microsoft.com/office/drawing/2014/main" xmlns="" id="{8C6EF4FA-35B2-4D37-A827-96031F4B368B}"/>
                  </a:ext>
                </a:extLst>
              </p:cNvPr>
              <p:cNvSpPr/>
              <p:nvPr/>
            </p:nvSpPr>
            <p:spPr>
              <a:xfrm flipH="1">
                <a:off x="4614979" y="3505985"/>
                <a:ext cx="391682" cy="323114"/>
              </a:xfrm>
              <a:custGeom>
                <a:avLst/>
                <a:gdLst>
                  <a:gd name="connsiteX0" fmla="*/ 1384251 w 3217557"/>
                  <a:gd name="connsiteY0" fmla="*/ 661544 h 2702049"/>
                  <a:gd name="connsiteX1" fmla="*/ 1574067 w 3217557"/>
                  <a:gd name="connsiteY1" fmla="*/ 851360 h 2702049"/>
                  <a:gd name="connsiteX2" fmla="*/ 1384251 w 3217557"/>
                  <a:gd name="connsiteY2" fmla="*/ 1041176 h 2702049"/>
                  <a:gd name="connsiteX3" fmla="*/ 1194435 w 3217557"/>
                  <a:gd name="connsiteY3" fmla="*/ 851360 h 2702049"/>
                  <a:gd name="connsiteX4" fmla="*/ 1384251 w 3217557"/>
                  <a:gd name="connsiteY4" fmla="*/ 661544 h 2702049"/>
                  <a:gd name="connsiteX5" fmla="*/ 1993421 w 3217557"/>
                  <a:gd name="connsiteY5" fmla="*/ 661544 h 2702049"/>
                  <a:gd name="connsiteX6" fmla="*/ 2183237 w 3217557"/>
                  <a:gd name="connsiteY6" fmla="*/ 851360 h 2702049"/>
                  <a:gd name="connsiteX7" fmla="*/ 1993421 w 3217557"/>
                  <a:gd name="connsiteY7" fmla="*/ 1041176 h 2702049"/>
                  <a:gd name="connsiteX8" fmla="*/ 1803605 w 3217557"/>
                  <a:gd name="connsiteY8" fmla="*/ 851360 h 2702049"/>
                  <a:gd name="connsiteX9" fmla="*/ 1993421 w 3217557"/>
                  <a:gd name="connsiteY9" fmla="*/ 661544 h 2702049"/>
                  <a:gd name="connsiteX10" fmla="*/ 2602591 w 3217557"/>
                  <a:gd name="connsiteY10" fmla="*/ 661544 h 2702049"/>
                  <a:gd name="connsiteX11" fmla="*/ 2792407 w 3217557"/>
                  <a:gd name="connsiteY11" fmla="*/ 851360 h 2702049"/>
                  <a:gd name="connsiteX12" fmla="*/ 2602591 w 3217557"/>
                  <a:gd name="connsiteY12" fmla="*/ 1041176 h 2702049"/>
                  <a:gd name="connsiteX13" fmla="*/ 2412775 w 3217557"/>
                  <a:gd name="connsiteY13" fmla="*/ 851360 h 2702049"/>
                  <a:gd name="connsiteX14" fmla="*/ 2602591 w 3217557"/>
                  <a:gd name="connsiteY14" fmla="*/ 661544 h 2702049"/>
                  <a:gd name="connsiteX15" fmla="*/ 677114 w 3217557"/>
                  <a:gd name="connsiteY15" fmla="*/ 569491 h 2702049"/>
                  <a:gd name="connsiteX16" fmla="*/ 330916 w 3217557"/>
                  <a:gd name="connsiteY16" fmla="*/ 569491 h 2702049"/>
                  <a:gd name="connsiteX17" fmla="*/ 0 w 3217557"/>
                  <a:gd name="connsiteY17" fmla="*/ 900407 h 2702049"/>
                  <a:gd name="connsiteX18" fmla="*/ 0 w 3217557"/>
                  <a:gd name="connsiteY18" fmla="*/ 1952009 h 2702049"/>
                  <a:gd name="connsiteX19" fmla="*/ 330916 w 3217557"/>
                  <a:gd name="connsiteY19" fmla="*/ 2282925 h 2702049"/>
                  <a:gd name="connsiteX20" fmla="*/ 711670 w 3217557"/>
                  <a:gd name="connsiteY20" fmla="*/ 2282925 h 2702049"/>
                  <a:gd name="connsiteX21" fmla="*/ 15770 w 3217557"/>
                  <a:gd name="connsiteY21" fmla="*/ 2702049 h 2702049"/>
                  <a:gd name="connsiteX22" fmla="*/ 1294529 w 3217557"/>
                  <a:gd name="connsiteY22" fmla="*/ 2282925 h 2702049"/>
                  <a:gd name="connsiteX23" fmla="*/ 2117356 w 3217557"/>
                  <a:gd name="connsiteY23" fmla="*/ 2282925 h 2702049"/>
                  <a:gd name="connsiteX24" fmla="*/ 2418395 w 3217557"/>
                  <a:gd name="connsiteY24" fmla="*/ 2087951 h 2702049"/>
                  <a:gd name="connsiteX25" fmla="*/ 1830857 w 3217557"/>
                  <a:gd name="connsiteY25" fmla="*/ 1799347 h 2702049"/>
                  <a:gd name="connsiteX26" fmla="*/ 1008030 w 3217557"/>
                  <a:gd name="connsiteY26" fmla="*/ 1799347 h 2702049"/>
                  <a:gd name="connsiteX27" fmla="*/ 677114 w 3217557"/>
                  <a:gd name="connsiteY27" fmla="*/ 1468431 h 2702049"/>
                  <a:gd name="connsiteX28" fmla="*/ 677114 w 3217557"/>
                  <a:gd name="connsiteY28" fmla="*/ 569491 h 2702049"/>
                  <a:gd name="connsiteX29" fmla="*/ 2886641 w 3217557"/>
                  <a:gd name="connsiteY29" fmla="*/ 0 h 2702049"/>
                  <a:gd name="connsiteX30" fmla="*/ 1100201 w 3217557"/>
                  <a:gd name="connsiteY30" fmla="*/ 0 h 2702049"/>
                  <a:gd name="connsiteX31" fmla="*/ 769285 w 3217557"/>
                  <a:gd name="connsiteY31" fmla="*/ 330916 h 2702049"/>
                  <a:gd name="connsiteX32" fmla="*/ 769285 w 3217557"/>
                  <a:gd name="connsiteY32" fmla="*/ 1382518 h 2702049"/>
                  <a:gd name="connsiteX33" fmla="*/ 1100201 w 3217557"/>
                  <a:gd name="connsiteY33" fmla="*/ 1713434 h 2702049"/>
                  <a:gd name="connsiteX34" fmla="*/ 1923028 w 3217557"/>
                  <a:gd name="connsiteY34" fmla="*/ 1713434 h 2702049"/>
                  <a:gd name="connsiteX35" fmla="*/ 3078958 w 3217557"/>
                  <a:gd name="connsiteY35" fmla="*/ 2077967 h 2702049"/>
                  <a:gd name="connsiteX36" fmla="*/ 2505887 w 3217557"/>
                  <a:gd name="connsiteY36" fmla="*/ 1713434 h 2702049"/>
                  <a:gd name="connsiteX37" fmla="*/ 2886641 w 3217557"/>
                  <a:gd name="connsiteY37" fmla="*/ 1713434 h 2702049"/>
                  <a:gd name="connsiteX38" fmla="*/ 3217557 w 3217557"/>
                  <a:gd name="connsiteY38" fmla="*/ 1382518 h 2702049"/>
                  <a:gd name="connsiteX39" fmla="*/ 3217557 w 3217557"/>
                  <a:gd name="connsiteY39" fmla="*/ 330916 h 2702049"/>
                  <a:gd name="connsiteX40" fmla="*/ 2886641 w 3217557"/>
                  <a:gd name="connsiteY40" fmla="*/ 0 h 2702049"/>
                  <a:gd name="connsiteX0" fmla="*/ 1384251 w 3217557"/>
                  <a:gd name="connsiteY0" fmla="*/ 661544 h 2702049"/>
                  <a:gd name="connsiteX1" fmla="*/ 1574067 w 3217557"/>
                  <a:gd name="connsiteY1" fmla="*/ 851360 h 2702049"/>
                  <a:gd name="connsiteX2" fmla="*/ 1384251 w 3217557"/>
                  <a:gd name="connsiteY2" fmla="*/ 1041176 h 2702049"/>
                  <a:gd name="connsiteX3" fmla="*/ 1194435 w 3217557"/>
                  <a:gd name="connsiteY3" fmla="*/ 851360 h 2702049"/>
                  <a:gd name="connsiteX4" fmla="*/ 1384251 w 3217557"/>
                  <a:gd name="connsiteY4" fmla="*/ 661544 h 2702049"/>
                  <a:gd name="connsiteX5" fmla="*/ 1993421 w 3217557"/>
                  <a:gd name="connsiteY5" fmla="*/ 661544 h 2702049"/>
                  <a:gd name="connsiteX6" fmla="*/ 2183237 w 3217557"/>
                  <a:gd name="connsiteY6" fmla="*/ 851360 h 2702049"/>
                  <a:gd name="connsiteX7" fmla="*/ 1993421 w 3217557"/>
                  <a:gd name="connsiteY7" fmla="*/ 1041176 h 2702049"/>
                  <a:gd name="connsiteX8" fmla="*/ 1803605 w 3217557"/>
                  <a:gd name="connsiteY8" fmla="*/ 851360 h 2702049"/>
                  <a:gd name="connsiteX9" fmla="*/ 1993421 w 3217557"/>
                  <a:gd name="connsiteY9" fmla="*/ 661544 h 2702049"/>
                  <a:gd name="connsiteX10" fmla="*/ 2602591 w 3217557"/>
                  <a:gd name="connsiteY10" fmla="*/ 661544 h 2702049"/>
                  <a:gd name="connsiteX11" fmla="*/ 2792407 w 3217557"/>
                  <a:gd name="connsiteY11" fmla="*/ 851360 h 2702049"/>
                  <a:gd name="connsiteX12" fmla="*/ 2602591 w 3217557"/>
                  <a:gd name="connsiteY12" fmla="*/ 1041176 h 2702049"/>
                  <a:gd name="connsiteX13" fmla="*/ 2412775 w 3217557"/>
                  <a:gd name="connsiteY13" fmla="*/ 851360 h 2702049"/>
                  <a:gd name="connsiteX14" fmla="*/ 2602591 w 3217557"/>
                  <a:gd name="connsiteY14" fmla="*/ 661544 h 2702049"/>
                  <a:gd name="connsiteX15" fmla="*/ 677114 w 3217557"/>
                  <a:gd name="connsiteY15" fmla="*/ 569491 h 2702049"/>
                  <a:gd name="connsiteX16" fmla="*/ 330916 w 3217557"/>
                  <a:gd name="connsiteY16" fmla="*/ 569491 h 2702049"/>
                  <a:gd name="connsiteX17" fmla="*/ 0 w 3217557"/>
                  <a:gd name="connsiteY17" fmla="*/ 900407 h 2702049"/>
                  <a:gd name="connsiteX18" fmla="*/ 0 w 3217557"/>
                  <a:gd name="connsiteY18" fmla="*/ 1952009 h 2702049"/>
                  <a:gd name="connsiteX19" fmla="*/ 330916 w 3217557"/>
                  <a:gd name="connsiteY19" fmla="*/ 2282925 h 2702049"/>
                  <a:gd name="connsiteX20" fmla="*/ 711670 w 3217557"/>
                  <a:gd name="connsiteY20" fmla="*/ 2282925 h 2702049"/>
                  <a:gd name="connsiteX21" fmla="*/ 15770 w 3217557"/>
                  <a:gd name="connsiteY21" fmla="*/ 2702049 h 2702049"/>
                  <a:gd name="connsiteX22" fmla="*/ 1294529 w 3217557"/>
                  <a:gd name="connsiteY22" fmla="*/ 2282925 h 2702049"/>
                  <a:gd name="connsiteX23" fmla="*/ 2117356 w 3217557"/>
                  <a:gd name="connsiteY23" fmla="*/ 2282925 h 2702049"/>
                  <a:gd name="connsiteX24" fmla="*/ 2418395 w 3217557"/>
                  <a:gd name="connsiteY24" fmla="*/ 2087951 h 2702049"/>
                  <a:gd name="connsiteX25" fmla="*/ 1830857 w 3217557"/>
                  <a:gd name="connsiteY25" fmla="*/ 1799347 h 2702049"/>
                  <a:gd name="connsiteX26" fmla="*/ 1008030 w 3217557"/>
                  <a:gd name="connsiteY26" fmla="*/ 1799347 h 2702049"/>
                  <a:gd name="connsiteX27" fmla="*/ 677114 w 3217557"/>
                  <a:gd name="connsiteY27" fmla="*/ 1468431 h 2702049"/>
                  <a:gd name="connsiteX28" fmla="*/ 677114 w 3217557"/>
                  <a:gd name="connsiteY28" fmla="*/ 569491 h 2702049"/>
                  <a:gd name="connsiteX29" fmla="*/ 2886641 w 3217557"/>
                  <a:gd name="connsiteY29" fmla="*/ 0 h 2702049"/>
                  <a:gd name="connsiteX30" fmla="*/ 1100201 w 3217557"/>
                  <a:gd name="connsiteY30" fmla="*/ 0 h 2702049"/>
                  <a:gd name="connsiteX31" fmla="*/ 769285 w 3217557"/>
                  <a:gd name="connsiteY31" fmla="*/ 330916 h 2702049"/>
                  <a:gd name="connsiteX32" fmla="*/ 769285 w 3217557"/>
                  <a:gd name="connsiteY32" fmla="*/ 1382518 h 2702049"/>
                  <a:gd name="connsiteX33" fmla="*/ 1100201 w 3217557"/>
                  <a:gd name="connsiteY33" fmla="*/ 1713434 h 2702049"/>
                  <a:gd name="connsiteX34" fmla="*/ 1923028 w 3217557"/>
                  <a:gd name="connsiteY34" fmla="*/ 1713434 h 2702049"/>
                  <a:gd name="connsiteX35" fmla="*/ 3078958 w 3217557"/>
                  <a:gd name="connsiteY35" fmla="*/ 2077967 h 2702049"/>
                  <a:gd name="connsiteX36" fmla="*/ 2505887 w 3217557"/>
                  <a:gd name="connsiteY36" fmla="*/ 1713434 h 2702049"/>
                  <a:gd name="connsiteX37" fmla="*/ 2886641 w 3217557"/>
                  <a:gd name="connsiteY37" fmla="*/ 1713434 h 2702049"/>
                  <a:gd name="connsiteX38" fmla="*/ 3217557 w 3217557"/>
                  <a:gd name="connsiteY38" fmla="*/ 1382518 h 2702049"/>
                  <a:gd name="connsiteX39" fmla="*/ 3217557 w 3217557"/>
                  <a:gd name="connsiteY39" fmla="*/ 330916 h 2702049"/>
                  <a:gd name="connsiteX40" fmla="*/ 2886641 w 3217557"/>
                  <a:gd name="connsiteY40" fmla="*/ 0 h 2702049"/>
                  <a:gd name="connsiteX0" fmla="*/ 1384251 w 3217557"/>
                  <a:gd name="connsiteY0" fmla="*/ 661544 h 2633810"/>
                  <a:gd name="connsiteX1" fmla="*/ 1574067 w 3217557"/>
                  <a:gd name="connsiteY1" fmla="*/ 851360 h 2633810"/>
                  <a:gd name="connsiteX2" fmla="*/ 1384251 w 3217557"/>
                  <a:gd name="connsiteY2" fmla="*/ 1041176 h 2633810"/>
                  <a:gd name="connsiteX3" fmla="*/ 1194435 w 3217557"/>
                  <a:gd name="connsiteY3" fmla="*/ 851360 h 2633810"/>
                  <a:gd name="connsiteX4" fmla="*/ 1384251 w 3217557"/>
                  <a:gd name="connsiteY4" fmla="*/ 661544 h 2633810"/>
                  <a:gd name="connsiteX5" fmla="*/ 1993421 w 3217557"/>
                  <a:gd name="connsiteY5" fmla="*/ 661544 h 2633810"/>
                  <a:gd name="connsiteX6" fmla="*/ 2183237 w 3217557"/>
                  <a:gd name="connsiteY6" fmla="*/ 851360 h 2633810"/>
                  <a:gd name="connsiteX7" fmla="*/ 1993421 w 3217557"/>
                  <a:gd name="connsiteY7" fmla="*/ 1041176 h 2633810"/>
                  <a:gd name="connsiteX8" fmla="*/ 1803605 w 3217557"/>
                  <a:gd name="connsiteY8" fmla="*/ 851360 h 2633810"/>
                  <a:gd name="connsiteX9" fmla="*/ 1993421 w 3217557"/>
                  <a:gd name="connsiteY9" fmla="*/ 661544 h 2633810"/>
                  <a:gd name="connsiteX10" fmla="*/ 2602591 w 3217557"/>
                  <a:gd name="connsiteY10" fmla="*/ 661544 h 2633810"/>
                  <a:gd name="connsiteX11" fmla="*/ 2792407 w 3217557"/>
                  <a:gd name="connsiteY11" fmla="*/ 851360 h 2633810"/>
                  <a:gd name="connsiteX12" fmla="*/ 2602591 w 3217557"/>
                  <a:gd name="connsiteY12" fmla="*/ 1041176 h 2633810"/>
                  <a:gd name="connsiteX13" fmla="*/ 2412775 w 3217557"/>
                  <a:gd name="connsiteY13" fmla="*/ 851360 h 2633810"/>
                  <a:gd name="connsiteX14" fmla="*/ 2602591 w 3217557"/>
                  <a:gd name="connsiteY14" fmla="*/ 661544 h 2633810"/>
                  <a:gd name="connsiteX15" fmla="*/ 677114 w 3217557"/>
                  <a:gd name="connsiteY15" fmla="*/ 569491 h 2633810"/>
                  <a:gd name="connsiteX16" fmla="*/ 330916 w 3217557"/>
                  <a:gd name="connsiteY16" fmla="*/ 569491 h 2633810"/>
                  <a:gd name="connsiteX17" fmla="*/ 0 w 3217557"/>
                  <a:gd name="connsiteY17" fmla="*/ 900407 h 2633810"/>
                  <a:gd name="connsiteX18" fmla="*/ 0 w 3217557"/>
                  <a:gd name="connsiteY18" fmla="*/ 1952009 h 2633810"/>
                  <a:gd name="connsiteX19" fmla="*/ 330916 w 3217557"/>
                  <a:gd name="connsiteY19" fmla="*/ 2282925 h 2633810"/>
                  <a:gd name="connsiteX20" fmla="*/ 711670 w 3217557"/>
                  <a:gd name="connsiteY20" fmla="*/ 2282925 h 2633810"/>
                  <a:gd name="connsiteX21" fmla="*/ 165895 w 3217557"/>
                  <a:gd name="connsiteY21" fmla="*/ 2633810 h 2633810"/>
                  <a:gd name="connsiteX22" fmla="*/ 1294529 w 3217557"/>
                  <a:gd name="connsiteY22" fmla="*/ 2282925 h 2633810"/>
                  <a:gd name="connsiteX23" fmla="*/ 2117356 w 3217557"/>
                  <a:gd name="connsiteY23" fmla="*/ 2282925 h 2633810"/>
                  <a:gd name="connsiteX24" fmla="*/ 2418395 w 3217557"/>
                  <a:gd name="connsiteY24" fmla="*/ 2087951 h 2633810"/>
                  <a:gd name="connsiteX25" fmla="*/ 1830857 w 3217557"/>
                  <a:gd name="connsiteY25" fmla="*/ 1799347 h 2633810"/>
                  <a:gd name="connsiteX26" fmla="*/ 1008030 w 3217557"/>
                  <a:gd name="connsiteY26" fmla="*/ 1799347 h 2633810"/>
                  <a:gd name="connsiteX27" fmla="*/ 677114 w 3217557"/>
                  <a:gd name="connsiteY27" fmla="*/ 1468431 h 2633810"/>
                  <a:gd name="connsiteX28" fmla="*/ 677114 w 3217557"/>
                  <a:gd name="connsiteY28" fmla="*/ 569491 h 2633810"/>
                  <a:gd name="connsiteX29" fmla="*/ 2886641 w 3217557"/>
                  <a:gd name="connsiteY29" fmla="*/ 0 h 2633810"/>
                  <a:gd name="connsiteX30" fmla="*/ 1100201 w 3217557"/>
                  <a:gd name="connsiteY30" fmla="*/ 0 h 2633810"/>
                  <a:gd name="connsiteX31" fmla="*/ 769285 w 3217557"/>
                  <a:gd name="connsiteY31" fmla="*/ 330916 h 2633810"/>
                  <a:gd name="connsiteX32" fmla="*/ 769285 w 3217557"/>
                  <a:gd name="connsiteY32" fmla="*/ 1382518 h 2633810"/>
                  <a:gd name="connsiteX33" fmla="*/ 1100201 w 3217557"/>
                  <a:gd name="connsiteY33" fmla="*/ 1713434 h 2633810"/>
                  <a:gd name="connsiteX34" fmla="*/ 1923028 w 3217557"/>
                  <a:gd name="connsiteY34" fmla="*/ 1713434 h 2633810"/>
                  <a:gd name="connsiteX35" fmla="*/ 3078958 w 3217557"/>
                  <a:gd name="connsiteY35" fmla="*/ 2077967 h 2633810"/>
                  <a:gd name="connsiteX36" fmla="*/ 2505887 w 3217557"/>
                  <a:gd name="connsiteY36" fmla="*/ 1713434 h 2633810"/>
                  <a:gd name="connsiteX37" fmla="*/ 2886641 w 3217557"/>
                  <a:gd name="connsiteY37" fmla="*/ 1713434 h 2633810"/>
                  <a:gd name="connsiteX38" fmla="*/ 3217557 w 3217557"/>
                  <a:gd name="connsiteY38" fmla="*/ 1382518 h 2633810"/>
                  <a:gd name="connsiteX39" fmla="*/ 3217557 w 3217557"/>
                  <a:gd name="connsiteY39" fmla="*/ 330916 h 2633810"/>
                  <a:gd name="connsiteX40" fmla="*/ 2886641 w 3217557"/>
                  <a:gd name="connsiteY40" fmla="*/ 0 h 2633810"/>
                  <a:gd name="connsiteX0" fmla="*/ 1384251 w 3217557"/>
                  <a:gd name="connsiteY0" fmla="*/ 661544 h 2633810"/>
                  <a:gd name="connsiteX1" fmla="*/ 1574067 w 3217557"/>
                  <a:gd name="connsiteY1" fmla="*/ 851360 h 2633810"/>
                  <a:gd name="connsiteX2" fmla="*/ 1384251 w 3217557"/>
                  <a:gd name="connsiteY2" fmla="*/ 1041176 h 2633810"/>
                  <a:gd name="connsiteX3" fmla="*/ 1194435 w 3217557"/>
                  <a:gd name="connsiteY3" fmla="*/ 851360 h 2633810"/>
                  <a:gd name="connsiteX4" fmla="*/ 1384251 w 3217557"/>
                  <a:gd name="connsiteY4" fmla="*/ 661544 h 2633810"/>
                  <a:gd name="connsiteX5" fmla="*/ 1993421 w 3217557"/>
                  <a:gd name="connsiteY5" fmla="*/ 661544 h 2633810"/>
                  <a:gd name="connsiteX6" fmla="*/ 2183237 w 3217557"/>
                  <a:gd name="connsiteY6" fmla="*/ 851360 h 2633810"/>
                  <a:gd name="connsiteX7" fmla="*/ 1993421 w 3217557"/>
                  <a:gd name="connsiteY7" fmla="*/ 1041176 h 2633810"/>
                  <a:gd name="connsiteX8" fmla="*/ 1803605 w 3217557"/>
                  <a:gd name="connsiteY8" fmla="*/ 851360 h 2633810"/>
                  <a:gd name="connsiteX9" fmla="*/ 1993421 w 3217557"/>
                  <a:gd name="connsiteY9" fmla="*/ 661544 h 2633810"/>
                  <a:gd name="connsiteX10" fmla="*/ 2602591 w 3217557"/>
                  <a:gd name="connsiteY10" fmla="*/ 661544 h 2633810"/>
                  <a:gd name="connsiteX11" fmla="*/ 2792407 w 3217557"/>
                  <a:gd name="connsiteY11" fmla="*/ 851360 h 2633810"/>
                  <a:gd name="connsiteX12" fmla="*/ 2602591 w 3217557"/>
                  <a:gd name="connsiteY12" fmla="*/ 1041176 h 2633810"/>
                  <a:gd name="connsiteX13" fmla="*/ 2412775 w 3217557"/>
                  <a:gd name="connsiteY13" fmla="*/ 851360 h 2633810"/>
                  <a:gd name="connsiteX14" fmla="*/ 2602591 w 3217557"/>
                  <a:gd name="connsiteY14" fmla="*/ 661544 h 2633810"/>
                  <a:gd name="connsiteX15" fmla="*/ 677114 w 3217557"/>
                  <a:gd name="connsiteY15" fmla="*/ 569491 h 2633810"/>
                  <a:gd name="connsiteX16" fmla="*/ 330916 w 3217557"/>
                  <a:gd name="connsiteY16" fmla="*/ 569491 h 2633810"/>
                  <a:gd name="connsiteX17" fmla="*/ 0 w 3217557"/>
                  <a:gd name="connsiteY17" fmla="*/ 900407 h 2633810"/>
                  <a:gd name="connsiteX18" fmla="*/ 0 w 3217557"/>
                  <a:gd name="connsiteY18" fmla="*/ 1952009 h 2633810"/>
                  <a:gd name="connsiteX19" fmla="*/ 330916 w 3217557"/>
                  <a:gd name="connsiteY19" fmla="*/ 2282925 h 2633810"/>
                  <a:gd name="connsiteX20" fmla="*/ 711670 w 3217557"/>
                  <a:gd name="connsiteY20" fmla="*/ 2282925 h 2633810"/>
                  <a:gd name="connsiteX21" fmla="*/ 165895 w 3217557"/>
                  <a:gd name="connsiteY21" fmla="*/ 2633810 h 2633810"/>
                  <a:gd name="connsiteX22" fmla="*/ 1294529 w 3217557"/>
                  <a:gd name="connsiteY22" fmla="*/ 2282925 h 2633810"/>
                  <a:gd name="connsiteX23" fmla="*/ 2117356 w 3217557"/>
                  <a:gd name="connsiteY23" fmla="*/ 2282925 h 2633810"/>
                  <a:gd name="connsiteX24" fmla="*/ 2418395 w 3217557"/>
                  <a:gd name="connsiteY24" fmla="*/ 2087951 h 2633810"/>
                  <a:gd name="connsiteX25" fmla="*/ 1830857 w 3217557"/>
                  <a:gd name="connsiteY25" fmla="*/ 1799347 h 2633810"/>
                  <a:gd name="connsiteX26" fmla="*/ 1008030 w 3217557"/>
                  <a:gd name="connsiteY26" fmla="*/ 1799347 h 2633810"/>
                  <a:gd name="connsiteX27" fmla="*/ 677114 w 3217557"/>
                  <a:gd name="connsiteY27" fmla="*/ 1468431 h 2633810"/>
                  <a:gd name="connsiteX28" fmla="*/ 677114 w 3217557"/>
                  <a:gd name="connsiteY28" fmla="*/ 569491 h 2633810"/>
                  <a:gd name="connsiteX29" fmla="*/ 2886641 w 3217557"/>
                  <a:gd name="connsiteY29" fmla="*/ 0 h 2633810"/>
                  <a:gd name="connsiteX30" fmla="*/ 1100201 w 3217557"/>
                  <a:gd name="connsiteY30" fmla="*/ 0 h 2633810"/>
                  <a:gd name="connsiteX31" fmla="*/ 769285 w 3217557"/>
                  <a:gd name="connsiteY31" fmla="*/ 330916 h 2633810"/>
                  <a:gd name="connsiteX32" fmla="*/ 769285 w 3217557"/>
                  <a:gd name="connsiteY32" fmla="*/ 1382518 h 2633810"/>
                  <a:gd name="connsiteX33" fmla="*/ 1100201 w 3217557"/>
                  <a:gd name="connsiteY33" fmla="*/ 1713434 h 2633810"/>
                  <a:gd name="connsiteX34" fmla="*/ 1923028 w 3217557"/>
                  <a:gd name="connsiteY34" fmla="*/ 1713434 h 2633810"/>
                  <a:gd name="connsiteX35" fmla="*/ 3078958 w 3217557"/>
                  <a:gd name="connsiteY35" fmla="*/ 2077967 h 2633810"/>
                  <a:gd name="connsiteX36" fmla="*/ 2505887 w 3217557"/>
                  <a:gd name="connsiteY36" fmla="*/ 1713434 h 2633810"/>
                  <a:gd name="connsiteX37" fmla="*/ 2886641 w 3217557"/>
                  <a:gd name="connsiteY37" fmla="*/ 1713434 h 2633810"/>
                  <a:gd name="connsiteX38" fmla="*/ 3217557 w 3217557"/>
                  <a:gd name="connsiteY38" fmla="*/ 1382518 h 2633810"/>
                  <a:gd name="connsiteX39" fmla="*/ 3217557 w 3217557"/>
                  <a:gd name="connsiteY39" fmla="*/ 330916 h 2633810"/>
                  <a:gd name="connsiteX40" fmla="*/ 2886641 w 3217557"/>
                  <a:gd name="connsiteY40" fmla="*/ 0 h 2633810"/>
                  <a:gd name="connsiteX0" fmla="*/ 1384251 w 3217557"/>
                  <a:gd name="connsiteY0" fmla="*/ 661544 h 2633810"/>
                  <a:gd name="connsiteX1" fmla="*/ 1574067 w 3217557"/>
                  <a:gd name="connsiteY1" fmla="*/ 851360 h 2633810"/>
                  <a:gd name="connsiteX2" fmla="*/ 1384251 w 3217557"/>
                  <a:gd name="connsiteY2" fmla="*/ 1041176 h 2633810"/>
                  <a:gd name="connsiteX3" fmla="*/ 1194435 w 3217557"/>
                  <a:gd name="connsiteY3" fmla="*/ 851360 h 2633810"/>
                  <a:gd name="connsiteX4" fmla="*/ 1384251 w 3217557"/>
                  <a:gd name="connsiteY4" fmla="*/ 661544 h 2633810"/>
                  <a:gd name="connsiteX5" fmla="*/ 1993421 w 3217557"/>
                  <a:gd name="connsiteY5" fmla="*/ 661544 h 2633810"/>
                  <a:gd name="connsiteX6" fmla="*/ 2183237 w 3217557"/>
                  <a:gd name="connsiteY6" fmla="*/ 851360 h 2633810"/>
                  <a:gd name="connsiteX7" fmla="*/ 1993421 w 3217557"/>
                  <a:gd name="connsiteY7" fmla="*/ 1041176 h 2633810"/>
                  <a:gd name="connsiteX8" fmla="*/ 1803605 w 3217557"/>
                  <a:gd name="connsiteY8" fmla="*/ 851360 h 2633810"/>
                  <a:gd name="connsiteX9" fmla="*/ 1993421 w 3217557"/>
                  <a:gd name="connsiteY9" fmla="*/ 661544 h 2633810"/>
                  <a:gd name="connsiteX10" fmla="*/ 2602591 w 3217557"/>
                  <a:gd name="connsiteY10" fmla="*/ 661544 h 2633810"/>
                  <a:gd name="connsiteX11" fmla="*/ 2792407 w 3217557"/>
                  <a:gd name="connsiteY11" fmla="*/ 851360 h 2633810"/>
                  <a:gd name="connsiteX12" fmla="*/ 2602591 w 3217557"/>
                  <a:gd name="connsiteY12" fmla="*/ 1041176 h 2633810"/>
                  <a:gd name="connsiteX13" fmla="*/ 2412775 w 3217557"/>
                  <a:gd name="connsiteY13" fmla="*/ 851360 h 2633810"/>
                  <a:gd name="connsiteX14" fmla="*/ 2602591 w 3217557"/>
                  <a:gd name="connsiteY14" fmla="*/ 661544 h 2633810"/>
                  <a:gd name="connsiteX15" fmla="*/ 677114 w 3217557"/>
                  <a:gd name="connsiteY15" fmla="*/ 569491 h 2633810"/>
                  <a:gd name="connsiteX16" fmla="*/ 330916 w 3217557"/>
                  <a:gd name="connsiteY16" fmla="*/ 569491 h 2633810"/>
                  <a:gd name="connsiteX17" fmla="*/ 0 w 3217557"/>
                  <a:gd name="connsiteY17" fmla="*/ 900407 h 2633810"/>
                  <a:gd name="connsiteX18" fmla="*/ 0 w 3217557"/>
                  <a:gd name="connsiteY18" fmla="*/ 1952009 h 2633810"/>
                  <a:gd name="connsiteX19" fmla="*/ 330916 w 3217557"/>
                  <a:gd name="connsiteY19" fmla="*/ 2282925 h 2633810"/>
                  <a:gd name="connsiteX20" fmla="*/ 711670 w 3217557"/>
                  <a:gd name="connsiteY20" fmla="*/ 2282925 h 2633810"/>
                  <a:gd name="connsiteX21" fmla="*/ 165895 w 3217557"/>
                  <a:gd name="connsiteY21" fmla="*/ 2633810 h 2633810"/>
                  <a:gd name="connsiteX22" fmla="*/ 1294529 w 3217557"/>
                  <a:gd name="connsiteY22" fmla="*/ 2282925 h 2633810"/>
                  <a:gd name="connsiteX23" fmla="*/ 2117356 w 3217557"/>
                  <a:gd name="connsiteY23" fmla="*/ 2282925 h 2633810"/>
                  <a:gd name="connsiteX24" fmla="*/ 2418395 w 3217557"/>
                  <a:gd name="connsiteY24" fmla="*/ 2087951 h 2633810"/>
                  <a:gd name="connsiteX25" fmla="*/ 1830857 w 3217557"/>
                  <a:gd name="connsiteY25" fmla="*/ 1799347 h 2633810"/>
                  <a:gd name="connsiteX26" fmla="*/ 1008030 w 3217557"/>
                  <a:gd name="connsiteY26" fmla="*/ 1799347 h 2633810"/>
                  <a:gd name="connsiteX27" fmla="*/ 677114 w 3217557"/>
                  <a:gd name="connsiteY27" fmla="*/ 1468431 h 2633810"/>
                  <a:gd name="connsiteX28" fmla="*/ 677114 w 3217557"/>
                  <a:gd name="connsiteY28" fmla="*/ 569491 h 2633810"/>
                  <a:gd name="connsiteX29" fmla="*/ 2886641 w 3217557"/>
                  <a:gd name="connsiteY29" fmla="*/ 0 h 2633810"/>
                  <a:gd name="connsiteX30" fmla="*/ 1100201 w 3217557"/>
                  <a:gd name="connsiteY30" fmla="*/ 0 h 2633810"/>
                  <a:gd name="connsiteX31" fmla="*/ 769285 w 3217557"/>
                  <a:gd name="connsiteY31" fmla="*/ 330916 h 2633810"/>
                  <a:gd name="connsiteX32" fmla="*/ 769285 w 3217557"/>
                  <a:gd name="connsiteY32" fmla="*/ 1382518 h 2633810"/>
                  <a:gd name="connsiteX33" fmla="*/ 1100201 w 3217557"/>
                  <a:gd name="connsiteY33" fmla="*/ 1713434 h 2633810"/>
                  <a:gd name="connsiteX34" fmla="*/ 1923028 w 3217557"/>
                  <a:gd name="connsiteY34" fmla="*/ 1713434 h 2633810"/>
                  <a:gd name="connsiteX35" fmla="*/ 3078958 w 3217557"/>
                  <a:gd name="connsiteY35" fmla="*/ 2077967 h 2633810"/>
                  <a:gd name="connsiteX36" fmla="*/ 2505887 w 3217557"/>
                  <a:gd name="connsiteY36" fmla="*/ 1713434 h 2633810"/>
                  <a:gd name="connsiteX37" fmla="*/ 2886641 w 3217557"/>
                  <a:gd name="connsiteY37" fmla="*/ 1713434 h 2633810"/>
                  <a:gd name="connsiteX38" fmla="*/ 3217557 w 3217557"/>
                  <a:gd name="connsiteY38" fmla="*/ 1382518 h 2633810"/>
                  <a:gd name="connsiteX39" fmla="*/ 3217557 w 3217557"/>
                  <a:gd name="connsiteY39" fmla="*/ 330916 h 2633810"/>
                  <a:gd name="connsiteX40" fmla="*/ 2886641 w 3217557"/>
                  <a:gd name="connsiteY40" fmla="*/ 0 h 2633810"/>
                  <a:gd name="connsiteX0" fmla="*/ 1384251 w 3217557"/>
                  <a:gd name="connsiteY0" fmla="*/ 661544 h 2654282"/>
                  <a:gd name="connsiteX1" fmla="*/ 1574067 w 3217557"/>
                  <a:gd name="connsiteY1" fmla="*/ 851360 h 2654282"/>
                  <a:gd name="connsiteX2" fmla="*/ 1384251 w 3217557"/>
                  <a:gd name="connsiteY2" fmla="*/ 1041176 h 2654282"/>
                  <a:gd name="connsiteX3" fmla="*/ 1194435 w 3217557"/>
                  <a:gd name="connsiteY3" fmla="*/ 851360 h 2654282"/>
                  <a:gd name="connsiteX4" fmla="*/ 1384251 w 3217557"/>
                  <a:gd name="connsiteY4" fmla="*/ 661544 h 2654282"/>
                  <a:gd name="connsiteX5" fmla="*/ 1993421 w 3217557"/>
                  <a:gd name="connsiteY5" fmla="*/ 661544 h 2654282"/>
                  <a:gd name="connsiteX6" fmla="*/ 2183237 w 3217557"/>
                  <a:gd name="connsiteY6" fmla="*/ 851360 h 2654282"/>
                  <a:gd name="connsiteX7" fmla="*/ 1993421 w 3217557"/>
                  <a:gd name="connsiteY7" fmla="*/ 1041176 h 2654282"/>
                  <a:gd name="connsiteX8" fmla="*/ 1803605 w 3217557"/>
                  <a:gd name="connsiteY8" fmla="*/ 851360 h 2654282"/>
                  <a:gd name="connsiteX9" fmla="*/ 1993421 w 3217557"/>
                  <a:gd name="connsiteY9" fmla="*/ 661544 h 2654282"/>
                  <a:gd name="connsiteX10" fmla="*/ 2602591 w 3217557"/>
                  <a:gd name="connsiteY10" fmla="*/ 661544 h 2654282"/>
                  <a:gd name="connsiteX11" fmla="*/ 2792407 w 3217557"/>
                  <a:gd name="connsiteY11" fmla="*/ 851360 h 2654282"/>
                  <a:gd name="connsiteX12" fmla="*/ 2602591 w 3217557"/>
                  <a:gd name="connsiteY12" fmla="*/ 1041176 h 2654282"/>
                  <a:gd name="connsiteX13" fmla="*/ 2412775 w 3217557"/>
                  <a:gd name="connsiteY13" fmla="*/ 851360 h 2654282"/>
                  <a:gd name="connsiteX14" fmla="*/ 2602591 w 3217557"/>
                  <a:gd name="connsiteY14" fmla="*/ 661544 h 2654282"/>
                  <a:gd name="connsiteX15" fmla="*/ 677114 w 3217557"/>
                  <a:gd name="connsiteY15" fmla="*/ 569491 h 2654282"/>
                  <a:gd name="connsiteX16" fmla="*/ 330916 w 3217557"/>
                  <a:gd name="connsiteY16" fmla="*/ 569491 h 2654282"/>
                  <a:gd name="connsiteX17" fmla="*/ 0 w 3217557"/>
                  <a:gd name="connsiteY17" fmla="*/ 900407 h 2654282"/>
                  <a:gd name="connsiteX18" fmla="*/ 0 w 3217557"/>
                  <a:gd name="connsiteY18" fmla="*/ 1952009 h 2654282"/>
                  <a:gd name="connsiteX19" fmla="*/ 330916 w 3217557"/>
                  <a:gd name="connsiteY19" fmla="*/ 2282925 h 2654282"/>
                  <a:gd name="connsiteX20" fmla="*/ 711670 w 3217557"/>
                  <a:gd name="connsiteY20" fmla="*/ 2282925 h 2654282"/>
                  <a:gd name="connsiteX21" fmla="*/ 275077 w 3217557"/>
                  <a:gd name="connsiteY21" fmla="*/ 2654282 h 2654282"/>
                  <a:gd name="connsiteX22" fmla="*/ 1294529 w 3217557"/>
                  <a:gd name="connsiteY22" fmla="*/ 2282925 h 2654282"/>
                  <a:gd name="connsiteX23" fmla="*/ 2117356 w 3217557"/>
                  <a:gd name="connsiteY23" fmla="*/ 2282925 h 2654282"/>
                  <a:gd name="connsiteX24" fmla="*/ 2418395 w 3217557"/>
                  <a:gd name="connsiteY24" fmla="*/ 2087951 h 2654282"/>
                  <a:gd name="connsiteX25" fmla="*/ 1830857 w 3217557"/>
                  <a:gd name="connsiteY25" fmla="*/ 1799347 h 2654282"/>
                  <a:gd name="connsiteX26" fmla="*/ 1008030 w 3217557"/>
                  <a:gd name="connsiteY26" fmla="*/ 1799347 h 2654282"/>
                  <a:gd name="connsiteX27" fmla="*/ 677114 w 3217557"/>
                  <a:gd name="connsiteY27" fmla="*/ 1468431 h 2654282"/>
                  <a:gd name="connsiteX28" fmla="*/ 677114 w 3217557"/>
                  <a:gd name="connsiteY28" fmla="*/ 569491 h 2654282"/>
                  <a:gd name="connsiteX29" fmla="*/ 2886641 w 3217557"/>
                  <a:gd name="connsiteY29" fmla="*/ 0 h 2654282"/>
                  <a:gd name="connsiteX30" fmla="*/ 1100201 w 3217557"/>
                  <a:gd name="connsiteY30" fmla="*/ 0 h 2654282"/>
                  <a:gd name="connsiteX31" fmla="*/ 769285 w 3217557"/>
                  <a:gd name="connsiteY31" fmla="*/ 330916 h 2654282"/>
                  <a:gd name="connsiteX32" fmla="*/ 769285 w 3217557"/>
                  <a:gd name="connsiteY32" fmla="*/ 1382518 h 2654282"/>
                  <a:gd name="connsiteX33" fmla="*/ 1100201 w 3217557"/>
                  <a:gd name="connsiteY33" fmla="*/ 1713434 h 2654282"/>
                  <a:gd name="connsiteX34" fmla="*/ 1923028 w 3217557"/>
                  <a:gd name="connsiteY34" fmla="*/ 1713434 h 2654282"/>
                  <a:gd name="connsiteX35" fmla="*/ 3078958 w 3217557"/>
                  <a:gd name="connsiteY35" fmla="*/ 2077967 h 2654282"/>
                  <a:gd name="connsiteX36" fmla="*/ 2505887 w 3217557"/>
                  <a:gd name="connsiteY36" fmla="*/ 1713434 h 2654282"/>
                  <a:gd name="connsiteX37" fmla="*/ 2886641 w 3217557"/>
                  <a:gd name="connsiteY37" fmla="*/ 1713434 h 2654282"/>
                  <a:gd name="connsiteX38" fmla="*/ 3217557 w 3217557"/>
                  <a:gd name="connsiteY38" fmla="*/ 1382518 h 2654282"/>
                  <a:gd name="connsiteX39" fmla="*/ 3217557 w 3217557"/>
                  <a:gd name="connsiteY39" fmla="*/ 330916 h 2654282"/>
                  <a:gd name="connsiteX40" fmla="*/ 2886641 w 3217557"/>
                  <a:gd name="connsiteY40" fmla="*/ 0 h 2654282"/>
                  <a:gd name="connsiteX0" fmla="*/ 1384251 w 3217557"/>
                  <a:gd name="connsiteY0" fmla="*/ 661544 h 2654282"/>
                  <a:gd name="connsiteX1" fmla="*/ 1574067 w 3217557"/>
                  <a:gd name="connsiteY1" fmla="*/ 851360 h 2654282"/>
                  <a:gd name="connsiteX2" fmla="*/ 1384251 w 3217557"/>
                  <a:gd name="connsiteY2" fmla="*/ 1041176 h 2654282"/>
                  <a:gd name="connsiteX3" fmla="*/ 1194435 w 3217557"/>
                  <a:gd name="connsiteY3" fmla="*/ 851360 h 2654282"/>
                  <a:gd name="connsiteX4" fmla="*/ 1384251 w 3217557"/>
                  <a:gd name="connsiteY4" fmla="*/ 661544 h 2654282"/>
                  <a:gd name="connsiteX5" fmla="*/ 1993421 w 3217557"/>
                  <a:gd name="connsiteY5" fmla="*/ 661544 h 2654282"/>
                  <a:gd name="connsiteX6" fmla="*/ 2183237 w 3217557"/>
                  <a:gd name="connsiteY6" fmla="*/ 851360 h 2654282"/>
                  <a:gd name="connsiteX7" fmla="*/ 1993421 w 3217557"/>
                  <a:gd name="connsiteY7" fmla="*/ 1041176 h 2654282"/>
                  <a:gd name="connsiteX8" fmla="*/ 1803605 w 3217557"/>
                  <a:gd name="connsiteY8" fmla="*/ 851360 h 2654282"/>
                  <a:gd name="connsiteX9" fmla="*/ 1993421 w 3217557"/>
                  <a:gd name="connsiteY9" fmla="*/ 661544 h 2654282"/>
                  <a:gd name="connsiteX10" fmla="*/ 2602591 w 3217557"/>
                  <a:gd name="connsiteY10" fmla="*/ 661544 h 2654282"/>
                  <a:gd name="connsiteX11" fmla="*/ 2792407 w 3217557"/>
                  <a:gd name="connsiteY11" fmla="*/ 851360 h 2654282"/>
                  <a:gd name="connsiteX12" fmla="*/ 2602591 w 3217557"/>
                  <a:gd name="connsiteY12" fmla="*/ 1041176 h 2654282"/>
                  <a:gd name="connsiteX13" fmla="*/ 2412775 w 3217557"/>
                  <a:gd name="connsiteY13" fmla="*/ 851360 h 2654282"/>
                  <a:gd name="connsiteX14" fmla="*/ 2602591 w 3217557"/>
                  <a:gd name="connsiteY14" fmla="*/ 661544 h 2654282"/>
                  <a:gd name="connsiteX15" fmla="*/ 677114 w 3217557"/>
                  <a:gd name="connsiteY15" fmla="*/ 569491 h 2654282"/>
                  <a:gd name="connsiteX16" fmla="*/ 330916 w 3217557"/>
                  <a:gd name="connsiteY16" fmla="*/ 569491 h 2654282"/>
                  <a:gd name="connsiteX17" fmla="*/ 0 w 3217557"/>
                  <a:gd name="connsiteY17" fmla="*/ 900407 h 2654282"/>
                  <a:gd name="connsiteX18" fmla="*/ 0 w 3217557"/>
                  <a:gd name="connsiteY18" fmla="*/ 1952009 h 2654282"/>
                  <a:gd name="connsiteX19" fmla="*/ 330916 w 3217557"/>
                  <a:gd name="connsiteY19" fmla="*/ 2282925 h 2654282"/>
                  <a:gd name="connsiteX20" fmla="*/ 711670 w 3217557"/>
                  <a:gd name="connsiteY20" fmla="*/ 2282925 h 2654282"/>
                  <a:gd name="connsiteX21" fmla="*/ 275077 w 3217557"/>
                  <a:gd name="connsiteY21" fmla="*/ 2654282 h 2654282"/>
                  <a:gd name="connsiteX22" fmla="*/ 1294529 w 3217557"/>
                  <a:gd name="connsiteY22" fmla="*/ 2282925 h 2654282"/>
                  <a:gd name="connsiteX23" fmla="*/ 2117356 w 3217557"/>
                  <a:gd name="connsiteY23" fmla="*/ 2282925 h 2654282"/>
                  <a:gd name="connsiteX24" fmla="*/ 2418395 w 3217557"/>
                  <a:gd name="connsiteY24" fmla="*/ 2087951 h 2654282"/>
                  <a:gd name="connsiteX25" fmla="*/ 1830857 w 3217557"/>
                  <a:gd name="connsiteY25" fmla="*/ 1799347 h 2654282"/>
                  <a:gd name="connsiteX26" fmla="*/ 1008030 w 3217557"/>
                  <a:gd name="connsiteY26" fmla="*/ 1799347 h 2654282"/>
                  <a:gd name="connsiteX27" fmla="*/ 677114 w 3217557"/>
                  <a:gd name="connsiteY27" fmla="*/ 1468431 h 2654282"/>
                  <a:gd name="connsiteX28" fmla="*/ 677114 w 3217557"/>
                  <a:gd name="connsiteY28" fmla="*/ 569491 h 2654282"/>
                  <a:gd name="connsiteX29" fmla="*/ 2886641 w 3217557"/>
                  <a:gd name="connsiteY29" fmla="*/ 0 h 2654282"/>
                  <a:gd name="connsiteX30" fmla="*/ 1100201 w 3217557"/>
                  <a:gd name="connsiteY30" fmla="*/ 0 h 2654282"/>
                  <a:gd name="connsiteX31" fmla="*/ 769285 w 3217557"/>
                  <a:gd name="connsiteY31" fmla="*/ 330916 h 2654282"/>
                  <a:gd name="connsiteX32" fmla="*/ 769285 w 3217557"/>
                  <a:gd name="connsiteY32" fmla="*/ 1382518 h 2654282"/>
                  <a:gd name="connsiteX33" fmla="*/ 1100201 w 3217557"/>
                  <a:gd name="connsiteY33" fmla="*/ 1713434 h 2654282"/>
                  <a:gd name="connsiteX34" fmla="*/ 1923028 w 3217557"/>
                  <a:gd name="connsiteY34" fmla="*/ 1713434 h 2654282"/>
                  <a:gd name="connsiteX35" fmla="*/ 3078958 w 3217557"/>
                  <a:gd name="connsiteY35" fmla="*/ 2077967 h 2654282"/>
                  <a:gd name="connsiteX36" fmla="*/ 2505887 w 3217557"/>
                  <a:gd name="connsiteY36" fmla="*/ 1713434 h 2654282"/>
                  <a:gd name="connsiteX37" fmla="*/ 2886641 w 3217557"/>
                  <a:gd name="connsiteY37" fmla="*/ 1713434 h 2654282"/>
                  <a:gd name="connsiteX38" fmla="*/ 3217557 w 3217557"/>
                  <a:gd name="connsiteY38" fmla="*/ 1382518 h 2654282"/>
                  <a:gd name="connsiteX39" fmla="*/ 3217557 w 3217557"/>
                  <a:gd name="connsiteY39" fmla="*/ 330916 h 2654282"/>
                  <a:gd name="connsiteX40" fmla="*/ 2886641 w 3217557"/>
                  <a:gd name="connsiteY40" fmla="*/ 0 h 2654282"/>
                  <a:gd name="connsiteX0" fmla="*/ 1384251 w 3217557"/>
                  <a:gd name="connsiteY0" fmla="*/ 661544 h 2654282"/>
                  <a:gd name="connsiteX1" fmla="*/ 1574067 w 3217557"/>
                  <a:gd name="connsiteY1" fmla="*/ 851360 h 2654282"/>
                  <a:gd name="connsiteX2" fmla="*/ 1384251 w 3217557"/>
                  <a:gd name="connsiteY2" fmla="*/ 1041176 h 2654282"/>
                  <a:gd name="connsiteX3" fmla="*/ 1194435 w 3217557"/>
                  <a:gd name="connsiteY3" fmla="*/ 851360 h 2654282"/>
                  <a:gd name="connsiteX4" fmla="*/ 1384251 w 3217557"/>
                  <a:gd name="connsiteY4" fmla="*/ 661544 h 2654282"/>
                  <a:gd name="connsiteX5" fmla="*/ 1993421 w 3217557"/>
                  <a:gd name="connsiteY5" fmla="*/ 661544 h 2654282"/>
                  <a:gd name="connsiteX6" fmla="*/ 2183237 w 3217557"/>
                  <a:gd name="connsiteY6" fmla="*/ 851360 h 2654282"/>
                  <a:gd name="connsiteX7" fmla="*/ 1993421 w 3217557"/>
                  <a:gd name="connsiteY7" fmla="*/ 1041176 h 2654282"/>
                  <a:gd name="connsiteX8" fmla="*/ 1803605 w 3217557"/>
                  <a:gd name="connsiteY8" fmla="*/ 851360 h 2654282"/>
                  <a:gd name="connsiteX9" fmla="*/ 1993421 w 3217557"/>
                  <a:gd name="connsiteY9" fmla="*/ 661544 h 2654282"/>
                  <a:gd name="connsiteX10" fmla="*/ 2602591 w 3217557"/>
                  <a:gd name="connsiteY10" fmla="*/ 661544 h 2654282"/>
                  <a:gd name="connsiteX11" fmla="*/ 2792407 w 3217557"/>
                  <a:gd name="connsiteY11" fmla="*/ 851360 h 2654282"/>
                  <a:gd name="connsiteX12" fmla="*/ 2602591 w 3217557"/>
                  <a:gd name="connsiteY12" fmla="*/ 1041176 h 2654282"/>
                  <a:gd name="connsiteX13" fmla="*/ 2412775 w 3217557"/>
                  <a:gd name="connsiteY13" fmla="*/ 851360 h 2654282"/>
                  <a:gd name="connsiteX14" fmla="*/ 2602591 w 3217557"/>
                  <a:gd name="connsiteY14" fmla="*/ 661544 h 2654282"/>
                  <a:gd name="connsiteX15" fmla="*/ 677114 w 3217557"/>
                  <a:gd name="connsiteY15" fmla="*/ 569491 h 2654282"/>
                  <a:gd name="connsiteX16" fmla="*/ 330916 w 3217557"/>
                  <a:gd name="connsiteY16" fmla="*/ 569491 h 2654282"/>
                  <a:gd name="connsiteX17" fmla="*/ 0 w 3217557"/>
                  <a:gd name="connsiteY17" fmla="*/ 900407 h 2654282"/>
                  <a:gd name="connsiteX18" fmla="*/ 0 w 3217557"/>
                  <a:gd name="connsiteY18" fmla="*/ 1952009 h 2654282"/>
                  <a:gd name="connsiteX19" fmla="*/ 330916 w 3217557"/>
                  <a:gd name="connsiteY19" fmla="*/ 2282925 h 2654282"/>
                  <a:gd name="connsiteX20" fmla="*/ 711670 w 3217557"/>
                  <a:gd name="connsiteY20" fmla="*/ 2282925 h 2654282"/>
                  <a:gd name="connsiteX21" fmla="*/ 275077 w 3217557"/>
                  <a:gd name="connsiteY21" fmla="*/ 2654282 h 2654282"/>
                  <a:gd name="connsiteX22" fmla="*/ 1294529 w 3217557"/>
                  <a:gd name="connsiteY22" fmla="*/ 2282925 h 2654282"/>
                  <a:gd name="connsiteX23" fmla="*/ 2117356 w 3217557"/>
                  <a:gd name="connsiteY23" fmla="*/ 2282925 h 2654282"/>
                  <a:gd name="connsiteX24" fmla="*/ 2418395 w 3217557"/>
                  <a:gd name="connsiteY24" fmla="*/ 2087951 h 2654282"/>
                  <a:gd name="connsiteX25" fmla="*/ 1830857 w 3217557"/>
                  <a:gd name="connsiteY25" fmla="*/ 1799347 h 2654282"/>
                  <a:gd name="connsiteX26" fmla="*/ 1008030 w 3217557"/>
                  <a:gd name="connsiteY26" fmla="*/ 1799347 h 2654282"/>
                  <a:gd name="connsiteX27" fmla="*/ 677114 w 3217557"/>
                  <a:gd name="connsiteY27" fmla="*/ 1468431 h 2654282"/>
                  <a:gd name="connsiteX28" fmla="*/ 677114 w 3217557"/>
                  <a:gd name="connsiteY28" fmla="*/ 569491 h 2654282"/>
                  <a:gd name="connsiteX29" fmla="*/ 2886641 w 3217557"/>
                  <a:gd name="connsiteY29" fmla="*/ 0 h 2654282"/>
                  <a:gd name="connsiteX30" fmla="*/ 1100201 w 3217557"/>
                  <a:gd name="connsiteY30" fmla="*/ 0 h 2654282"/>
                  <a:gd name="connsiteX31" fmla="*/ 769285 w 3217557"/>
                  <a:gd name="connsiteY31" fmla="*/ 330916 h 2654282"/>
                  <a:gd name="connsiteX32" fmla="*/ 769285 w 3217557"/>
                  <a:gd name="connsiteY32" fmla="*/ 1382518 h 2654282"/>
                  <a:gd name="connsiteX33" fmla="*/ 1100201 w 3217557"/>
                  <a:gd name="connsiteY33" fmla="*/ 1713434 h 2654282"/>
                  <a:gd name="connsiteX34" fmla="*/ 1923028 w 3217557"/>
                  <a:gd name="connsiteY34" fmla="*/ 1713434 h 2654282"/>
                  <a:gd name="connsiteX35" fmla="*/ 3078958 w 3217557"/>
                  <a:gd name="connsiteY35" fmla="*/ 2077967 h 2654282"/>
                  <a:gd name="connsiteX36" fmla="*/ 2505887 w 3217557"/>
                  <a:gd name="connsiteY36" fmla="*/ 1713434 h 2654282"/>
                  <a:gd name="connsiteX37" fmla="*/ 2886641 w 3217557"/>
                  <a:gd name="connsiteY37" fmla="*/ 1713434 h 2654282"/>
                  <a:gd name="connsiteX38" fmla="*/ 3217557 w 3217557"/>
                  <a:gd name="connsiteY38" fmla="*/ 1382518 h 2654282"/>
                  <a:gd name="connsiteX39" fmla="*/ 3217557 w 3217557"/>
                  <a:gd name="connsiteY39" fmla="*/ 330916 h 2654282"/>
                  <a:gd name="connsiteX40" fmla="*/ 2886641 w 3217557"/>
                  <a:gd name="connsiteY40" fmla="*/ 0 h 2654282"/>
                  <a:gd name="connsiteX0" fmla="*/ 1384251 w 3217557"/>
                  <a:gd name="connsiteY0" fmla="*/ 661544 h 2654282"/>
                  <a:gd name="connsiteX1" fmla="*/ 1574067 w 3217557"/>
                  <a:gd name="connsiteY1" fmla="*/ 851360 h 2654282"/>
                  <a:gd name="connsiteX2" fmla="*/ 1384251 w 3217557"/>
                  <a:gd name="connsiteY2" fmla="*/ 1041176 h 2654282"/>
                  <a:gd name="connsiteX3" fmla="*/ 1194435 w 3217557"/>
                  <a:gd name="connsiteY3" fmla="*/ 851360 h 2654282"/>
                  <a:gd name="connsiteX4" fmla="*/ 1384251 w 3217557"/>
                  <a:gd name="connsiteY4" fmla="*/ 661544 h 2654282"/>
                  <a:gd name="connsiteX5" fmla="*/ 1993421 w 3217557"/>
                  <a:gd name="connsiteY5" fmla="*/ 661544 h 2654282"/>
                  <a:gd name="connsiteX6" fmla="*/ 2183237 w 3217557"/>
                  <a:gd name="connsiteY6" fmla="*/ 851360 h 2654282"/>
                  <a:gd name="connsiteX7" fmla="*/ 1993421 w 3217557"/>
                  <a:gd name="connsiteY7" fmla="*/ 1041176 h 2654282"/>
                  <a:gd name="connsiteX8" fmla="*/ 1803605 w 3217557"/>
                  <a:gd name="connsiteY8" fmla="*/ 851360 h 2654282"/>
                  <a:gd name="connsiteX9" fmla="*/ 1993421 w 3217557"/>
                  <a:gd name="connsiteY9" fmla="*/ 661544 h 2654282"/>
                  <a:gd name="connsiteX10" fmla="*/ 2602591 w 3217557"/>
                  <a:gd name="connsiteY10" fmla="*/ 661544 h 2654282"/>
                  <a:gd name="connsiteX11" fmla="*/ 2792407 w 3217557"/>
                  <a:gd name="connsiteY11" fmla="*/ 851360 h 2654282"/>
                  <a:gd name="connsiteX12" fmla="*/ 2602591 w 3217557"/>
                  <a:gd name="connsiteY12" fmla="*/ 1041176 h 2654282"/>
                  <a:gd name="connsiteX13" fmla="*/ 2412775 w 3217557"/>
                  <a:gd name="connsiteY13" fmla="*/ 851360 h 2654282"/>
                  <a:gd name="connsiteX14" fmla="*/ 2602591 w 3217557"/>
                  <a:gd name="connsiteY14" fmla="*/ 661544 h 2654282"/>
                  <a:gd name="connsiteX15" fmla="*/ 677114 w 3217557"/>
                  <a:gd name="connsiteY15" fmla="*/ 569491 h 2654282"/>
                  <a:gd name="connsiteX16" fmla="*/ 330916 w 3217557"/>
                  <a:gd name="connsiteY16" fmla="*/ 569491 h 2654282"/>
                  <a:gd name="connsiteX17" fmla="*/ 0 w 3217557"/>
                  <a:gd name="connsiteY17" fmla="*/ 900407 h 2654282"/>
                  <a:gd name="connsiteX18" fmla="*/ 0 w 3217557"/>
                  <a:gd name="connsiteY18" fmla="*/ 1952009 h 2654282"/>
                  <a:gd name="connsiteX19" fmla="*/ 330916 w 3217557"/>
                  <a:gd name="connsiteY19" fmla="*/ 2282925 h 2654282"/>
                  <a:gd name="connsiteX20" fmla="*/ 711670 w 3217557"/>
                  <a:gd name="connsiteY20" fmla="*/ 2282925 h 2654282"/>
                  <a:gd name="connsiteX21" fmla="*/ 275077 w 3217557"/>
                  <a:gd name="connsiteY21" fmla="*/ 2654282 h 2654282"/>
                  <a:gd name="connsiteX22" fmla="*/ 1294529 w 3217557"/>
                  <a:gd name="connsiteY22" fmla="*/ 2282925 h 2654282"/>
                  <a:gd name="connsiteX23" fmla="*/ 2117356 w 3217557"/>
                  <a:gd name="connsiteY23" fmla="*/ 2282925 h 2654282"/>
                  <a:gd name="connsiteX24" fmla="*/ 2418395 w 3217557"/>
                  <a:gd name="connsiteY24" fmla="*/ 2087951 h 2654282"/>
                  <a:gd name="connsiteX25" fmla="*/ 1830857 w 3217557"/>
                  <a:gd name="connsiteY25" fmla="*/ 1799347 h 2654282"/>
                  <a:gd name="connsiteX26" fmla="*/ 1008030 w 3217557"/>
                  <a:gd name="connsiteY26" fmla="*/ 1799347 h 2654282"/>
                  <a:gd name="connsiteX27" fmla="*/ 677114 w 3217557"/>
                  <a:gd name="connsiteY27" fmla="*/ 1468431 h 2654282"/>
                  <a:gd name="connsiteX28" fmla="*/ 677114 w 3217557"/>
                  <a:gd name="connsiteY28" fmla="*/ 569491 h 2654282"/>
                  <a:gd name="connsiteX29" fmla="*/ 2886641 w 3217557"/>
                  <a:gd name="connsiteY29" fmla="*/ 0 h 2654282"/>
                  <a:gd name="connsiteX30" fmla="*/ 1100201 w 3217557"/>
                  <a:gd name="connsiteY30" fmla="*/ 0 h 2654282"/>
                  <a:gd name="connsiteX31" fmla="*/ 769285 w 3217557"/>
                  <a:gd name="connsiteY31" fmla="*/ 330916 h 2654282"/>
                  <a:gd name="connsiteX32" fmla="*/ 769285 w 3217557"/>
                  <a:gd name="connsiteY32" fmla="*/ 1382518 h 2654282"/>
                  <a:gd name="connsiteX33" fmla="*/ 1100201 w 3217557"/>
                  <a:gd name="connsiteY33" fmla="*/ 1713434 h 2654282"/>
                  <a:gd name="connsiteX34" fmla="*/ 1923028 w 3217557"/>
                  <a:gd name="connsiteY34" fmla="*/ 1713434 h 2654282"/>
                  <a:gd name="connsiteX35" fmla="*/ 3078958 w 3217557"/>
                  <a:gd name="connsiteY35" fmla="*/ 2077967 h 2654282"/>
                  <a:gd name="connsiteX36" fmla="*/ 2505887 w 3217557"/>
                  <a:gd name="connsiteY36" fmla="*/ 1713434 h 2654282"/>
                  <a:gd name="connsiteX37" fmla="*/ 2886641 w 3217557"/>
                  <a:gd name="connsiteY37" fmla="*/ 1713434 h 2654282"/>
                  <a:gd name="connsiteX38" fmla="*/ 3217557 w 3217557"/>
                  <a:gd name="connsiteY38" fmla="*/ 1382518 h 2654282"/>
                  <a:gd name="connsiteX39" fmla="*/ 3217557 w 3217557"/>
                  <a:gd name="connsiteY39" fmla="*/ 330916 h 2654282"/>
                  <a:gd name="connsiteX40" fmla="*/ 2886641 w 3217557"/>
                  <a:gd name="connsiteY40" fmla="*/ 0 h 2654282"/>
                  <a:gd name="connsiteX0" fmla="*/ 1384251 w 3217557"/>
                  <a:gd name="connsiteY0" fmla="*/ 661544 h 2654282"/>
                  <a:gd name="connsiteX1" fmla="*/ 1574067 w 3217557"/>
                  <a:gd name="connsiteY1" fmla="*/ 851360 h 2654282"/>
                  <a:gd name="connsiteX2" fmla="*/ 1384251 w 3217557"/>
                  <a:gd name="connsiteY2" fmla="*/ 1041176 h 2654282"/>
                  <a:gd name="connsiteX3" fmla="*/ 1194435 w 3217557"/>
                  <a:gd name="connsiteY3" fmla="*/ 851360 h 2654282"/>
                  <a:gd name="connsiteX4" fmla="*/ 1384251 w 3217557"/>
                  <a:gd name="connsiteY4" fmla="*/ 661544 h 2654282"/>
                  <a:gd name="connsiteX5" fmla="*/ 1993421 w 3217557"/>
                  <a:gd name="connsiteY5" fmla="*/ 661544 h 2654282"/>
                  <a:gd name="connsiteX6" fmla="*/ 2183237 w 3217557"/>
                  <a:gd name="connsiteY6" fmla="*/ 851360 h 2654282"/>
                  <a:gd name="connsiteX7" fmla="*/ 1993421 w 3217557"/>
                  <a:gd name="connsiteY7" fmla="*/ 1041176 h 2654282"/>
                  <a:gd name="connsiteX8" fmla="*/ 1803605 w 3217557"/>
                  <a:gd name="connsiteY8" fmla="*/ 851360 h 2654282"/>
                  <a:gd name="connsiteX9" fmla="*/ 1993421 w 3217557"/>
                  <a:gd name="connsiteY9" fmla="*/ 661544 h 2654282"/>
                  <a:gd name="connsiteX10" fmla="*/ 2602591 w 3217557"/>
                  <a:gd name="connsiteY10" fmla="*/ 661544 h 2654282"/>
                  <a:gd name="connsiteX11" fmla="*/ 2792407 w 3217557"/>
                  <a:gd name="connsiteY11" fmla="*/ 851360 h 2654282"/>
                  <a:gd name="connsiteX12" fmla="*/ 2602591 w 3217557"/>
                  <a:gd name="connsiteY12" fmla="*/ 1041176 h 2654282"/>
                  <a:gd name="connsiteX13" fmla="*/ 2412775 w 3217557"/>
                  <a:gd name="connsiteY13" fmla="*/ 851360 h 2654282"/>
                  <a:gd name="connsiteX14" fmla="*/ 2602591 w 3217557"/>
                  <a:gd name="connsiteY14" fmla="*/ 661544 h 2654282"/>
                  <a:gd name="connsiteX15" fmla="*/ 677114 w 3217557"/>
                  <a:gd name="connsiteY15" fmla="*/ 569491 h 2654282"/>
                  <a:gd name="connsiteX16" fmla="*/ 330916 w 3217557"/>
                  <a:gd name="connsiteY16" fmla="*/ 569491 h 2654282"/>
                  <a:gd name="connsiteX17" fmla="*/ 0 w 3217557"/>
                  <a:gd name="connsiteY17" fmla="*/ 900407 h 2654282"/>
                  <a:gd name="connsiteX18" fmla="*/ 0 w 3217557"/>
                  <a:gd name="connsiteY18" fmla="*/ 1952009 h 2654282"/>
                  <a:gd name="connsiteX19" fmla="*/ 330916 w 3217557"/>
                  <a:gd name="connsiteY19" fmla="*/ 2282925 h 2654282"/>
                  <a:gd name="connsiteX20" fmla="*/ 711670 w 3217557"/>
                  <a:gd name="connsiteY20" fmla="*/ 2282925 h 2654282"/>
                  <a:gd name="connsiteX21" fmla="*/ 275077 w 3217557"/>
                  <a:gd name="connsiteY21" fmla="*/ 2654282 h 2654282"/>
                  <a:gd name="connsiteX22" fmla="*/ 1294529 w 3217557"/>
                  <a:gd name="connsiteY22" fmla="*/ 2282925 h 2654282"/>
                  <a:gd name="connsiteX23" fmla="*/ 2117356 w 3217557"/>
                  <a:gd name="connsiteY23" fmla="*/ 2282925 h 2654282"/>
                  <a:gd name="connsiteX24" fmla="*/ 2418395 w 3217557"/>
                  <a:gd name="connsiteY24" fmla="*/ 2087951 h 2654282"/>
                  <a:gd name="connsiteX25" fmla="*/ 1830857 w 3217557"/>
                  <a:gd name="connsiteY25" fmla="*/ 1799347 h 2654282"/>
                  <a:gd name="connsiteX26" fmla="*/ 1008030 w 3217557"/>
                  <a:gd name="connsiteY26" fmla="*/ 1799347 h 2654282"/>
                  <a:gd name="connsiteX27" fmla="*/ 677114 w 3217557"/>
                  <a:gd name="connsiteY27" fmla="*/ 1468431 h 2654282"/>
                  <a:gd name="connsiteX28" fmla="*/ 677114 w 3217557"/>
                  <a:gd name="connsiteY28" fmla="*/ 569491 h 2654282"/>
                  <a:gd name="connsiteX29" fmla="*/ 2886641 w 3217557"/>
                  <a:gd name="connsiteY29" fmla="*/ 0 h 2654282"/>
                  <a:gd name="connsiteX30" fmla="*/ 1100201 w 3217557"/>
                  <a:gd name="connsiteY30" fmla="*/ 0 h 2654282"/>
                  <a:gd name="connsiteX31" fmla="*/ 769285 w 3217557"/>
                  <a:gd name="connsiteY31" fmla="*/ 330916 h 2654282"/>
                  <a:gd name="connsiteX32" fmla="*/ 769285 w 3217557"/>
                  <a:gd name="connsiteY32" fmla="*/ 1382518 h 2654282"/>
                  <a:gd name="connsiteX33" fmla="*/ 1100201 w 3217557"/>
                  <a:gd name="connsiteY33" fmla="*/ 1713434 h 2654282"/>
                  <a:gd name="connsiteX34" fmla="*/ 1923028 w 3217557"/>
                  <a:gd name="connsiteY34" fmla="*/ 1713434 h 2654282"/>
                  <a:gd name="connsiteX35" fmla="*/ 3078958 w 3217557"/>
                  <a:gd name="connsiteY35" fmla="*/ 2077967 h 2654282"/>
                  <a:gd name="connsiteX36" fmla="*/ 2505887 w 3217557"/>
                  <a:gd name="connsiteY36" fmla="*/ 1713434 h 2654282"/>
                  <a:gd name="connsiteX37" fmla="*/ 2886641 w 3217557"/>
                  <a:gd name="connsiteY37" fmla="*/ 1713434 h 2654282"/>
                  <a:gd name="connsiteX38" fmla="*/ 3217557 w 3217557"/>
                  <a:gd name="connsiteY38" fmla="*/ 1382518 h 2654282"/>
                  <a:gd name="connsiteX39" fmla="*/ 3217557 w 3217557"/>
                  <a:gd name="connsiteY39" fmla="*/ 330916 h 2654282"/>
                  <a:gd name="connsiteX40" fmla="*/ 2886641 w 3217557"/>
                  <a:gd name="connsiteY40" fmla="*/ 0 h 265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217557" h="2654282">
                    <a:moveTo>
                      <a:pt x="1384251" y="661544"/>
                    </a:moveTo>
                    <a:cubicBezTo>
                      <a:pt x="1489083" y="661544"/>
                      <a:pt x="1574067" y="746528"/>
                      <a:pt x="1574067" y="851360"/>
                    </a:cubicBezTo>
                    <a:cubicBezTo>
                      <a:pt x="1574067" y="956192"/>
                      <a:pt x="1489083" y="1041176"/>
                      <a:pt x="1384251" y="1041176"/>
                    </a:cubicBezTo>
                    <a:cubicBezTo>
                      <a:pt x="1279419" y="1041176"/>
                      <a:pt x="1194435" y="956192"/>
                      <a:pt x="1194435" y="851360"/>
                    </a:cubicBezTo>
                    <a:cubicBezTo>
                      <a:pt x="1194435" y="746528"/>
                      <a:pt x="1279419" y="661544"/>
                      <a:pt x="1384251" y="661544"/>
                    </a:cubicBezTo>
                    <a:close/>
                    <a:moveTo>
                      <a:pt x="1993421" y="661544"/>
                    </a:moveTo>
                    <a:cubicBezTo>
                      <a:pt x="2098253" y="661544"/>
                      <a:pt x="2183237" y="746528"/>
                      <a:pt x="2183237" y="851360"/>
                    </a:cubicBezTo>
                    <a:cubicBezTo>
                      <a:pt x="2183237" y="956192"/>
                      <a:pt x="2098253" y="1041176"/>
                      <a:pt x="1993421" y="1041176"/>
                    </a:cubicBezTo>
                    <a:cubicBezTo>
                      <a:pt x="1888589" y="1041176"/>
                      <a:pt x="1803605" y="956192"/>
                      <a:pt x="1803605" y="851360"/>
                    </a:cubicBezTo>
                    <a:cubicBezTo>
                      <a:pt x="1803605" y="746528"/>
                      <a:pt x="1888589" y="661544"/>
                      <a:pt x="1993421" y="661544"/>
                    </a:cubicBezTo>
                    <a:close/>
                    <a:moveTo>
                      <a:pt x="2602591" y="661544"/>
                    </a:moveTo>
                    <a:cubicBezTo>
                      <a:pt x="2707423" y="661544"/>
                      <a:pt x="2792407" y="746528"/>
                      <a:pt x="2792407" y="851360"/>
                    </a:cubicBezTo>
                    <a:cubicBezTo>
                      <a:pt x="2792407" y="956192"/>
                      <a:pt x="2707423" y="1041176"/>
                      <a:pt x="2602591" y="1041176"/>
                    </a:cubicBezTo>
                    <a:cubicBezTo>
                      <a:pt x="2497759" y="1041176"/>
                      <a:pt x="2412775" y="956192"/>
                      <a:pt x="2412775" y="851360"/>
                    </a:cubicBezTo>
                    <a:cubicBezTo>
                      <a:pt x="2412775" y="746528"/>
                      <a:pt x="2497759" y="661544"/>
                      <a:pt x="2602591" y="661544"/>
                    </a:cubicBezTo>
                    <a:close/>
                    <a:moveTo>
                      <a:pt x="677114" y="569491"/>
                    </a:moveTo>
                    <a:lnTo>
                      <a:pt x="330916" y="569491"/>
                    </a:lnTo>
                    <a:cubicBezTo>
                      <a:pt x="148156" y="569491"/>
                      <a:pt x="0" y="717647"/>
                      <a:pt x="0" y="900407"/>
                    </a:cubicBezTo>
                    <a:lnTo>
                      <a:pt x="0" y="1952009"/>
                    </a:lnTo>
                    <a:cubicBezTo>
                      <a:pt x="0" y="2134769"/>
                      <a:pt x="148156" y="2282925"/>
                      <a:pt x="330916" y="2282925"/>
                    </a:cubicBezTo>
                    <a:lnTo>
                      <a:pt x="711670" y="2282925"/>
                    </a:lnTo>
                    <a:cubicBezTo>
                      <a:pt x="639726" y="2394386"/>
                      <a:pt x="647101" y="2475544"/>
                      <a:pt x="275077" y="2654282"/>
                    </a:cubicBezTo>
                    <a:cubicBezTo>
                      <a:pt x="900998" y="2583693"/>
                      <a:pt x="998412" y="2552618"/>
                      <a:pt x="1294529" y="2282925"/>
                    </a:cubicBezTo>
                    <a:lnTo>
                      <a:pt x="2117356" y="2282925"/>
                    </a:lnTo>
                    <a:cubicBezTo>
                      <a:pt x="2251554" y="2282925"/>
                      <a:pt x="2367095" y="2203043"/>
                      <a:pt x="2418395" y="2087951"/>
                    </a:cubicBezTo>
                    <a:cubicBezTo>
                      <a:pt x="2205538" y="2022975"/>
                      <a:pt x="2032941" y="1932583"/>
                      <a:pt x="1830857" y="1799347"/>
                    </a:cubicBezTo>
                    <a:lnTo>
                      <a:pt x="1008030" y="1799347"/>
                    </a:lnTo>
                    <a:cubicBezTo>
                      <a:pt x="825270" y="1799347"/>
                      <a:pt x="677114" y="1651191"/>
                      <a:pt x="677114" y="1468431"/>
                    </a:cubicBezTo>
                    <a:lnTo>
                      <a:pt x="677114" y="569491"/>
                    </a:lnTo>
                    <a:close/>
                    <a:moveTo>
                      <a:pt x="2886641" y="0"/>
                    </a:moveTo>
                    <a:lnTo>
                      <a:pt x="1100201" y="0"/>
                    </a:lnTo>
                    <a:cubicBezTo>
                      <a:pt x="917441" y="0"/>
                      <a:pt x="769285" y="148156"/>
                      <a:pt x="769285" y="330916"/>
                    </a:cubicBezTo>
                    <a:lnTo>
                      <a:pt x="769285" y="1382518"/>
                    </a:lnTo>
                    <a:cubicBezTo>
                      <a:pt x="769285" y="1565278"/>
                      <a:pt x="917441" y="1713434"/>
                      <a:pt x="1100201" y="1713434"/>
                    </a:cubicBezTo>
                    <a:lnTo>
                      <a:pt x="1923028" y="1713434"/>
                    </a:lnTo>
                    <a:cubicBezTo>
                      <a:pt x="2301032" y="1962656"/>
                      <a:pt x="2453037" y="2007378"/>
                      <a:pt x="3078958" y="2077967"/>
                    </a:cubicBezTo>
                    <a:cubicBezTo>
                      <a:pt x="2713759" y="1878758"/>
                      <a:pt x="2673367" y="1899957"/>
                      <a:pt x="2505887" y="1713434"/>
                    </a:cubicBezTo>
                    <a:lnTo>
                      <a:pt x="2886641" y="1713434"/>
                    </a:lnTo>
                    <a:cubicBezTo>
                      <a:pt x="3069401" y="1713434"/>
                      <a:pt x="3217557" y="1565278"/>
                      <a:pt x="3217557" y="1382518"/>
                    </a:cubicBezTo>
                    <a:lnTo>
                      <a:pt x="3217557" y="330916"/>
                    </a:lnTo>
                    <a:cubicBezTo>
                      <a:pt x="3217557" y="148156"/>
                      <a:pt x="3069401" y="0"/>
                      <a:pt x="2886641" y="0"/>
                    </a:cubicBezTo>
                    <a:close/>
                  </a:path>
                </a:pathLst>
              </a:custGeom>
              <a:solidFill>
                <a:srgbClr val="ED3B5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  <p:sp>
            <p:nvSpPr>
              <p:cNvPr id="112" name="Rounded Rectangle 27">
                <a:extLst>
                  <a:ext uri="{FF2B5EF4-FFF2-40B4-BE49-F238E27FC236}">
                    <a16:creationId xmlns:a16="http://schemas.microsoft.com/office/drawing/2014/main" xmlns="" id="{79869DF1-F11D-4695-9672-34E554FA3D0D}"/>
                  </a:ext>
                </a:extLst>
              </p:cNvPr>
              <p:cNvSpPr/>
              <p:nvPr/>
            </p:nvSpPr>
            <p:spPr>
              <a:xfrm>
                <a:off x="6279717" y="1864592"/>
                <a:ext cx="346396" cy="266079"/>
              </a:xfrm>
              <a:custGeom>
                <a:avLst/>
                <a:gdLst/>
                <a:ahLst/>
                <a:cxnLst/>
                <a:rect l="l" t="t" r="r" b="b"/>
                <a:pathLst>
                  <a:path w="3186824" h="2447912">
                    <a:moveTo>
                      <a:pt x="1917737" y="1021643"/>
                    </a:moveTo>
                    <a:cubicBezTo>
                      <a:pt x="2188548" y="1021643"/>
                      <a:pt x="2408083" y="1241178"/>
                      <a:pt x="2408083" y="1511989"/>
                    </a:cubicBezTo>
                    <a:cubicBezTo>
                      <a:pt x="2408083" y="1782800"/>
                      <a:pt x="2188548" y="2002335"/>
                      <a:pt x="1917737" y="2002335"/>
                    </a:cubicBezTo>
                    <a:cubicBezTo>
                      <a:pt x="1646926" y="2002335"/>
                      <a:pt x="1427391" y="1782800"/>
                      <a:pt x="1427391" y="1511989"/>
                    </a:cubicBezTo>
                    <a:cubicBezTo>
                      <a:pt x="1427391" y="1241178"/>
                      <a:pt x="1646926" y="1021643"/>
                      <a:pt x="1917737" y="1021643"/>
                    </a:cubicBezTo>
                    <a:close/>
                    <a:moveTo>
                      <a:pt x="1917737" y="827913"/>
                    </a:moveTo>
                    <a:cubicBezTo>
                      <a:pt x="1539932" y="827913"/>
                      <a:pt x="1233661" y="1134184"/>
                      <a:pt x="1233661" y="1511989"/>
                    </a:cubicBezTo>
                    <a:cubicBezTo>
                      <a:pt x="1233661" y="1889794"/>
                      <a:pt x="1539932" y="2196065"/>
                      <a:pt x="1917737" y="2196065"/>
                    </a:cubicBezTo>
                    <a:cubicBezTo>
                      <a:pt x="2295542" y="2196065"/>
                      <a:pt x="2601813" y="1889794"/>
                      <a:pt x="2601813" y="1511989"/>
                    </a:cubicBezTo>
                    <a:cubicBezTo>
                      <a:pt x="2601813" y="1134184"/>
                      <a:pt x="2295542" y="827913"/>
                      <a:pt x="1917737" y="827913"/>
                    </a:cubicBezTo>
                    <a:close/>
                    <a:moveTo>
                      <a:pt x="1112286" y="675885"/>
                    </a:moveTo>
                    <a:lnTo>
                      <a:pt x="1112286" y="830188"/>
                    </a:lnTo>
                    <a:lnTo>
                      <a:pt x="1328310" y="830188"/>
                    </a:lnTo>
                    <a:lnTo>
                      <a:pt x="1328310" y="675885"/>
                    </a:lnTo>
                    <a:close/>
                    <a:moveTo>
                      <a:pt x="2586084" y="626422"/>
                    </a:moveTo>
                    <a:lnTo>
                      <a:pt x="2586084" y="830188"/>
                    </a:lnTo>
                    <a:lnTo>
                      <a:pt x="3001340" y="830188"/>
                    </a:lnTo>
                    <a:lnTo>
                      <a:pt x="3001340" y="626422"/>
                    </a:lnTo>
                    <a:close/>
                    <a:moveTo>
                      <a:pt x="1593701" y="108218"/>
                    </a:moveTo>
                    <a:lnTo>
                      <a:pt x="1593701" y="432905"/>
                    </a:lnTo>
                    <a:lnTo>
                      <a:pt x="2241773" y="432905"/>
                    </a:lnTo>
                    <a:lnTo>
                      <a:pt x="2241773" y="108218"/>
                    </a:lnTo>
                    <a:close/>
                    <a:moveTo>
                      <a:pt x="1452512" y="0"/>
                    </a:moveTo>
                    <a:lnTo>
                      <a:pt x="2382963" y="0"/>
                    </a:lnTo>
                    <a:cubicBezTo>
                      <a:pt x="2433311" y="0"/>
                      <a:pt x="2474127" y="40816"/>
                      <a:pt x="2474127" y="91164"/>
                    </a:cubicBezTo>
                    <a:lnTo>
                      <a:pt x="2474127" y="432905"/>
                    </a:lnTo>
                    <a:lnTo>
                      <a:pt x="2933014" y="432905"/>
                    </a:lnTo>
                    <a:cubicBezTo>
                      <a:pt x="3073189" y="432905"/>
                      <a:pt x="3186824" y="546540"/>
                      <a:pt x="3186824" y="686715"/>
                    </a:cubicBezTo>
                    <a:lnTo>
                      <a:pt x="3186824" y="2194102"/>
                    </a:lnTo>
                    <a:cubicBezTo>
                      <a:pt x="3186824" y="2334277"/>
                      <a:pt x="3073189" y="2447912"/>
                      <a:pt x="2933014" y="2447912"/>
                    </a:cubicBezTo>
                    <a:lnTo>
                      <a:pt x="253810" y="2447912"/>
                    </a:lnTo>
                    <a:cubicBezTo>
                      <a:pt x="113635" y="2447912"/>
                      <a:pt x="0" y="2334277"/>
                      <a:pt x="0" y="2194102"/>
                    </a:cubicBezTo>
                    <a:lnTo>
                      <a:pt x="0" y="686715"/>
                    </a:lnTo>
                    <a:cubicBezTo>
                      <a:pt x="0" y="546540"/>
                      <a:pt x="113635" y="432905"/>
                      <a:pt x="253810" y="432905"/>
                    </a:cubicBezTo>
                    <a:lnTo>
                      <a:pt x="307082" y="432905"/>
                    </a:lnTo>
                    <a:lnTo>
                      <a:pt x="307082" y="313169"/>
                    </a:lnTo>
                    <a:cubicBezTo>
                      <a:pt x="307082" y="287995"/>
                      <a:pt x="327490" y="267587"/>
                      <a:pt x="352664" y="267587"/>
                    </a:cubicBezTo>
                    <a:lnTo>
                      <a:pt x="817888" y="267587"/>
                    </a:lnTo>
                    <a:cubicBezTo>
                      <a:pt x="843062" y="267587"/>
                      <a:pt x="863470" y="287995"/>
                      <a:pt x="863470" y="313169"/>
                    </a:cubicBezTo>
                    <a:lnTo>
                      <a:pt x="863470" y="432905"/>
                    </a:lnTo>
                    <a:lnTo>
                      <a:pt x="1361348" y="432905"/>
                    </a:lnTo>
                    <a:lnTo>
                      <a:pt x="1361348" y="91164"/>
                    </a:lnTo>
                    <a:cubicBezTo>
                      <a:pt x="1361348" y="40816"/>
                      <a:pt x="1402164" y="0"/>
                      <a:pt x="1452512" y="0"/>
                    </a:cubicBezTo>
                    <a:close/>
                  </a:path>
                </a:pathLst>
              </a:custGeom>
              <a:solidFill>
                <a:srgbClr val="54CBA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Arial Unicode MS"/>
                </a:endParaRPr>
              </a:p>
            </p:txBody>
          </p:sp>
        </p:grpSp>
        <p:sp>
          <p:nvSpPr>
            <p:cNvPr id="130" name="Google Shape;286;p18"/>
            <p:cNvSpPr txBox="1"/>
            <p:nvPr/>
          </p:nvSpPr>
          <p:spPr>
            <a:xfrm>
              <a:off x="2339152" y="1588636"/>
              <a:ext cx="1594529" cy="4617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s-EC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ira Sans"/>
                  <a:cs typeface="Fira Sans"/>
                </a:rPr>
                <a:t>Ac. </a:t>
              </a:r>
              <a:r>
                <a:rPr lang="es-EC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Fira Sans"/>
                  <a:cs typeface="Fira Sans"/>
                </a:rPr>
                <a:t>Campo</a:t>
              </a:r>
              <a:endParaRPr lang="en" sz="1200" dirty="0" smtClean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r>
                <a:rPr lang="en" sz="1200" dirty="0" smtClean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 empresas</a:t>
              </a:r>
              <a:endParaRPr sz="12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9" name="Google Shape;286;p18"/>
            <p:cNvSpPr txBox="1"/>
            <p:nvPr/>
          </p:nvSpPr>
          <p:spPr>
            <a:xfrm>
              <a:off x="2307434" y="3289148"/>
              <a:ext cx="1594529" cy="4617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s-EC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Fira Sans"/>
                  <a:cs typeface="Fira Sans"/>
                </a:rPr>
                <a:t>Planta Central</a:t>
              </a:r>
              <a:endParaRPr lang="en" sz="1200" dirty="0" smtClean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r>
                <a:rPr lang="en" sz="1200" dirty="0" smtClean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 empresas</a:t>
              </a:r>
              <a:endParaRPr sz="12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0" name="Google Shape;286;p18"/>
            <p:cNvSpPr txBox="1"/>
            <p:nvPr/>
          </p:nvSpPr>
          <p:spPr>
            <a:xfrm>
              <a:off x="4523623" y="3289148"/>
              <a:ext cx="1594529" cy="4617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s-EC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Fira Sans"/>
                  <a:cs typeface="Fira Sans"/>
                </a:rPr>
                <a:t>CZ Centro</a:t>
              </a:r>
              <a:endParaRPr lang="en" sz="1200" dirty="0" smtClean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r>
                <a:rPr lang="en" sz="1200" dirty="0" smtClean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 </a:t>
              </a:r>
              <a:r>
                <a:rPr lang="en" sz="1200" dirty="0" smtClean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empresas</a:t>
              </a:r>
              <a:endParaRPr sz="12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1" name="Google Shape;286;p18"/>
            <p:cNvSpPr txBox="1"/>
            <p:nvPr/>
          </p:nvSpPr>
          <p:spPr>
            <a:xfrm>
              <a:off x="86320" y="3283540"/>
              <a:ext cx="1594529" cy="4617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s-EC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Fira Sans"/>
                  <a:cs typeface="Fira Sans"/>
                </a:rPr>
                <a:t>CZ Sur</a:t>
              </a:r>
              <a:endParaRPr lang="en" sz="1200" dirty="0" smtClean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r>
                <a:rPr lang="en" sz="1200" dirty="0" smtClean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 empresas</a:t>
              </a:r>
              <a:endParaRPr sz="12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2" name="Google Shape;286;p18"/>
            <p:cNvSpPr txBox="1"/>
            <p:nvPr/>
          </p:nvSpPr>
          <p:spPr>
            <a:xfrm>
              <a:off x="2341387" y="5074586"/>
              <a:ext cx="1594529" cy="46174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s-EC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ea typeface="Fira Sans"/>
                  <a:cs typeface="Fira Sans"/>
                </a:rPr>
                <a:t>CZ Litoral</a:t>
              </a:r>
              <a:endParaRPr lang="en" sz="1200" dirty="0" smtClean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3</a:t>
              </a:r>
              <a:r>
                <a:rPr lang="en" sz="1200" dirty="0" smtClean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rPr>
                <a:t> empresas</a:t>
              </a:r>
              <a:endParaRPr sz="1200" dirty="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44" name="TextBox 12">
            <a:extLst>
              <a:ext uri="{FF2B5EF4-FFF2-40B4-BE49-F238E27FC236}">
                <a16:creationId xmlns="" xmlns:a16="http://schemas.microsoft.com/office/drawing/2014/main" id="{35CC1B4F-33F7-40F1-9714-0AF909D5CEF1}"/>
              </a:ext>
            </a:extLst>
          </p:cNvPr>
          <p:cNvSpPr txBox="1"/>
          <p:nvPr/>
        </p:nvSpPr>
        <p:spPr>
          <a:xfrm>
            <a:off x="464604" y="6021828"/>
            <a:ext cx="4942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 defTabSz="914286">
              <a:buFont typeface="Arial" panose="020B0604020202020204" pitchFamily="34" charset="0"/>
              <a:buChar char="•"/>
            </a:pPr>
            <a:r>
              <a:rPr lang="es-ES" altLang="ko-KR" sz="1200" dirty="0" smtClean="0">
                <a:solidFill>
                  <a:srgbClr val="434343"/>
                </a:solidFill>
                <a:latin typeface="Roboto"/>
                <a:ea typeface="Roboto"/>
                <a:cs typeface="Roboto"/>
              </a:rPr>
              <a:t>Se contemplan 15 empresas para la ejecución de la prueba piloto</a:t>
            </a:r>
            <a:endParaRPr lang="es-ES" altLang="ko-KR" sz="1200" dirty="0">
              <a:solidFill>
                <a:srgbClr val="434343"/>
              </a:solidFill>
              <a:latin typeface="Roboto"/>
              <a:ea typeface="Roboto"/>
              <a:cs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58447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3A438B6-E1B8-D545-A500-A72F0E9D7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9113" y="3012874"/>
            <a:ext cx="6205847" cy="829703"/>
          </a:xfrm>
        </p:spPr>
        <p:txBody>
          <a:bodyPr>
            <a:normAutofit/>
          </a:bodyPr>
          <a:lstStyle/>
          <a:p>
            <a:r>
              <a:rPr lang="es-EC" sz="4800" dirty="0" smtClean="0">
                <a:latin typeface="Century Gothic" charset="0"/>
                <a:ea typeface="Century Gothic" charset="0"/>
                <a:cs typeface="Century Gothic" charset="0"/>
              </a:rPr>
              <a:t>Formulario</a:t>
            </a:r>
            <a:endParaRPr lang="es-419" dirty="0"/>
          </a:p>
        </p:txBody>
      </p:sp>
    </p:spTree>
    <p:extLst>
      <p:ext uri="{BB962C8B-B14F-4D97-AF65-F5344CB8AC3E}">
        <p14:creationId xmlns:p14="http://schemas.microsoft.com/office/powerpoint/2010/main" val="401441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C" dirty="0" smtClean="0"/>
              <a:t>Formulario de levantamiento</a:t>
            </a:r>
            <a:endParaRPr lang="es-EC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976" y="1169071"/>
            <a:ext cx="7792162" cy="4315344"/>
          </a:xfrm>
          <a:prstGeom prst="rect">
            <a:avLst/>
          </a:prstGeom>
        </p:spPr>
      </p:pic>
      <p:sp>
        <p:nvSpPr>
          <p:cNvPr id="14" name="Rectangle 12">
            <a:extLst>
              <a:ext uri="{FF2B5EF4-FFF2-40B4-BE49-F238E27FC236}">
                <a16:creationId xmlns="" xmlns:a16="http://schemas.microsoft.com/office/drawing/2014/main" id="{3DB4BDF9-E12B-4C53-ABE4-907FCE1DE1A3}"/>
              </a:ext>
            </a:extLst>
          </p:cNvPr>
          <p:cNvSpPr/>
          <p:nvPr/>
        </p:nvSpPr>
        <p:spPr>
          <a:xfrm>
            <a:off x="980885" y="5768599"/>
            <a:ext cx="719461" cy="735508"/>
          </a:xfrm>
          <a:prstGeom prst="rect">
            <a:avLst/>
          </a:prstGeom>
          <a:solidFill>
            <a:srgbClr val="48DCE2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</a:endParaRPr>
          </a:p>
        </p:txBody>
      </p:sp>
      <p:sp>
        <p:nvSpPr>
          <p:cNvPr id="15" name="Rounded Rectangle 15">
            <a:extLst>
              <a:ext uri="{FF2B5EF4-FFF2-40B4-BE49-F238E27FC236}">
                <a16:creationId xmlns="" xmlns:a16="http://schemas.microsoft.com/office/drawing/2014/main" id="{1F54DBD0-0DEF-4CF0-BC6C-FAFD5B7B3F56}"/>
              </a:ext>
            </a:extLst>
          </p:cNvPr>
          <p:cNvSpPr/>
          <p:nvPr/>
        </p:nvSpPr>
        <p:spPr>
          <a:xfrm>
            <a:off x="1225255" y="5734600"/>
            <a:ext cx="7278611" cy="808311"/>
          </a:xfrm>
          <a:prstGeom prst="roundRect">
            <a:avLst>
              <a:gd name="adj" fmla="val 5329"/>
            </a:avLst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</a:endParaRPr>
          </a:p>
        </p:txBody>
      </p:sp>
      <p:sp>
        <p:nvSpPr>
          <p:cNvPr id="16" name="Isosceles Triangle 3">
            <a:extLst>
              <a:ext uri="{FF2B5EF4-FFF2-40B4-BE49-F238E27FC236}">
                <a16:creationId xmlns="" xmlns:a16="http://schemas.microsoft.com/office/drawing/2014/main" id="{E4C9447F-8D08-4E0D-8EB3-938741E539DC}"/>
              </a:ext>
            </a:extLst>
          </p:cNvPr>
          <p:cNvSpPr/>
          <p:nvPr/>
        </p:nvSpPr>
        <p:spPr>
          <a:xfrm rot="5400000">
            <a:off x="832909" y="5743367"/>
            <a:ext cx="736125" cy="786592"/>
          </a:xfrm>
          <a:custGeom>
            <a:avLst/>
            <a:gdLst/>
            <a:ahLst/>
            <a:cxnLst/>
            <a:rect l="l" t="t" r="r" b="b"/>
            <a:pathLst>
              <a:path w="1886866" h="2016224">
                <a:moveTo>
                  <a:pt x="943433" y="0"/>
                </a:moveTo>
                <a:lnTo>
                  <a:pt x="1886866" y="1584176"/>
                </a:lnTo>
                <a:cubicBezTo>
                  <a:pt x="1683465" y="1844743"/>
                  <a:pt x="1336825" y="2016224"/>
                  <a:pt x="943433" y="2016224"/>
                </a:cubicBezTo>
                <a:cubicBezTo>
                  <a:pt x="550041" y="2016224"/>
                  <a:pt x="203402" y="1844743"/>
                  <a:pt x="0" y="1584176"/>
                </a:cubicBezTo>
                <a:close/>
              </a:path>
            </a:pathLst>
          </a:custGeom>
          <a:gradFill>
            <a:gsLst>
              <a:gs pos="0">
                <a:srgbClr val="48DCE2"/>
              </a:gs>
              <a:gs pos="100000">
                <a:srgbClr val="48DCE2">
                  <a:lumMod val="90000"/>
                  <a:lumOff val="1000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63500" algn="ctr" rotWithShape="0">
              <a:srgbClr val="000000">
                <a:alpha val="2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</a:endParaRPr>
          </a:p>
        </p:txBody>
      </p:sp>
      <p:sp>
        <p:nvSpPr>
          <p:cNvPr id="17" name="Rounded Rectangle 9">
            <a:extLst>
              <a:ext uri="{FF2B5EF4-FFF2-40B4-BE49-F238E27FC236}">
                <a16:creationId xmlns="" xmlns:a16="http://schemas.microsoft.com/office/drawing/2014/main" id="{ED026F8C-E6FC-4DA9-B80B-5442C5CF8340}"/>
              </a:ext>
            </a:extLst>
          </p:cNvPr>
          <p:cNvSpPr/>
          <p:nvPr/>
        </p:nvSpPr>
        <p:spPr>
          <a:xfrm>
            <a:off x="2299327" y="5730221"/>
            <a:ext cx="8803547" cy="812884"/>
          </a:xfrm>
          <a:custGeom>
            <a:avLst/>
            <a:gdLst/>
            <a:ahLst/>
            <a:cxnLst/>
            <a:rect l="l" t="t" r="r" b="b"/>
            <a:pathLst>
              <a:path w="5264968" h="1008113">
                <a:moveTo>
                  <a:pt x="0" y="0"/>
                </a:moveTo>
                <a:lnTo>
                  <a:pt x="5211246" y="0"/>
                </a:lnTo>
                <a:cubicBezTo>
                  <a:pt x="5240916" y="0"/>
                  <a:pt x="5264968" y="24052"/>
                  <a:pt x="5264968" y="53722"/>
                </a:cubicBezTo>
                <a:lnTo>
                  <a:pt x="5264968" y="954391"/>
                </a:lnTo>
                <a:cubicBezTo>
                  <a:pt x="5264968" y="984061"/>
                  <a:pt x="5240916" y="1008113"/>
                  <a:pt x="5211246" y="1008113"/>
                </a:cubicBezTo>
                <a:lnTo>
                  <a:pt x="0" y="1008113"/>
                </a:lnTo>
                <a:close/>
              </a:path>
            </a:pathLst>
          </a:custGeom>
          <a:solidFill>
            <a:srgbClr val="48DCE2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srgbClr val="000000">
                <a:alpha val="2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</a:endParaRPr>
          </a:p>
        </p:txBody>
      </p:sp>
      <p:sp>
        <p:nvSpPr>
          <p:cNvPr id="18" name="TextBox 16">
            <a:extLst>
              <a:ext uri="{FF2B5EF4-FFF2-40B4-BE49-F238E27FC236}">
                <a16:creationId xmlns="" xmlns:a16="http://schemas.microsoft.com/office/drawing/2014/main" id="{66CFD399-4273-4BC9-878F-1567350BAD47}"/>
              </a:ext>
            </a:extLst>
          </p:cNvPr>
          <p:cNvSpPr txBox="1"/>
          <p:nvPr/>
        </p:nvSpPr>
        <p:spPr>
          <a:xfrm>
            <a:off x="850656" y="5936038"/>
            <a:ext cx="517357" cy="40011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2000" b="1" dirty="0" smtClean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01</a:t>
            </a:r>
            <a:endParaRPr lang="ko-KR" altLang="en-US" sz="2000" b="1" dirty="0">
              <a:solidFill>
                <a:prstClr val="white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19" name="TextBox 26">
            <a:extLst>
              <a:ext uri="{FF2B5EF4-FFF2-40B4-BE49-F238E27FC236}">
                <a16:creationId xmlns="" xmlns:a16="http://schemas.microsoft.com/office/drawing/2014/main" id="{B76FF3BE-0A59-4F89-B24F-CBBFEE480983}"/>
              </a:ext>
            </a:extLst>
          </p:cNvPr>
          <p:cNvSpPr txBox="1"/>
          <p:nvPr/>
        </p:nvSpPr>
        <p:spPr>
          <a:xfrm>
            <a:off x="2572474" y="5922885"/>
            <a:ext cx="8400326" cy="461665"/>
          </a:xfrm>
          <a:prstGeom prst="rect">
            <a:avLst/>
          </a:prstGeom>
          <a:solidFill>
            <a:srgbClr val="48DCE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altLang="ko-KR" sz="1200" dirty="0" smtClean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Se levantará información de identificación de la empresa (Ruc, Identificador y Razón Social), actividad económica principal dela empresa, así como la información de contacto de la persona que realiza el llenado de la prueba piloto.</a:t>
            </a:r>
            <a:endParaRPr lang="es-ES" altLang="ko-KR" sz="1200" dirty="0">
              <a:solidFill>
                <a:prstClr val="white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20" name="Donut 39">
            <a:extLst>
              <a:ext uri="{FF2B5EF4-FFF2-40B4-BE49-F238E27FC236}">
                <a16:creationId xmlns="" xmlns:a16="http://schemas.microsoft.com/office/drawing/2014/main" id="{5A51E2A7-B177-41DF-9AA1-ACF46592E28E}"/>
              </a:ext>
            </a:extLst>
          </p:cNvPr>
          <p:cNvSpPr/>
          <p:nvPr/>
        </p:nvSpPr>
        <p:spPr>
          <a:xfrm>
            <a:off x="1626506" y="5885956"/>
            <a:ext cx="489000" cy="48900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rgbClr val="48DC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49021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352" y="372496"/>
            <a:ext cx="8254768" cy="530024"/>
          </a:xfrm>
        </p:spPr>
        <p:txBody>
          <a:bodyPr>
            <a:noAutofit/>
          </a:bodyPr>
          <a:lstStyle/>
          <a:p>
            <a:r>
              <a:rPr lang="es-EC" dirty="0"/>
              <a:t>Formulario Servicio de Rentas Internas - SRI</a:t>
            </a:r>
          </a:p>
        </p:txBody>
      </p:sp>
      <p:sp>
        <p:nvSpPr>
          <p:cNvPr id="41" name="Rectangle 12">
            <a:extLst>
              <a:ext uri="{FF2B5EF4-FFF2-40B4-BE49-F238E27FC236}">
                <a16:creationId xmlns="" xmlns:a16="http://schemas.microsoft.com/office/drawing/2014/main" id="{3DB4BDF9-E12B-4C53-ABE4-907FCE1DE1A3}"/>
              </a:ext>
            </a:extLst>
          </p:cNvPr>
          <p:cNvSpPr/>
          <p:nvPr/>
        </p:nvSpPr>
        <p:spPr>
          <a:xfrm>
            <a:off x="980885" y="5545078"/>
            <a:ext cx="719461" cy="735508"/>
          </a:xfrm>
          <a:prstGeom prst="rect">
            <a:avLst/>
          </a:prstGeom>
          <a:solidFill>
            <a:srgbClr val="48DCE2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</a:endParaRPr>
          </a:p>
        </p:txBody>
      </p:sp>
      <p:sp>
        <p:nvSpPr>
          <p:cNvPr id="42" name="Rounded Rectangle 15">
            <a:extLst>
              <a:ext uri="{FF2B5EF4-FFF2-40B4-BE49-F238E27FC236}">
                <a16:creationId xmlns="" xmlns:a16="http://schemas.microsoft.com/office/drawing/2014/main" id="{1F54DBD0-0DEF-4CF0-BC6C-FAFD5B7B3F56}"/>
              </a:ext>
            </a:extLst>
          </p:cNvPr>
          <p:cNvSpPr/>
          <p:nvPr/>
        </p:nvSpPr>
        <p:spPr>
          <a:xfrm>
            <a:off x="1225255" y="5511079"/>
            <a:ext cx="7278611" cy="808311"/>
          </a:xfrm>
          <a:prstGeom prst="roundRect">
            <a:avLst>
              <a:gd name="adj" fmla="val 5329"/>
            </a:avLst>
          </a:pr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22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</a:endParaRPr>
          </a:p>
        </p:txBody>
      </p:sp>
      <p:sp>
        <p:nvSpPr>
          <p:cNvPr id="43" name="Isosceles Triangle 3">
            <a:extLst>
              <a:ext uri="{FF2B5EF4-FFF2-40B4-BE49-F238E27FC236}">
                <a16:creationId xmlns="" xmlns:a16="http://schemas.microsoft.com/office/drawing/2014/main" id="{E4C9447F-8D08-4E0D-8EB3-938741E539DC}"/>
              </a:ext>
            </a:extLst>
          </p:cNvPr>
          <p:cNvSpPr/>
          <p:nvPr/>
        </p:nvSpPr>
        <p:spPr>
          <a:xfrm rot="5400000">
            <a:off x="832909" y="5519846"/>
            <a:ext cx="736125" cy="786592"/>
          </a:xfrm>
          <a:custGeom>
            <a:avLst/>
            <a:gdLst/>
            <a:ahLst/>
            <a:cxnLst/>
            <a:rect l="l" t="t" r="r" b="b"/>
            <a:pathLst>
              <a:path w="1886866" h="2016224">
                <a:moveTo>
                  <a:pt x="943433" y="0"/>
                </a:moveTo>
                <a:lnTo>
                  <a:pt x="1886866" y="1584176"/>
                </a:lnTo>
                <a:cubicBezTo>
                  <a:pt x="1683465" y="1844743"/>
                  <a:pt x="1336825" y="2016224"/>
                  <a:pt x="943433" y="2016224"/>
                </a:cubicBezTo>
                <a:cubicBezTo>
                  <a:pt x="550041" y="2016224"/>
                  <a:pt x="203402" y="1844743"/>
                  <a:pt x="0" y="1584176"/>
                </a:cubicBezTo>
                <a:close/>
              </a:path>
            </a:pathLst>
          </a:custGeom>
          <a:gradFill>
            <a:gsLst>
              <a:gs pos="0">
                <a:srgbClr val="48DCE2"/>
              </a:gs>
              <a:gs pos="100000">
                <a:srgbClr val="48DCE2">
                  <a:lumMod val="90000"/>
                  <a:lumOff val="1000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outerShdw blurRad="63500" algn="ctr" rotWithShape="0">
              <a:srgbClr val="000000">
                <a:alpha val="2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</a:endParaRPr>
          </a:p>
        </p:txBody>
      </p:sp>
      <p:sp>
        <p:nvSpPr>
          <p:cNvPr id="44" name="Rounded Rectangle 9">
            <a:extLst>
              <a:ext uri="{FF2B5EF4-FFF2-40B4-BE49-F238E27FC236}">
                <a16:creationId xmlns="" xmlns:a16="http://schemas.microsoft.com/office/drawing/2014/main" id="{ED026F8C-E6FC-4DA9-B80B-5442C5CF8340}"/>
              </a:ext>
            </a:extLst>
          </p:cNvPr>
          <p:cNvSpPr/>
          <p:nvPr/>
        </p:nvSpPr>
        <p:spPr>
          <a:xfrm>
            <a:off x="2299327" y="5506700"/>
            <a:ext cx="8803547" cy="812884"/>
          </a:xfrm>
          <a:custGeom>
            <a:avLst/>
            <a:gdLst/>
            <a:ahLst/>
            <a:cxnLst/>
            <a:rect l="l" t="t" r="r" b="b"/>
            <a:pathLst>
              <a:path w="5264968" h="1008113">
                <a:moveTo>
                  <a:pt x="0" y="0"/>
                </a:moveTo>
                <a:lnTo>
                  <a:pt x="5211246" y="0"/>
                </a:lnTo>
                <a:cubicBezTo>
                  <a:pt x="5240916" y="0"/>
                  <a:pt x="5264968" y="24052"/>
                  <a:pt x="5264968" y="53722"/>
                </a:cubicBezTo>
                <a:lnTo>
                  <a:pt x="5264968" y="954391"/>
                </a:lnTo>
                <a:cubicBezTo>
                  <a:pt x="5264968" y="984061"/>
                  <a:pt x="5240916" y="1008113"/>
                  <a:pt x="5211246" y="1008113"/>
                </a:cubicBezTo>
                <a:lnTo>
                  <a:pt x="0" y="1008113"/>
                </a:lnTo>
                <a:close/>
              </a:path>
            </a:pathLst>
          </a:custGeom>
          <a:solidFill>
            <a:srgbClr val="48DCE2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srgbClr val="000000">
                <a:alpha val="22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7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Arial Unicode MS"/>
            </a:endParaRPr>
          </a:p>
        </p:txBody>
      </p:sp>
      <p:sp>
        <p:nvSpPr>
          <p:cNvPr id="45" name="TextBox 16">
            <a:extLst>
              <a:ext uri="{FF2B5EF4-FFF2-40B4-BE49-F238E27FC236}">
                <a16:creationId xmlns="" xmlns:a16="http://schemas.microsoft.com/office/drawing/2014/main" id="{66CFD399-4273-4BC9-878F-1567350BAD47}"/>
              </a:ext>
            </a:extLst>
          </p:cNvPr>
          <p:cNvSpPr txBox="1"/>
          <p:nvPr/>
        </p:nvSpPr>
        <p:spPr>
          <a:xfrm>
            <a:off x="850656" y="5712517"/>
            <a:ext cx="517357" cy="400110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r>
              <a:rPr lang="en-US" altLang="ko-KR" sz="2000" b="1" dirty="0" smtClean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02</a:t>
            </a:r>
            <a:endParaRPr lang="ko-KR" altLang="en-US" sz="2000" b="1" dirty="0">
              <a:solidFill>
                <a:prstClr val="white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47" name="TextBox 26">
            <a:extLst>
              <a:ext uri="{FF2B5EF4-FFF2-40B4-BE49-F238E27FC236}">
                <a16:creationId xmlns="" xmlns:a16="http://schemas.microsoft.com/office/drawing/2014/main" id="{B76FF3BE-0A59-4F89-B24F-CBBFEE480983}"/>
              </a:ext>
            </a:extLst>
          </p:cNvPr>
          <p:cNvSpPr txBox="1"/>
          <p:nvPr/>
        </p:nvSpPr>
        <p:spPr>
          <a:xfrm>
            <a:off x="2572474" y="5589406"/>
            <a:ext cx="8400326" cy="646331"/>
          </a:xfrm>
          <a:prstGeom prst="rect">
            <a:avLst/>
          </a:prstGeom>
          <a:solidFill>
            <a:srgbClr val="48DCE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altLang="ko-KR" sz="1200" dirty="0" smtClean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En </a:t>
            </a:r>
            <a:r>
              <a:rPr lang="es-ES" altLang="ko-KR" sz="1200" dirty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esta sección se </a:t>
            </a:r>
            <a:r>
              <a:rPr lang="es-ES" altLang="ko-KR" sz="1200" dirty="0" smtClean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evaluará la percepción de los servicios prestados por el Servicio de Rentas Internas – SRI respecto a </a:t>
            </a:r>
            <a:r>
              <a:rPr lang="es-ES" altLang="ko-KR" sz="1200" dirty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las temáticas; i) calidad; ii) integridad y confianza del público en la administración tributaria</a:t>
            </a:r>
            <a:r>
              <a:rPr lang="es-ES" altLang="ko-KR" sz="1200" dirty="0" smtClean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; y </a:t>
            </a:r>
            <a:r>
              <a:rPr lang="es-ES" altLang="ko-KR" sz="1200" dirty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iii) Imagen y reputación </a:t>
            </a:r>
            <a:r>
              <a:rPr lang="es-ES" altLang="ko-KR" sz="1200" dirty="0" smtClean="0">
                <a:solidFill>
                  <a:prstClr val="white"/>
                </a:solidFill>
                <a:latin typeface="Arial"/>
                <a:ea typeface="Arial Unicode MS"/>
                <a:cs typeface="Arial" pitchFamily="34" charset="0"/>
              </a:rPr>
              <a:t>institucional.</a:t>
            </a:r>
            <a:endParaRPr lang="es-ES" altLang="ko-KR" sz="1200" dirty="0">
              <a:solidFill>
                <a:prstClr val="white"/>
              </a:solidFill>
              <a:latin typeface="Arial"/>
              <a:ea typeface="Arial Unicode MS"/>
              <a:cs typeface="Arial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763808" y="1153421"/>
            <a:ext cx="1351698" cy="338554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E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Calidad</a:t>
            </a:r>
            <a:endParaRPr lang="es-E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4" name="Google Shape;11048;p89"/>
          <p:cNvGrpSpPr/>
          <p:nvPr/>
        </p:nvGrpSpPr>
        <p:grpSpPr>
          <a:xfrm>
            <a:off x="1637338" y="5634348"/>
            <a:ext cx="412662" cy="525966"/>
            <a:chOff x="1323907" y="3359888"/>
            <a:chExt cx="281854" cy="359242"/>
          </a:xfrm>
        </p:grpSpPr>
        <p:sp>
          <p:nvSpPr>
            <p:cNvPr id="35" name="Google Shape;11049;p89"/>
            <p:cNvSpPr/>
            <p:nvPr/>
          </p:nvSpPr>
          <p:spPr>
            <a:xfrm>
              <a:off x="1352940" y="3424919"/>
              <a:ext cx="247034" cy="288922"/>
            </a:xfrm>
            <a:custGeom>
              <a:avLst/>
              <a:gdLst/>
              <a:ahLst/>
              <a:cxnLst/>
              <a:rect l="l" t="t" r="r" b="b"/>
              <a:pathLst>
                <a:path w="9436" h="11036" extrusionOk="0">
                  <a:moveTo>
                    <a:pt x="448" y="1"/>
                  </a:moveTo>
                  <a:cubicBezTo>
                    <a:pt x="203" y="1"/>
                    <a:pt x="1" y="178"/>
                    <a:pt x="1" y="404"/>
                  </a:cubicBezTo>
                  <a:lnTo>
                    <a:pt x="1" y="10637"/>
                  </a:lnTo>
                  <a:cubicBezTo>
                    <a:pt x="1" y="10858"/>
                    <a:pt x="203" y="11035"/>
                    <a:pt x="448" y="11035"/>
                  </a:cubicBezTo>
                  <a:lnTo>
                    <a:pt x="8989" y="11035"/>
                  </a:lnTo>
                  <a:cubicBezTo>
                    <a:pt x="9234" y="11035"/>
                    <a:pt x="9436" y="10858"/>
                    <a:pt x="9436" y="10637"/>
                  </a:cubicBezTo>
                  <a:lnTo>
                    <a:pt x="9436" y="404"/>
                  </a:lnTo>
                  <a:cubicBezTo>
                    <a:pt x="9436" y="178"/>
                    <a:pt x="9234" y="1"/>
                    <a:pt x="8989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11050;p89"/>
            <p:cNvSpPr/>
            <p:nvPr/>
          </p:nvSpPr>
          <p:spPr>
            <a:xfrm>
              <a:off x="1329693" y="3395100"/>
              <a:ext cx="247034" cy="288922"/>
            </a:xfrm>
            <a:custGeom>
              <a:avLst/>
              <a:gdLst/>
              <a:ahLst/>
              <a:cxnLst/>
              <a:rect l="l" t="t" r="r" b="b"/>
              <a:pathLst>
                <a:path w="9436" h="11036" extrusionOk="0">
                  <a:moveTo>
                    <a:pt x="447" y="1"/>
                  </a:moveTo>
                  <a:cubicBezTo>
                    <a:pt x="197" y="1"/>
                    <a:pt x="0" y="179"/>
                    <a:pt x="0" y="405"/>
                  </a:cubicBezTo>
                  <a:lnTo>
                    <a:pt x="0" y="10637"/>
                  </a:lnTo>
                  <a:cubicBezTo>
                    <a:pt x="0" y="10858"/>
                    <a:pt x="202" y="11036"/>
                    <a:pt x="447" y="11036"/>
                  </a:cubicBezTo>
                  <a:lnTo>
                    <a:pt x="8988" y="11036"/>
                  </a:lnTo>
                  <a:cubicBezTo>
                    <a:pt x="9233" y="11036"/>
                    <a:pt x="9435" y="10858"/>
                    <a:pt x="9435" y="10637"/>
                  </a:cubicBezTo>
                  <a:lnTo>
                    <a:pt x="9435" y="405"/>
                  </a:lnTo>
                  <a:cubicBezTo>
                    <a:pt x="9435" y="179"/>
                    <a:pt x="9233" y="1"/>
                    <a:pt x="8988" y="1"/>
                  </a:cubicBezTo>
                  <a:close/>
                </a:path>
              </a:pathLst>
            </a:custGeom>
            <a:solidFill>
              <a:srgbClr val="FEFEFE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11051;p89"/>
            <p:cNvSpPr/>
            <p:nvPr/>
          </p:nvSpPr>
          <p:spPr>
            <a:xfrm>
              <a:off x="1553296" y="3395100"/>
              <a:ext cx="23431" cy="288922"/>
            </a:xfrm>
            <a:custGeom>
              <a:avLst/>
              <a:gdLst/>
              <a:ahLst/>
              <a:cxnLst/>
              <a:rect l="l" t="t" r="r" b="b"/>
              <a:pathLst>
                <a:path w="895" h="11036" extrusionOk="0">
                  <a:moveTo>
                    <a:pt x="1" y="1"/>
                  </a:moveTo>
                  <a:lnTo>
                    <a:pt x="1" y="11036"/>
                  </a:lnTo>
                  <a:lnTo>
                    <a:pt x="447" y="11036"/>
                  </a:lnTo>
                  <a:cubicBezTo>
                    <a:pt x="692" y="11036"/>
                    <a:pt x="894" y="10858"/>
                    <a:pt x="894" y="10637"/>
                  </a:cubicBezTo>
                  <a:lnTo>
                    <a:pt x="894" y="405"/>
                  </a:lnTo>
                  <a:cubicBezTo>
                    <a:pt x="894" y="179"/>
                    <a:pt x="692" y="1"/>
                    <a:pt x="447" y="1"/>
                  </a:cubicBezTo>
                  <a:close/>
                </a:path>
              </a:pathLst>
            </a:custGeom>
            <a:solidFill>
              <a:srgbClr val="FCFCFD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11052;p89"/>
            <p:cNvSpPr/>
            <p:nvPr/>
          </p:nvSpPr>
          <p:spPr>
            <a:xfrm>
              <a:off x="1368910" y="3473954"/>
              <a:ext cx="46705" cy="42176"/>
            </a:xfrm>
            <a:custGeom>
              <a:avLst/>
              <a:gdLst/>
              <a:ahLst/>
              <a:cxnLst/>
              <a:rect l="l" t="t" r="r" b="b"/>
              <a:pathLst>
                <a:path w="1784" h="1611" extrusionOk="0">
                  <a:moveTo>
                    <a:pt x="112" y="1"/>
                  </a:moveTo>
                  <a:cubicBezTo>
                    <a:pt x="49" y="1"/>
                    <a:pt x="1" y="47"/>
                    <a:pt x="1" y="112"/>
                  </a:cubicBezTo>
                  <a:lnTo>
                    <a:pt x="1" y="1505"/>
                  </a:lnTo>
                  <a:cubicBezTo>
                    <a:pt x="1" y="1564"/>
                    <a:pt x="49" y="1611"/>
                    <a:pt x="112" y="1611"/>
                  </a:cubicBezTo>
                  <a:cubicBezTo>
                    <a:pt x="115" y="1611"/>
                    <a:pt x="118" y="1611"/>
                    <a:pt x="121" y="1610"/>
                  </a:cubicBezTo>
                  <a:lnTo>
                    <a:pt x="1663" y="1610"/>
                  </a:lnTo>
                  <a:cubicBezTo>
                    <a:pt x="1666" y="1611"/>
                    <a:pt x="1669" y="1611"/>
                    <a:pt x="1672" y="1611"/>
                  </a:cubicBezTo>
                  <a:cubicBezTo>
                    <a:pt x="1730" y="1611"/>
                    <a:pt x="1779" y="1564"/>
                    <a:pt x="1783" y="1505"/>
                  </a:cubicBezTo>
                  <a:lnTo>
                    <a:pt x="1783" y="112"/>
                  </a:lnTo>
                  <a:cubicBezTo>
                    <a:pt x="1779" y="47"/>
                    <a:pt x="1730" y="1"/>
                    <a:pt x="1672" y="1"/>
                  </a:cubicBezTo>
                  <a:cubicBezTo>
                    <a:pt x="1669" y="1"/>
                    <a:pt x="1666" y="1"/>
                    <a:pt x="1663" y="1"/>
                  </a:cubicBezTo>
                  <a:lnTo>
                    <a:pt x="121" y="1"/>
                  </a:lnTo>
                  <a:cubicBezTo>
                    <a:pt x="118" y="1"/>
                    <a:pt x="115" y="1"/>
                    <a:pt x="112" y="1"/>
                  </a:cubicBezTo>
                  <a:close/>
                </a:path>
              </a:pathLst>
            </a:custGeom>
            <a:solidFill>
              <a:srgbClr val="E4EAEE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11053;p89"/>
            <p:cNvSpPr/>
            <p:nvPr/>
          </p:nvSpPr>
          <p:spPr>
            <a:xfrm>
              <a:off x="1368910" y="3541996"/>
              <a:ext cx="46705" cy="42176"/>
            </a:xfrm>
            <a:custGeom>
              <a:avLst/>
              <a:gdLst/>
              <a:ahLst/>
              <a:cxnLst/>
              <a:rect l="l" t="t" r="r" b="b"/>
              <a:pathLst>
                <a:path w="1784" h="1611" extrusionOk="0">
                  <a:moveTo>
                    <a:pt x="112" y="1"/>
                  </a:moveTo>
                  <a:cubicBezTo>
                    <a:pt x="49" y="1"/>
                    <a:pt x="1" y="47"/>
                    <a:pt x="1" y="107"/>
                  </a:cubicBezTo>
                  <a:lnTo>
                    <a:pt x="1" y="1500"/>
                  </a:lnTo>
                  <a:cubicBezTo>
                    <a:pt x="1" y="1562"/>
                    <a:pt x="54" y="1610"/>
                    <a:pt x="121" y="1610"/>
                  </a:cubicBezTo>
                  <a:lnTo>
                    <a:pt x="1663" y="1610"/>
                  </a:lnTo>
                  <a:cubicBezTo>
                    <a:pt x="1726" y="1610"/>
                    <a:pt x="1778" y="1562"/>
                    <a:pt x="1783" y="1500"/>
                  </a:cubicBezTo>
                  <a:lnTo>
                    <a:pt x="1783" y="107"/>
                  </a:lnTo>
                  <a:cubicBezTo>
                    <a:pt x="1779" y="47"/>
                    <a:pt x="1730" y="1"/>
                    <a:pt x="1672" y="1"/>
                  </a:cubicBezTo>
                  <a:cubicBezTo>
                    <a:pt x="1669" y="1"/>
                    <a:pt x="1666" y="1"/>
                    <a:pt x="1663" y="1"/>
                  </a:cubicBezTo>
                  <a:lnTo>
                    <a:pt x="121" y="1"/>
                  </a:lnTo>
                  <a:cubicBezTo>
                    <a:pt x="118" y="1"/>
                    <a:pt x="115" y="1"/>
                    <a:pt x="112" y="1"/>
                  </a:cubicBezTo>
                  <a:close/>
                </a:path>
              </a:pathLst>
            </a:custGeom>
            <a:solidFill>
              <a:srgbClr val="D7DDE3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11054;p89"/>
            <p:cNvSpPr/>
            <p:nvPr/>
          </p:nvSpPr>
          <p:spPr>
            <a:xfrm>
              <a:off x="1368910" y="3610038"/>
              <a:ext cx="46705" cy="42176"/>
            </a:xfrm>
            <a:custGeom>
              <a:avLst/>
              <a:gdLst/>
              <a:ahLst/>
              <a:cxnLst/>
              <a:rect l="l" t="t" r="r" b="b"/>
              <a:pathLst>
                <a:path w="1784" h="1611" extrusionOk="0">
                  <a:moveTo>
                    <a:pt x="112" y="1"/>
                  </a:moveTo>
                  <a:cubicBezTo>
                    <a:pt x="49" y="1"/>
                    <a:pt x="1" y="47"/>
                    <a:pt x="1" y="112"/>
                  </a:cubicBezTo>
                  <a:lnTo>
                    <a:pt x="1" y="1505"/>
                  </a:lnTo>
                  <a:cubicBezTo>
                    <a:pt x="1" y="1564"/>
                    <a:pt x="49" y="1611"/>
                    <a:pt x="112" y="1611"/>
                  </a:cubicBezTo>
                  <a:cubicBezTo>
                    <a:pt x="115" y="1611"/>
                    <a:pt x="118" y="1611"/>
                    <a:pt x="121" y="1610"/>
                  </a:cubicBezTo>
                  <a:lnTo>
                    <a:pt x="1663" y="1610"/>
                  </a:lnTo>
                  <a:cubicBezTo>
                    <a:pt x="1666" y="1611"/>
                    <a:pt x="1669" y="1611"/>
                    <a:pt x="1672" y="1611"/>
                  </a:cubicBezTo>
                  <a:cubicBezTo>
                    <a:pt x="1730" y="1611"/>
                    <a:pt x="1779" y="1564"/>
                    <a:pt x="1783" y="1505"/>
                  </a:cubicBezTo>
                  <a:lnTo>
                    <a:pt x="1783" y="112"/>
                  </a:lnTo>
                  <a:cubicBezTo>
                    <a:pt x="1779" y="47"/>
                    <a:pt x="1730" y="1"/>
                    <a:pt x="1672" y="1"/>
                  </a:cubicBezTo>
                  <a:cubicBezTo>
                    <a:pt x="1669" y="1"/>
                    <a:pt x="1666" y="1"/>
                    <a:pt x="1663" y="1"/>
                  </a:cubicBezTo>
                  <a:lnTo>
                    <a:pt x="121" y="1"/>
                  </a:lnTo>
                  <a:cubicBezTo>
                    <a:pt x="118" y="1"/>
                    <a:pt x="115" y="1"/>
                    <a:pt x="112" y="1"/>
                  </a:cubicBezTo>
                  <a:close/>
                </a:path>
              </a:pathLst>
            </a:custGeom>
            <a:solidFill>
              <a:srgbClr val="D9E1E7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11055;p89"/>
            <p:cNvSpPr/>
            <p:nvPr/>
          </p:nvSpPr>
          <p:spPr>
            <a:xfrm>
              <a:off x="1357731" y="3386435"/>
              <a:ext cx="77755" cy="36390"/>
            </a:xfrm>
            <a:custGeom>
              <a:avLst/>
              <a:gdLst/>
              <a:ahLst/>
              <a:cxnLst/>
              <a:rect l="l" t="t" r="r" b="b"/>
              <a:pathLst>
                <a:path w="2970" h="1390" extrusionOk="0">
                  <a:moveTo>
                    <a:pt x="442" y="1"/>
                  </a:moveTo>
                  <a:cubicBezTo>
                    <a:pt x="197" y="1"/>
                    <a:pt x="0" y="178"/>
                    <a:pt x="0" y="394"/>
                  </a:cubicBezTo>
                  <a:lnTo>
                    <a:pt x="0" y="1211"/>
                  </a:lnTo>
                  <a:cubicBezTo>
                    <a:pt x="10" y="1314"/>
                    <a:pt x="91" y="1389"/>
                    <a:pt x="193" y="1389"/>
                  </a:cubicBezTo>
                  <a:cubicBezTo>
                    <a:pt x="196" y="1389"/>
                    <a:pt x="199" y="1389"/>
                    <a:pt x="202" y="1389"/>
                  </a:cubicBezTo>
                  <a:lnTo>
                    <a:pt x="2767" y="1389"/>
                  </a:lnTo>
                  <a:cubicBezTo>
                    <a:pt x="2770" y="1389"/>
                    <a:pt x="2773" y="1389"/>
                    <a:pt x="2776" y="1389"/>
                  </a:cubicBezTo>
                  <a:cubicBezTo>
                    <a:pt x="2878" y="1389"/>
                    <a:pt x="2965" y="1309"/>
                    <a:pt x="2969" y="1206"/>
                  </a:cubicBezTo>
                  <a:lnTo>
                    <a:pt x="2969" y="394"/>
                  </a:lnTo>
                  <a:cubicBezTo>
                    <a:pt x="2969" y="178"/>
                    <a:pt x="2767" y="1"/>
                    <a:pt x="2527" y="1"/>
                  </a:cubicBezTo>
                  <a:close/>
                </a:path>
              </a:pathLst>
            </a:custGeom>
            <a:solidFill>
              <a:srgbClr val="A2B0BD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11056;p89"/>
            <p:cNvSpPr/>
            <p:nvPr/>
          </p:nvSpPr>
          <p:spPr>
            <a:xfrm>
              <a:off x="1400614" y="3386304"/>
              <a:ext cx="34872" cy="36390"/>
            </a:xfrm>
            <a:custGeom>
              <a:avLst/>
              <a:gdLst/>
              <a:ahLst/>
              <a:cxnLst/>
              <a:rect l="l" t="t" r="r" b="b"/>
              <a:pathLst>
                <a:path w="1332" h="1390" extrusionOk="0">
                  <a:moveTo>
                    <a:pt x="236" y="1389"/>
                  </a:moveTo>
                  <a:cubicBezTo>
                    <a:pt x="239" y="1389"/>
                    <a:pt x="242" y="1389"/>
                    <a:pt x="245" y="1389"/>
                  </a:cubicBezTo>
                  <a:cubicBezTo>
                    <a:pt x="248" y="1389"/>
                    <a:pt x="251" y="1389"/>
                    <a:pt x="254" y="1389"/>
                  </a:cubicBezTo>
                  <a:close/>
                  <a:moveTo>
                    <a:pt x="1" y="1"/>
                  </a:moveTo>
                  <a:cubicBezTo>
                    <a:pt x="241" y="1"/>
                    <a:pt x="443" y="183"/>
                    <a:pt x="443" y="399"/>
                  </a:cubicBezTo>
                  <a:lnTo>
                    <a:pt x="443" y="1211"/>
                  </a:lnTo>
                  <a:cubicBezTo>
                    <a:pt x="433" y="1307"/>
                    <a:pt x="352" y="1385"/>
                    <a:pt x="254" y="1389"/>
                  </a:cubicBezTo>
                  <a:lnTo>
                    <a:pt x="1129" y="1389"/>
                  </a:lnTo>
                  <a:cubicBezTo>
                    <a:pt x="1132" y="1389"/>
                    <a:pt x="1135" y="1389"/>
                    <a:pt x="1138" y="1389"/>
                  </a:cubicBezTo>
                  <a:cubicBezTo>
                    <a:pt x="1240" y="1389"/>
                    <a:pt x="1322" y="1309"/>
                    <a:pt x="1331" y="1211"/>
                  </a:cubicBezTo>
                  <a:lnTo>
                    <a:pt x="1331" y="395"/>
                  </a:lnTo>
                  <a:cubicBezTo>
                    <a:pt x="1331" y="178"/>
                    <a:pt x="1134" y="1"/>
                    <a:pt x="889" y="1"/>
                  </a:cubicBezTo>
                  <a:close/>
                </a:path>
              </a:pathLst>
            </a:custGeom>
            <a:solidFill>
              <a:srgbClr val="98A9B6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11057;p89"/>
            <p:cNvSpPr/>
            <p:nvPr/>
          </p:nvSpPr>
          <p:spPr>
            <a:xfrm>
              <a:off x="1323907" y="3389917"/>
              <a:ext cx="281854" cy="329214"/>
            </a:xfrm>
            <a:custGeom>
              <a:avLst/>
              <a:gdLst/>
              <a:ahLst/>
              <a:cxnLst/>
              <a:rect l="l" t="t" r="r" b="b"/>
              <a:pathLst>
                <a:path w="10766" h="12575" extrusionOk="0">
                  <a:moveTo>
                    <a:pt x="8199" y="1"/>
                  </a:moveTo>
                  <a:cubicBezTo>
                    <a:pt x="7939" y="1"/>
                    <a:pt x="7940" y="406"/>
                    <a:pt x="8203" y="406"/>
                  </a:cubicBezTo>
                  <a:cubicBezTo>
                    <a:pt x="8210" y="406"/>
                    <a:pt x="8217" y="406"/>
                    <a:pt x="8225" y="406"/>
                  </a:cubicBezTo>
                  <a:lnTo>
                    <a:pt x="9209" y="406"/>
                  </a:lnTo>
                  <a:cubicBezTo>
                    <a:pt x="9215" y="405"/>
                    <a:pt x="9221" y="405"/>
                    <a:pt x="9226" y="405"/>
                  </a:cubicBezTo>
                  <a:cubicBezTo>
                    <a:pt x="9334" y="405"/>
                    <a:pt x="9426" y="493"/>
                    <a:pt x="9430" y="603"/>
                  </a:cubicBezTo>
                  <a:lnTo>
                    <a:pt x="9430" y="10840"/>
                  </a:lnTo>
                  <a:cubicBezTo>
                    <a:pt x="9426" y="10950"/>
                    <a:pt x="9334" y="11038"/>
                    <a:pt x="9226" y="11038"/>
                  </a:cubicBezTo>
                  <a:cubicBezTo>
                    <a:pt x="9221" y="11038"/>
                    <a:pt x="9215" y="11037"/>
                    <a:pt x="9209" y="11037"/>
                  </a:cubicBezTo>
                  <a:lnTo>
                    <a:pt x="668" y="11037"/>
                  </a:lnTo>
                  <a:cubicBezTo>
                    <a:pt x="662" y="11037"/>
                    <a:pt x="656" y="11038"/>
                    <a:pt x="651" y="11038"/>
                  </a:cubicBezTo>
                  <a:cubicBezTo>
                    <a:pt x="539" y="11038"/>
                    <a:pt x="451" y="10950"/>
                    <a:pt x="442" y="10840"/>
                  </a:cubicBezTo>
                  <a:lnTo>
                    <a:pt x="442" y="10018"/>
                  </a:lnTo>
                  <a:cubicBezTo>
                    <a:pt x="430" y="9884"/>
                    <a:pt x="326" y="9817"/>
                    <a:pt x="221" y="9817"/>
                  </a:cubicBezTo>
                  <a:cubicBezTo>
                    <a:pt x="117" y="9817"/>
                    <a:pt x="12" y="9884"/>
                    <a:pt x="0" y="10018"/>
                  </a:cubicBezTo>
                  <a:lnTo>
                    <a:pt x="0" y="10835"/>
                  </a:lnTo>
                  <a:cubicBezTo>
                    <a:pt x="0" y="11167"/>
                    <a:pt x="298" y="11436"/>
                    <a:pt x="668" y="11436"/>
                  </a:cubicBezTo>
                  <a:lnTo>
                    <a:pt x="889" y="11436"/>
                  </a:lnTo>
                  <a:lnTo>
                    <a:pt x="889" y="11974"/>
                  </a:lnTo>
                  <a:cubicBezTo>
                    <a:pt x="889" y="12305"/>
                    <a:pt x="1191" y="12574"/>
                    <a:pt x="1557" y="12574"/>
                  </a:cubicBezTo>
                  <a:lnTo>
                    <a:pt x="10098" y="12574"/>
                  </a:lnTo>
                  <a:cubicBezTo>
                    <a:pt x="10468" y="12574"/>
                    <a:pt x="10766" y="12300"/>
                    <a:pt x="10766" y="11974"/>
                  </a:cubicBezTo>
                  <a:lnTo>
                    <a:pt x="10766" y="11714"/>
                  </a:lnTo>
                  <a:cubicBezTo>
                    <a:pt x="10754" y="11580"/>
                    <a:pt x="10649" y="11512"/>
                    <a:pt x="10545" y="11512"/>
                  </a:cubicBezTo>
                  <a:cubicBezTo>
                    <a:pt x="10440" y="11512"/>
                    <a:pt x="10336" y="11580"/>
                    <a:pt x="10324" y="11714"/>
                  </a:cubicBezTo>
                  <a:lnTo>
                    <a:pt x="10324" y="11974"/>
                  </a:lnTo>
                  <a:cubicBezTo>
                    <a:pt x="10315" y="12086"/>
                    <a:pt x="10223" y="12176"/>
                    <a:pt x="10107" y="12176"/>
                  </a:cubicBezTo>
                  <a:cubicBezTo>
                    <a:pt x="10104" y="12176"/>
                    <a:pt x="10101" y="12176"/>
                    <a:pt x="10098" y="12175"/>
                  </a:cubicBezTo>
                  <a:lnTo>
                    <a:pt x="1557" y="12175"/>
                  </a:lnTo>
                  <a:cubicBezTo>
                    <a:pt x="1554" y="12176"/>
                    <a:pt x="1551" y="12176"/>
                    <a:pt x="1548" y="12176"/>
                  </a:cubicBezTo>
                  <a:cubicBezTo>
                    <a:pt x="1436" y="12176"/>
                    <a:pt x="1340" y="12086"/>
                    <a:pt x="1336" y="11974"/>
                  </a:cubicBezTo>
                  <a:lnTo>
                    <a:pt x="1336" y="11436"/>
                  </a:lnTo>
                  <a:lnTo>
                    <a:pt x="9209" y="11436"/>
                  </a:lnTo>
                  <a:cubicBezTo>
                    <a:pt x="9579" y="11436"/>
                    <a:pt x="9877" y="11167"/>
                    <a:pt x="9877" y="10835"/>
                  </a:cubicBezTo>
                  <a:lnTo>
                    <a:pt x="9877" y="1539"/>
                  </a:lnTo>
                  <a:lnTo>
                    <a:pt x="10098" y="1539"/>
                  </a:lnTo>
                  <a:cubicBezTo>
                    <a:pt x="10101" y="1539"/>
                    <a:pt x="10105" y="1539"/>
                    <a:pt x="10108" y="1539"/>
                  </a:cubicBezTo>
                  <a:cubicBezTo>
                    <a:pt x="10223" y="1539"/>
                    <a:pt x="10315" y="1624"/>
                    <a:pt x="10324" y="1741"/>
                  </a:cubicBezTo>
                  <a:lnTo>
                    <a:pt x="10324" y="10854"/>
                  </a:lnTo>
                  <a:cubicBezTo>
                    <a:pt x="10329" y="10967"/>
                    <a:pt x="10424" y="11051"/>
                    <a:pt x="10536" y="11051"/>
                  </a:cubicBezTo>
                  <a:cubicBezTo>
                    <a:pt x="10539" y="11051"/>
                    <a:pt x="10542" y="11051"/>
                    <a:pt x="10545" y="11051"/>
                  </a:cubicBezTo>
                  <a:cubicBezTo>
                    <a:pt x="10548" y="11051"/>
                    <a:pt x="10551" y="11051"/>
                    <a:pt x="10554" y="11051"/>
                  </a:cubicBezTo>
                  <a:cubicBezTo>
                    <a:pt x="10666" y="11051"/>
                    <a:pt x="10761" y="10966"/>
                    <a:pt x="10766" y="10850"/>
                  </a:cubicBezTo>
                  <a:lnTo>
                    <a:pt x="10766" y="1736"/>
                  </a:lnTo>
                  <a:cubicBezTo>
                    <a:pt x="10766" y="1405"/>
                    <a:pt x="10468" y="1136"/>
                    <a:pt x="10098" y="1136"/>
                  </a:cubicBezTo>
                  <a:lnTo>
                    <a:pt x="9877" y="1136"/>
                  </a:lnTo>
                  <a:lnTo>
                    <a:pt x="9877" y="603"/>
                  </a:lnTo>
                  <a:cubicBezTo>
                    <a:pt x="9877" y="271"/>
                    <a:pt x="9575" y="2"/>
                    <a:pt x="9209" y="2"/>
                  </a:cubicBezTo>
                  <a:lnTo>
                    <a:pt x="8225" y="2"/>
                  </a:lnTo>
                  <a:cubicBezTo>
                    <a:pt x="8216" y="1"/>
                    <a:pt x="8207" y="1"/>
                    <a:pt x="8199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11058;p89"/>
            <p:cNvSpPr/>
            <p:nvPr/>
          </p:nvSpPr>
          <p:spPr>
            <a:xfrm>
              <a:off x="1323907" y="3359888"/>
              <a:ext cx="196219" cy="274471"/>
            </a:xfrm>
            <a:custGeom>
              <a:avLst/>
              <a:gdLst/>
              <a:ahLst/>
              <a:cxnLst/>
              <a:rect l="l" t="t" r="r" b="b"/>
              <a:pathLst>
                <a:path w="7495" h="10484" extrusionOk="0">
                  <a:moveTo>
                    <a:pt x="3069" y="409"/>
                  </a:moveTo>
                  <a:cubicBezTo>
                    <a:pt x="3142" y="409"/>
                    <a:pt x="3205" y="470"/>
                    <a:pt x="3209" y="544"/>
                  </a:cubicBezTo>
                  <a:lnTo>
                    <a:pt x="3209" y="813"/>
                  </a:lnTo>
                  <a:lnTo>
                    <a:pt x="2344" y="813"/>
                  </a:lnTo>
                  <a:lnTo>
                    <a:pt x="2344" y="544"/>
                  </a:lnTo>
                  <a:lnTo>
                    <a:pt x="2349" y="544"/>
                  </a:lnTo>
                  <a:cubicBezTo>
                    <a:pt x="2354" y="470"/>
                    <a:pt x="2417" y="409"/>
                    <a:pt x="2490" y="409"/>
                  </a:cubicBezTo>
                  <a:cubicBezTo>
                    <a:pt x="2493" y="409"/>
                    <a:pt x="2495" y="409"/>
                    <a:pt x="2498" y="409"/>
                  </a:cubicBezTo>
                  <a:lnTo>
                    <a:pt x="3060" y="409"/>
                  </a:lnTo>
                  <a:cubicBezTo>
                    <a:pt x="3063" y="409"/>
                    <a:pt x="3066" y="409"/>
                    <a:pt x="3069" y="409"/>
                  </a:cubicBezTo>
                  <a:close/>
                  <a:moveTo>
                    <a:pt x="3833" y="1211"/>
                  </a:moveTo>
                  <a:cubicBezTo>
                    <a:pt x="3940" y="1211"/>
                    <a:pt x="4031" y="1296"/>
                    <a:pt x="4040" y="1408"/>
                  </a:cubicBezTo>
                  <a:lnTo>
                    <a:pt x="4040" y="2201"/>
                  </a:lnTo>
                  <a:lnTo>
                    <a:pt x="1518" y="2201"/>
                  </a:lnTo>
                  <a:lnTo>
                    <a:pt x="1518" y="1408"/>
                  </a:lnTo>
                  <a:cubicBezTo>
                    <a:pt x="1523" y="1296"/>
                    <a:pt x="1614" y="1211"/>
                    <a:pt x="1725" y="1211"/>
                  </a:cubicBezTo>
                  <a:cubicBezTo>
                    <a:pt x="1728" y="1211"/>
                    <a:pt x="1731" y="1211"/>
                    <a:pt x="1734" y="1211"/>
                  </a:cubicBezTo>
                  <a:lnTo>
                    <a:pt x="3824" y="1211"/>
                  </a:lnTo>
                  <a:cubicBezTo>
                    <a:pt x="3827" y="1211"/>
                    <a:pt x="3830" y="1211"/>
                    <a:pt x="3833" y="1211"/>
                  </a:cubicBezTo>
                  <a:close/>
                  <a:moveTo>
                    <a:pt x="2498" y="1"/>
                  </a:moveTo>
                  <a:cubicBezTo>
                    <a:pt x="2167" y="1"/>
                    <a:pt x="1902" y="241"/>
                    <a:pt x="1902" y="539"/>
                  </a:cubicBezTo>
                  <a:lnTo>
                    <a:pt x="1902" y="808"/>
                  </a:lnTo>
                  <a:lnTo>
                    <a:pt x="1734" y="808"/>
                  </a:lnTo>
                  <a:cubicBezTo>
                    <a:pt x="1730" y="808"/>
                    <a:pt x="1725" y="808"/>
                    <a:pt x="1721" y="808"/>
                  </a:cubicBezTo>
                  <a:cubicBezTo>
                    <a:pt x="1481" y="808"/>
                    <a:pt x="1261" y="932"/>
                    <a:pt x="1139" y="1144"/>
                  </a:cubicBezTo>
                  <a:lnTo>
                    <a:pt x="668" y="1144"/>
                  </a:lnTo>
                  <a:cubicBezTo>
                    <a:pt x="298" y="1144"/>
                    <a:pt x="0" y="1413"/>
                    <a:pt x="0" y="1745"/>
                  </a:cubicBezTo>
                  <a:lnTo>
                    <a:pt x="0" y="10281"/>
                  </a:lnTo>
                  <a:cubicBezTo>
                    <a:pt x="5" y="10398"/>
                    <a:pt x="100" y="10483"/>
                    <a:pt x="212" y="10483"/>
                  </a:cubicBezTo>
                  <a:cubicBezTo>
                    <a:pt x="215" y="10483"/>
                    <a:pt x="218" y="10483"/>
                    <a:pt x="221" y="10483"/>
                  </a:cubicBezTo>
                  <a:lnTo>
                    <a:pt x="226" y="10483"/>
                  </a:lnTo>
                  <a:cubicBezTo>
                    <a:pt x="229" y="10483"/>
                    <a:pt x="232" y="10483"/>
                    <a:pt x="235" y="10483"/>
                  </a:cubicBezTo>
                  <a:cubicBezTo>
                    <a:pt x="346" y="10483"/>
                    <a:pt x="442" y="10398"/>
                    <a:pt x="447" y="10281"/>
                  </a:cubicBezTo>
                  <a:lnTo>
                    <a:pt x="447" y="1750"/>
                  </a:lnTo>
                  <a:cubicBezTo>
                    <a:pt x="451" y="1635"/>
                    <a:pt x="543" y="1547"/>
                    <a:pt x="651" y="1547"/>
                  </a:cubicBezTo>
                  <a:cubicBezTo>
                    <a:pt x="657" y="1547"/>
                    <a:pt x="662" y="1547"/>
                    <a:pt x="668" y="1548"/>
                  </a:cubicBezTo>
                  <a:lnTo>
                    <a:pt x="1071" y="1548"/>
                  </a:lnTo>
                  <a:lnTo>
                    <a:pt x="1071" y="2220"/>
                  </a:lnTo>
                  <a:cubicBezTo>
                    <a:pt x="1071" y="2432"/>
                    <a:pt x="1264" y="2600"/>
                    <a:pt x="1499" y="2600"/>
                  </a:cubicBezTo>
                  <a:lnTo>
                    <a:pt x="4059" y="2600"/>
                  </a:lnTo>
                  <a:cubicBezTo>
                    <a:pt x="4295" y="2600"/>
                    <a:pt x="4487" y="2432"/>
                    <a:pt x="4487" y="2220"/>
                  </a:cubicBezTo>
                  <a:lnTo>
                    <a:pt x="4487" y="1543"/>
                  </a:lnTo>
                  <a:lnTo>
                    <a:pt x="7273" y="1543"/>
                  </a:lnTo>
                  <a:cubicBezTo>
                    <a:pt x="7279" y="1543"/>
                    <a:pt x="7285" y="1544"/>
                    <a:pt x="7291" y="1544"/>
                  </a:cubicBezTo>
                  <a:cubicBezTo>
                    <a:pt x="7403" y="1544"/>
                    <a:pt x="7494" y="1455"/>
                    <a:pt x="7494" y="1341"/>
                  </a:cubicBezTo>
                  <a:cubicBezTo>
                    <a:pt x="7494" y="1234"/>
                    <a:pt x="7407" y="1143"/>
                    <a:pt x="7297" y="1143"/>
                  </a:cubicBezTo>
                  <a:cubicBezTo>
                    <a:pt x="7289" y="1143"/>
                    <a:pt x="7281" y="1143"/>
                    <a:pt x="7273" y="1144"/>
                  </a:cubicBezTo>
                  <a:lnTo>
                    <a:pt x="4415" y="1144"/>
                  </a:lnTo>
                  <a:cubicBezTo>
                    <a:pt x="4292" y="932"/>
                    <a:pt x="4073" y="808"/>
                    <a:pt x="3833" y="808"/>
                  </a:cubicBezTo>
                  <a:cubicBezTo>
                    <a:pt x="3828" y="808"/>
                    <a:pt x="3824" y="808"/>
                    <a:pt x="3819" y="808"/>
                  </a:cubicBezTo>
                  <a:lnTo>
                    <a:pt x="3651" y="808"/>
                  </a:lnTo>
                  <a:lnTo>
                    <a:pt x="3651" y="539"/>
                  </a:lnTo>
                  <a:cubicBezTo>
                    <a:pt x="3651" y="246"/>
                    <a:pt x="3387" y="1"/>
                    <a:pt x="3055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11059;p89"/>
            <p:cNvSpPr/>
            <p:nvPr/>
          </p:nvSpPr>
          <p:spPr>
            <a:xfrm>
              <a:off x="1436690" y="3477070"/>
              <a:ext cx="106579" cy="10681"/>
            </a:xfrm>
            <a:custGeom>
              <a:avLst/>
              <a:gdLst/>
              <a:ahLst/>
              <a:cxnLst/>
              <a:rect l="l" t="t" r="r" b="b"/>
              <a:pathLst>
                <a:path w="4071" h="408" extrusionOk="0">
                  <a:moveTo>
                    <a:pt x="263" y="1"/>
                  </a:moveTo>
                  <a:cubicBezTo>
                    <a:pt x="0" y="1"/>
                    <a:pt x="0" y="407"/>
                    <a:pt x="263" y="407"/>
                  </a:cubicBezTo>
                  <a:cubicBezTo>
                    <a:pt x="272" y="407"/>
                    <a:pt x="281" y="407"/>
                    <a:pt x="290" y="406"/>
                  </a:cubicBezTo>
                  <a:lnTo>
                    <a:pt x="3849" y="406"/>
                  </a:lnTo>
                  <a:cubicBezTo>
                    <a:pt x="3855" y="406"/>
                    <a:pt x="3861" y="406"/>
                    <a:pt x="3866" y="406"/>
                  </a:cubicBezTo>
                  <a:cubicBezTo>
                    <a:pt x="3975" y="406"/>
                    <a:pt x="4070" y="318"/>
                    <a:pt x="4070" y="204"/>
                  </a:cubicBezTo>
                  <a:cubicBezTo>
                    <a:pt x="4070" y="90"/>
                    <a:pt x="3975" y="2"/>
                    <a:pt x="3866" y="2"/>
                  </a:cubicBezTo>
                  <a:cubicBezTo>
                    <a:pt x="3861" y="2"/>
                    <a:pt x="3855" y="2"/>
                    <a:pt x="3849" y="2"/>
                  </a:cubicBezTo>
                  <a:lnTo>
                    <a:pt x="290" y="2"/>
                  </a:lnTo>
                  <a:cubicBezTo>
                    <a:pt x="281" y="1"/>
                    <a:pt x="272" y="1"/>
                    <a:pt x="26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11060;p89"/>
            <p:cNvSpPr/>
            <p:nvPr/>
          </p:nvSpPr>
          <p:spPr>
            <a:xfrm>
              <a:off x="1436690" y="3499585"/>
              <a:ext cx="106579" cy="10551"/>
            </a:xfrm>
            <a:custGeom>
              <a:avLst/>
              <a:gdLst/>
              <a:ahLst/>
              <a:cxnLst/>
              <a:rect l="l" t="t" r="r" b="b"/>
              <a:pathLst>
                <a:path w="4071" h="403" extrusionOk="0">
                  <a:moveTo>
                    <a:pt x="3872" y="1"/>
                  </a:moveTo>
                  <a:cubicBezTo>
                    <a:pt x="3865" y="1"/>
                    <a:pt x="3857" y="1"/>
                    <a:pt x="3849" y="2"/>
                  </a:cubicBezTo>
                  <a:lnTo>
                    <a:pt x="290" y="2"/>
                  </a:lnTo>
                  <a:cubicBezTo>
                    <a:pt x="280" y="1"/>
                    <a:pt x="272" y="1"/>
                    <a:pt x="263" y="1"/>
                  </a:cubicBezTo>
                  <a:cubicBezTo>
                    <a:pt x="1" y="1"/>
                    <a:pt x="1" y="402"/>
                    <a:pt x="263" y="402"/>
                  </a:cubicBezTo>
                  <a:cubicBezTo>
                    <a:pt x="272" y="402"/>
                    <a:pt x="280" y="402"/>
                    <a:pt x="290" y="401"/>
                  </a:cubicBezTo>
                  <a:lnTo>
                    <a:pt x="3849" y="401"/>
                  </a:lnTo>
                  <a:cubicBezTo>
                    <a:pt x="3857" y="402"/>
                    <a:pt x="3865" y="402"/>
                    <a:pt x="3872" y="402"/>
                  </a:cubicBezTo>
                  <a:cubicBezTo>
                    <a:pt x="3978" y="402"/>
                    <a:pt x="4070" y="311"/>
                    <a:pt x="4070" y="204"/>
                  </a:cubicBezTo>
                  <a:cubicBezTo>
                    <a:pt x="4070" y="92"/>
                    <a:pt x="3978" y="1"/>
                    <a:pt x="3872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11061;p89"/>
            <p:cNvSpPr/>
            <p:nvPr/>
          </p:nvSpPr>
          <p:spPr>
            <a:xfrm>
              <a:off x="1436690" y="3545112"/>
              <a:ext cx="106579" cy="10681"/>
            </a:xfrm>
            <a:custGeom>
              <a:avLst/>
              <a:gdLst/>
              <a:ahLst/>
              <a:cxnLst/>
              <a:rect l="l" t="t" r="r" b="b"/>
              <a:pathLst>
                <a:path w="4071" h="408" extrusionOk="0">
                  <a:moveTo>
                    <a:pt x="263" y="1"/>
                  </a:moveTo>
                  <a:cubicBezTo>
                    <a:pt x="0" y="1"/>
                    <a:pt x="0" y="407"/>
                    <a:pt x="263" y="407"/>
                  </a:cubicBezTo>
                  <a:cubicBezTo>
                    <a:pt x="272" y="407"/>
                    <a:pt x="281" y="407"/>
                    <a:pt x="290" y="406"/>
                  </a:cubicBezTo>
                  <a:lnTo>
                    <a:pt x="3849" y="406"/>
                  </a:lnTo>
                  <a:cubicBezTo>
                    <a:pt x="3855" y="406"/>
                    <a:pt x="3861" y="406"/>
                    <a:pt x="3866" y="406"/>
                  </a:cubicBezTo>
                  <a:cubicBezTo>
                    <a:pt x="3975" y="406"/>
                    <a:pt x="4070" y="318"/>
                    <a:pt x="4070" y="204"/>
                  </a:cubicBezTo>
                  <a:cubicBezTo>
                    <a:pt x="4070" y="90"/>
                    <a:pt x="3975" y="1"/>
                    <a:pt x="3866" y="1"/>
                  </a:cubicBezTo>
                  <a:cubicBezTo>
                    <a:pt x="3861" y="1"/>
                    <a:pt x="3855" y="2"/>
                    <a:pt x="3849" y="2"/>
                  </a:cubicBezTo>
                  <a:lnTo>
                    <a:pt x="290" y="2"/>
                  </a:lnTo>
                  <a:cubicBezTo>
                    <a:pt x="281" y="1"/>
                    <a:pt x="272" y="1"/>
                    <a:pt x="263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11062;p89"/>
            <p:cNvSpPr/>
            <p:nvPr/>
          </p:nvSpPr>
          <p:spPr>
            <a:xfrm>
              <a:off x="1436690" y="3567626"/>
              <a:ext cx="106579" cy="10551"/>
            </a:xfrm>
            <a:custGeom>
              <a:avLst/>
              <a:gdLst/>
              <a:ahLst/>
              <a:cxnLst/>
              <a:rect l="l" t="t" r="r" b="b"/>
              <a:pathLst>
                <a:path w="4071" h="403" extrusionOk="0">
                  <a:moveTo>
                    <a:pt x="3872" y="1"/>
                  </a:moveTo>
                  <a:cubicBezTo>
                    <a:pt x="3865" y="1"/>
                    <a:pt x="3857" y="1"/>
                    <a:pt x="3849" y="2"/>
                  </a:cubicBezTo>
                  <a:lnTo>
                    <a:pt x="290" y="2"/>
                  </a:lnTo>
                  <a:cubicBezTo>
                    <a:pt x="280" y="1"/>
                    <a:pt x="272" y="1"/>
                    <a:pt x="263" y="1"/>
                  </a:cubicBezTo>
                  <a:cubicBezTo>
                    <a:pt x="1" y="1"/>
                    <a:pt x="1" y="402"/>
                    <a:pt x="263" y="402"/>
                  </a:cubicBezTo>
                  <a:cubicBezTo>
                    <a:pt x="272" y="402"/>
                    <a:pt x="280" y="402"/>
                    <a:pt x="290" y="401"/>
                  </a:cubicBezTo>
                  <a:lnTo>
                    <a:pt x="3849" y="401"/>
                  </a:lnTo>
                  <a:cubicBezTo>
                    <a:pt x="3857" y="402"/>
                    <a:pt x="3865" y="402"/>
                    <a:pt x="3872" y="402"/>
                  </a:cubicBezTo>
                  <a:cubicBezTo>
                    <a:pt x="3978" y="402"/>
                    <a:pt x="4070" y="311"/>
                    <a:pt x="4070" y="199"/>
                  </a:cubicBezTo>
                  <a:cubicBezTo>
                    <a:pt x="4070" y="92"/>
                    <a:pt x="3978" y="1"/>
                    <a:pt x="3872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11063;p89"/>
            <p:cNvSpPr/>
            <p:nvPr/>
          </p:nvSpPr>
          <p:spPr>
            <a:xfrm>
              <a:off x="1436664" y="3613153"/>
              <a:ext cx="106605" cy="10655"/>
            </a:xfrm>
            <a:custGeom>
              <a:avLst/>
              <a:gdLst/>
              <a:ahLst/>
              <a:cxnLst/>
              <a:rect l="l" t="t" r="r" b="b"/>
              <a:pathLst>
                <a:path w="4072" h="407" extrusionOk="0">
                  <a:moveTo>
                    <a:pt x="264" y="1"/>
                  </a:moveTo>
                  <a:cubicBezTo>
                    <a:pt x="0" y="1"/>
                    <a:pt x="2" y="407"/>
                    <a:pt x="268" y="407"/>
                  </a:cubicBezTo>
                  <a:cubicBezTo>
                    <a:pt x="275" y="407"/>
                    <a:pt x="283" y="406"/>
                    <a:pt x="291" y="406"/>
                  </a:cubicBezTo>
                  <a:lnTo>
                    <a:pt x="3850" y="406"/>
                  </a:lnTo>
                  <a:cubicBezTo>
                    <a:pt x="3856" y="406"/>
                    <a:pt x="3862" y="406"/>
                    <a:pt x="3867" y="406"/>
                  </a:cubicBezTo>
                  <a:cubicBezTo>
                    <a:pt x="3976" y="406"/>
                    <a:pt x="4071" y="318"/>
                    <a:pt x="4071" y="204"/>
                  </a:cubicBezTo>
                  <a:cubicBezTo>
                    <a:pt x="4071" y="90"/>
                    <a:pt x="3976" y="1"/>
                    <a:pt x="3867" y="1"/>
                  </a:cubicBezTo>
                  <a:cubicBezTo>
                    <a:pt x="3862" y="1"/>
                    <a:pt x="3856" y="2"/>
                    <a:pt x="3850" y="2"/>
                  </a:cubicBezTo>
                  <a:lnTo>
                    <a:pt x="291" y="2"/>
                  </a:lnTo>
                  <a:cubicBezTo>
                    <a:pt x="281" y="1"/>
                    <a:pt x="273" y="1"/>
                    <a:pt x="264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11064;p89"/>
            <p:cNvSpPr/>
            <p:nvPr/>
          </p:nvSpPr>
          <p:spPr>
            <a:xfrm>
              <a:off x="1436690" y="3635668"/>
              <a:ext cx="106579" cy="10551"/>
            </a:xfrm>
            <a:custGeom>
              <a:avLst/>
              <a:gdLst/>
              <a:ahLst/>
              <a:cxnLst/>
              <a:rect l="l" t="t" r="r" b="b"/>
              <a:pathLst>
                <a:path w="4071" h="403" extrusionOk="0">
                  <a:moveTo>
                    <a:pt x="3872" y="1"/>
                  </a:moveTo>
                  <a:cubicBezTo>
                    <a:pt x="3865" y="1"/>
                    <a:pt x="3857" y="1"/>
                    <a:pt x="3849" y="2"/>
                  </a:cubicBezTo>
                  <a:lnTo>
                    <a:pt x="290" y="2"/>
                  </a:lnTo>
                  <a:cubicBezTo>
                    <a:pt x="280" y="1"/>
                    <a:pt x="272" y="1"/>
                    <a:pt x="263" y="1"/>
                  </a:cubicBezTo>
                  <a:cubicBezTo>
                    <a:pt x="1" y="1"/>
                    <a:pt x="1" y="402"/>
                    <a:pt x="263" y="402"/>
                  </a:cubicBezTo>
                  <a:cubicBezTo>
                    <a:pt x="272" y="402"/>
                    <a:pt x="280" y="402"/>
                    <a:pt x="290" y="401"/>
                  </a:cubicBezTo>
                  <a:lnTo>
                    <a:pt x="3849" y="401"/>
                  </a:lnTo>
                  <a:cubicBezTo>
                    <a:pt x="3855" y="401"/>
                    <a:pt x="3861" y="402"/>
                    <a:pt x="3866" y="402"/>
                  </a:cubicBezTo>
                  <a:cubicBezTo>
                    <a:pt x="3975" y="402"/>
                    <a:pt x="4070" y="313"/>
                    <a:pt x="4070" y="199"/>
                  </a:cubicBezTo>
                  <a:cubicBezTo>
                    <a:pt x="4070" y="91"/>
                    <a:pt x="3978" y="1"/>
                    <a:pt x="3872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11065;p89"/>
            <p:cNvSpPr/>
            <p:nvPr/>
          </p:nvSpPr>
          <p:spPr>
            <a:xfrm>
              <a:off x="1363124" y="3467671"/>
              <a:ext cx="72859" cy="53748"/>
            </a:xfrm>
            <a:custGeom>
              <a:avLst/>
              <a:gdLst/>
              <a:ahLst/>
              <a:cxnLst/>
              <a:rect l="l" t="t" r="r" b="b"/>
              <a:pathLst>
                <a:path w="2783" h="2053" extrusionOk="0">
                  <a:moveTo>
                    <a:pt x="1778" y="443"/>
                  </a:moveTo>
                  <a:lnTo>
                    <a:pt x="1778" y="520"/>
                  </a:lnTo>
                  <a:lnTo>
                    <a:pt x="1336" y="861"/>
                  </a:lnTo>
                  <a:lnTo>
                    <a:pt x="1125" y="654"/>
                  </a:lnTo>
                  <a:cubicBezTo>
                    <a:pt x="1080" y="612"/>
                    <a:pt x="1022" y="590"/>
                    <a:pt x="963" y="590"/>
                  </a:cubicBezTo>
                  <a:cubicBezTo>
                    <a:pt x="910" y="590"/>
                    <a:pt x="856" y="608"/>
                    <a:pt x="813" y="645"/>
                  </a:cubicBezTo>
                  <a:cubicBezTo>
                    <a:pt x="722" y="717"/>
                    <a:pt x="717" y="851"/>
                    <a:pt x="798" y="928"/>
                  </a:cubicBezTo>
                  <a:lnTo>
                    <a:pt x="1154" y="1274"/>
                  </a:lnTo>
                  <a:cubicBezTo>
                    <a:pt x="1197" y="1317"/>
                    <a:pt x="1260" y="1341"/>
                    <a:pt x="1317" y="1341"/>
                  </a:cubicBezTo>
                  <a:cubicBezTo>
                    <a:pt x="1370" y="1341"/>
                    <a:pt x="1423" y="1327"/>
                    <a:pt x="1461" y="1293"/>
                  </a:cubicBezTo>
                  <a:lnTo>
                    <a:pt x="1778" y="1053"/>
                  </a:lnTo>
                  <a:lnTo>
                    <a:pt x="1778" y="1649"/>
                  </a:lnTo>
                  <a:lnTo>
                    <a:pt x="443" y="1649"/>
                  </a:lnTo>
                  <a:lnTo>
                    <a:pt x="443" y="443"/>
                  </a:lnTo>
                  <a:close/>
                  <a:moveTo>
                    <a:pt x="2534" y="1"/>
                  </a:moveTo>
                  <a:cubicBezTo>
                    <a:pt x="2484" y="1"/>
                    <a:pt x="2434" y="17"/>
                    <a:pt x="2393" y="49"/>
                  </a:cubicBezTo>
                  <a:lnTo>
                    <a:pt x="2187" y="207"/>
                  </a:lnTo>
                  <a:cubicBezTo>
                    <a:pt x="2120" y="102"/>
                    <a:pt x="2009" y="39"/>
                    <a:pt x="1884" y="39"/>
                  </a:cubicBezTo>
                  <a:lnTo>
                    <a:pt x="342" y="39"/>
                  </a:lnTo>
                  <a:cubicBezTo>
                    <a:pt x="339" y="39"/>
                    <a:pt x="336" y="39"/>
                    <a:pt x="333" y="39"/>
                  </a:cubicBezTo>
                  <a:cubicBezTo>
                    <a:pt x="154" y="39"/>
                    <a:pt x="10" y="172"/>
                    <a:pt x="1" y="352"/>
                  </a:cubicBezTo>
                  <a:lnTo>
                    <a:pt x="1" y="1745"/>
                  </a:lnTo>
                  <a:cubicBezTo>
                    <a:pt x="10" y="1919"/>
                    <a:pt x="154" y="2052"/>
                    <a:pt x="333" y="2052"/>
                  </a:cubicBezTo>
                  <a:cubicBezTo>
                    <a:pt x="336" y="2052"/>
                    <a:pt x="339" y="2052"/>
                    <a:pt x="342" y="2052"/>
                  </a:cubicBezTo>
                  <a:lnTo>
                    <a:pt x="1884" y="2052"/>
                  </a:lnTo>
                  <a:cubicBezTo>
                    <a:pt x="1887" y="2052"/>
                    <a:pt x="1890" y="2052"/>
                    <a:pt x="1893" y="2052"/>
                  </a:cubicBezTo>
                  <a:cubicBezTo>
                    <a:pt x="2067" y="2052"/>
                    <a:pt x="2216" y="1919"/>
                    <a:pt x="2225" y="1745"/>
                  </a:cubicBezTo>
                  <a:lnTo>
                    <a:pt x="2225" y="707"/>
                  </a:lnTo>
                  <a:lnTo>
                    <a:pt x="2682" y="356"/>
                  </a:lnTo>
                  <a:cubicBezTo>
                    <a:pt x="2773" y="289"/>
                    <a:pt x="2782" y="155"/>
                    <a:pt x="2706" y="73"/>
                  </a:cubicBezTo>
                  <a:cubicBezTo>
                    <a:pt x="2658" y="25"/>
                    <a:pt x="2595" y="1"/>
                    <a:pt x="2534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11066;p89"/>
            <p:cNvSpPr/>
            <p:nvPr/>
          </p:nvSpPr>
          <p:spPr>
            <a:xfrm>
              <a:off x="1363124" y="3536184"/>
              <a:ext cx="72859" cy="53145"/>
            </a:xfrm>
            <a:custGeom>
              <a:avLst/>
              <a:gdLst/>
              <a:ahLst/>
              <a:cxnLst/>
              <a:rect l="l" t="t" r="r" b="b"/>
              <a:pathLst>
                <a:path w="2783" h="2030" extrusionOk="0">
                  <a:moveTo>
                    <a:pt x="1778" y="425"/>
                  </a:moveTo>
                  <a:lnTo>
                    <a:pt x="1778" y="521"/>
                  </a:lnTo>
                  <a:lnTo>
                    <a:pt x="1336" y="862"/>
                  </a:lnTo>
                  <a:lnTo>
                    <a:pt x="1125" y="655"/>
                  </a:lnTo>
                  <a:cubicBezTo>
                    <a:pt x="1080" y="613"/>
                    <a:pt x="1022" y="591"/>
                    <a:pt x="963" y="591"/>
                  </a:cubicBezTo>
                  <a:cubicBezTo>
                    <a:pt x="910" y="591"/>
                    <a:pt x="856" y="609"/>
                    <a:pt x="813" y="646"/>
                  </a:cubicBezTo>
                  <a:cubicBezTo>
                    <a:pt x="722" y="713"/>
                    <a:pt x="717" y="852"/>
                    <a:pt x="798" y="929"/>
                  </a:cubicBezTo>
                  <a:lnTo>
                    <a:pt x="1154" y="1275"/>
                  </a:lnTo>
                  <a:cubicBezTo>
                    <a:pt x="1197" y="1318"/>
                    <a:pt x="1260" y="1342"/>
                    <a:pt x="1317" y="1342"/>
                  </a:cubicBezTo>
                  <a:cubicBezTo>
                    <a:pt x="1370" y="1342"/>
                    <a:pt x="1423" y="1323"/>
                    <a:pt x="1461" y="1294"/>
                  </a:cubicBezTo>
                  <a:lnTo>
                    <a:pt x="1778" y="1054"/>
                  </a:lnTo>
                  <a:lnTo>
                    <a:pt x="1778" y="1631"/>
                  </a:lnTo>
                  <a:lnTo>
                    <a:pt x="443" y="1631"/>
                  </a:lnTo>
                  <a:lnTo>
                    <a:pt x="443" y="425"/>
                  </a:lnTo>
                  <a:close/>
                  <a:moveTo>
                    <a:pt x="2531" y="0"/>
                  </a:moveTo>
                  <a:cubicBezTo>
                    <a:pt x="2481" y="0"/>
                    <a:pt x="2431" y="16"/>
                    <a:pt x="2389" y="50"/>
                  </a:cubicBezTo>
                  <a:lnTo>
                    <a:pt x="2192" y="199"/>
                  </a:lnTo>
                  <a:cubicBezTo>
                    <a:pt x="2131" y="92"/>
                    <a:pt x="2017" y="21"/>
                    <a:pt x="1892" y="21"/>
                  </a:cubicBezTo>
                  <a:cubicBezTo>
                    <a:pt x="1887" y="21"/>
                    <a:pt x="1883" y="21"/>
                    <a:pt x="1879" y="21"/>
                  </a:cubicBezTo>
                  <a:lnTo>
                    <a:pt x="342" y="21"/>
                  </a:lnTo>
                  <a:cubicBezTo>
                    <a:pt x="336" y="21"/>
                    <a:pt x="330" y="21"/>
                    <a:pt x="324" y="21"/>
                  </a:cubicBezTo>
                  <a:cubicBezTo>
                    <a:pt x="150" y="21"/>
                    <a:pt x="10" y="157"/>
                    <a:pt x="1" y="329"/>
                  </a:cubicBezTo>
                  <a:lnTo>
                    <a:pt x="1" y="1722"/>
                  </a:lnTo>
                  <a:cubicBezTo>
                    <a:pt x="10" y="1894"/>
                    <a:pt x="150" y="2030"/>
                    <a:pt x="324" y="2030"/>
                  </a:cubicBezTo>
                  <a:cubicBezTo>
                    <a:pt x="330" y="2030"/>
                    <a:pt x="336" y="2030"/>
                    <a:pt x="342" y="2029"/>
                  </a:cubicBezTo>
                  <a:lnTo>
                    <a:pt x="1884" y="2029"/>
                  </a:lnTo>
                  <a:cubicBezTo>
                    <a:pt x="1890" y="2030"/>
                    <a:pt x="1896" y="2030"/>
                    <a:pt x="1901" y="2030"/>
                  </a:cubicBezTo>
                  <a:cubicBezTo>
                    <a:pt x="2072" y="2030"/>
                    <a:pt x="2216" y="1894"/>
                    <a:pt x="2225" y="1722"/>
                  </a:cubicBezTo>
                  <a:lnTo>
                    <a:pt x="2225" y="708"/>
                  </a:lnTo>
                  <a:lnTo>
                    <a:pt x="2682" y="358"/>
                  </a:lnTo>
                  <a:cubicBezTo>
                    <a:pt x="2773" y="290"/>
                    <a:pt x="2782" y="156"/>
                    <a:pt x="2706" y="74"/>
                  </a:cubicBezTo>
                  <a:cubicBezTo>
                    <a:pt x="2657" y="26"/>
                    <a:pt x="2594" y="0"/>
                    <a:pt x="2531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11067;p89"/>
            <p:cNvSpPr/>
            <p:nvPr/>
          </p:nvSpPr>
          <p:spPr>
            <a:xfrm>
              <a:off x="1363124" y="3604750"/>
              <a:ext cx="72859" cy="52753"/>
            </a:xfrm>
            <a:custGeom>
              <a:avLst/>
              <a:gdLst/>
              <a:ahLst/>
              <a:cxnLst/>
              <a:rect l="l" t="t" r="r" b="b"/>
              <a:pathLst>
                <a:path w="2783" h="2015" extrusionOk="0">
                  <a:moveTo>
                    <a:pt x="1778" y="405"/>
                  </a:moveTo>
                  <a:lnTo>
                    <a:pt x="1778" y="554"/>
                  </a:lnTo>
                  <a:lnTo>
                    <a:pt x="1336" y="890"/>
                  </a:lnTo>
                  <a:lnTo>
                    <a:pt x="1125" y="688"/>
                  </a:lnTo>
                  <a:cubicBezTo>
                    <a:pt x="1079" y="645"/>
                    <a:pt x="1020" y="623"/>
                    <a:pt x="960" y="623"/>
                  </a:cubicBezTo>
                  <a:cubicBezTo>
                    <a:pt x="908" y="623"/>
                    <a:pt x="856" y="640"/>
                    <a:pt x="813" y="674"/>
                  </a:cubicBezTo>
                  <a:cubicBezTo>
                    <a:pt x="722" y="746"/>
                    <a:pt x="717" y="880"/>
                    <a:pt x="798" y="957"/>
                  </a:cubicBezTo>
                  <a:lnTo>
                    <a:pt x="1154" y="1308"/>
                  </a:lnTo>
                  <a:cubicBezTo>
                    <a:pt x="1197" y="1351"/>
                    <a:pt x="1260" y="1370"/>
                    <a:pt x="1317" y="1370"/>
                  </a:cubicBezTo>
                  <a:cubicBezTo>
                    <a:pt x="1370" y="1370"/>
                    <a:pt x="1423" y="1356"/>
                    <a:pt x="1461" y="1322"/>
                  </a:cubicBezTo>
                  <a:lnTo>
                    <a:pt x="1778" y="1082"/>
                  </a:lnTo>
                  <a:lnTo>
                    <a:pt x="1778" y="1611"/>
                  </a:lnTo>
                  <a:lnTo>
                    <a:pt x="443" y="1611"/>
                  </a:lnTo>
                  <a:lnTo>
                    <a:pt x="443" y="405"/>
                  </a:lnTo>
                  <a:close/>
                  <a:moveTo>
                    <a:pt x="324" y="1"/>
                  </a:moveTo>
                  <a:cubicBezTo>
                    <a:pt x="150" y="1"/>
                    <a:pt x="10" y="137"/>
                    <a:pt x="1" y="309"/>
                  </a:cubicBezTo>
                  <a:lnTo>
                    <a:pt x="1" y="1702"/>
                  </a:lnTo>
                  <a:cubicBezTo>
                    <a:pt x="10" y="1881"/>
                    <a:pt x="154" y="2014"/>
                    <a:pt x="333" y="2014"/>
                  </a:cubicBezTo>
                  <a:cubicBezTo>
                    <a:pt x="336" y="2014"/>
                    <a:pt x="339" y="2014"/>
                    <a:pt x="342" y="2014"/>
                  </a:cubicBezTo>
                  <a:lnTo>
                    <a:pt x="1884" y="2014"/>
                  </a:lnTo>
                  <a:cubicBezTo>
                    <a:pt x="1887" y="2014"/>
                    <a:pt x="1890" y="2014"/>
                    <a:pt x="1893" y="2014"/>
                  </a:cubicBezTo>
                  <a:cubicBezTo>
                    <a:pt x="2067" y="2014"/>
                    <a:pt x="2216" y="1881"/>
                    <a:pt x="2225" y="1702"/>
                  </a:cubicBezTo>
                  <a:lnTo>
                    <a:pt x="2225" y="732"/>
                  </a:lnTo>
                  <a:lnTo>
                    <a:pt x="2682" y="381"/>
                  </a:lnTo>
                  <a:cubicBezTo>
                    <a:pt x="2773" y="314"/>
                    <a:pt x="2782" y="179"/>
                    <a:pt x="2706" y="97"/>
                  </a:cubicBezTo>
                  <a:cubicBezTo>
                    <a:pt x="2658" y="50"/>
                    <a:pt x="2595" y="25"/>
                    <a:pt x="2533" y="25"/>
                  </a:cubicBezTo>
                  <a:cubicBezTo>
                    <a:pt x="2482" y="25"/>
                    <a:pt x="2432" y="41"/>
                    <a:pt x="2389" y="73"/>
                  </a:cubicBezTo>
                  <a:lnTo>
                    <a:pt x="2389" y="78"/>
                  </a:lnTo>
                  <a:lnTo>
                    <a:pt x="2211" y="217"/>
                  </a:lnTo>
                  <a:cubicBezTo>
                    <a:pt x="2159" y="87"/>
                    <a:pt x="2035" y="1"/>
                    <a:pt x="1896" y="1"/>
                  </a:cubicBezTo>
                  <a:cubicBezTo>
                    <a:pt x="1892" y="1"/>
                    <a:pt x="1888" y="1"/>
                    <a:pt x="1884" y="1"/>
                  </a:cubicBezTo>
                  <a:lnTo>
                    <a:pt x="342" y="1"/>
                  </a:lnTo>
                  <a:cubicBezTo>
                    <a:pt x="336" y="1"/>
                    <a:pt x="330" y="1"/>
                    <a:pt x="324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solidFill>
                <a:srgbClr val="48DCE2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808" y="1767568"/>
            <a:ext cx="10339066" cy="3457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3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2F24E1AB-A4DD-0A45-A04F-82B4AE9B6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7352" y="372496"/>
            <a:ext cx="8254768" cy="530024"/>
          </a:xfrm>
        </p:spPr>
        <p:txBody>
          <a:bodyPr>
            <a:noAutofit/>
          </a:bodyPr>
          <a:lstStyle/>
          <a:p>
            <a:r>
              <a:rPr lang="es-EC" dirty="0"/>
              <a:t>Formulario Servicio de Rentas Internas - SRI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763808" y="1153421"/>
            <a:ext cx="1351698" cy="338554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s-E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Calidad</a:t>
            </a:r>
            <a:endParaRPr lang="es-ES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808" y="1742876"/>
            <a:ext cx="10066871" cy="444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44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332</Words>
  <Application>Microsoft Office PowerPoint</Application>
  <PresentationFormat>Panorámica</PresentationFormat>
  <Paragraphs>67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21" baseType="lpstr">
      <vt:lpstr>Arial Unicode MS</vt:lpstr>
      <vt:lpstr>Arial</vt:lpstr>
      <vt:lpstr>Calibri</vt:lpstr>
      <vt:lpstr>Century Gothic</vt:lpstr>
      <vt:lpstr>Fira Sans</vt:lpstr>
      <vt:lpstr>Fira Sans Extra Condensed</vt:lpstr>
      <vt:lpstr>Fira Sans Extra Condensed Medium</vt:lpstr>
      <vt:lpstr>Roboto</vt:lpstr>
      <vt:lpstr>Tema de Office</vt:lpstr>
      <vt:lpstr>Prueba Piloto de la Encuesta Estructural Empresarial</vt:lpstr>
      <vt:lpstr>CONTENIDO</vt:lpstr>
      <vt:lpstr>Generalidades Prueba Piloto</vt:lpstr>
      <vt:lpstr>Generalidades - Cronograma</vt:lpstr>
      <vt:lpstr>Generalidades - muestra/herramientas</vt:lpstr>
      <vt:lpstr>Formulario</vt:lpstr>
      <vt:lpstr>Formulario de levantamiento</vt:lpstr>
      <vt:lpstr>Formulario Servicio de Rentas Internas - SRI</vt:lpstr>
      <vt:lpstr>Formulario Servicio de Rentas Internas - SRI</vt:lpstr>
      <vt:lpstr>Formulario Servicio de Rentas Internas - SRI</vt:lpstr>
      <vt:lpstr>Formulario Servicio de Rentas Internas - SRI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cajasmarcia@gmail.com</dc:creator>
  <cp:lastModifiedBy>INEC Brayan Rodríguez</cp:lastModifiedBy>
  <cp:revision>116</cp:revision>
  <dcterms:created xsi:type="dcterms:W3CDTF">2021-05-27T23:45:58Z</dcterms:created>
  <dcterms:modified xsi:type="dcterms:W3CDTF">2025-02-27T16:56:56Z</dcterms:modified>
</cp:coreProperties>
</file>