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3"/>
  </p:notesMasterIdLst>
  <p:sldIdLst>
    <p:sldId id="2018" r:id="rId2"/>
    <p:sldId id="284" r:id="rId3"/>
    <p:sldId id="329" r:id="rId4"/>
    <p:sldId id="2019" r:id="rId5"/>
    <p:sldId id="2026" r:id="rId6"/>
    <p:sldId id="288" r:id="rId7"/>
    <p:sldId id="1975" r:id="rId8"/>
    <p:sldId id="289" r:id="rId9"/>
    <p:sldId id="335" r:id="rId10"/>
    <p:sldId id="1976" r:id="rId11"/>
    <p:sldId id="2020" r:id="rId12"/>
    <p:sldId id="331" r:id="rId13"/>
    <p:sldId id="2029" r:id="rId14"/>
    <p:sldId id="2028" r:id="rId15"/>
    <p:sldId id="2030" r:id="rId16"/>
    <p:sldId id="2031" r:id="rId17"/>
    <p:sldId id="332" r:id="rId18"/>
    <p:sldId id="1989" r:id="rId19"/>
    <p:sldId id="2015" r:id="rId20"/>
    <p:sldId id="2021" r:id="rId21"/>
    <p:sldId id="2022" r:id="rId22"/>
    <p:sldId id="2023" r:id="rId23"/>
    <p:sldId id="2032" r:id="rId24"/>
    <p:sldId id="2025" r:id="rId25"/>
    <p:sldId id="1995" r:id="rId26"/>
    <p:sldId id="2014" r:id="rId27"/>
    <p:sldId id="2033" r:id="rId28"/>
    <p:sldId id="303" r:id="rId29"/>
    <p:sldId id="307" r:id="rId30"/>
    <p:sldId id="304" r:id="rId31"/>
    <p:sldId id="1981" r:id="rId32"/>
    <p:sldId id="1990" r:id="rId33"/>
    <p:sldId id="1992" r:id="rId34"/>
    <p:sldId id="1999" r:id="rId35"/>
    <p:sldId id="1993" r:id="rId36"/>
    <p:sldId id="1972" r:id="rId37"/>
    <p:sldId id="2011" r:id="rId38"/>
    <p:sldId id="2010" r:id="rId39"/>
    <p:sldId id="2012" r:id="rId40"/>
    <p:sldId id="2013" r:id="rId41"/>
    <p:sldId id="328" r:id="rId42"/>
  </p:sldIdLst>
  <p:sldSz cx="12192000" cy="6858000"/>
  <p:notesSz cx="6858000" cy="9144000"/>
  <p:defaultTextStyle>
    <a:defPPr>
      <a:defRPr lang="es-EC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NEC Rita Jacome" initials="IRJ" lastIdx="9" clrIdx="0">
    <p:extLst>
      <p:ext uri="{19B8F6BF-5375-455C-9EA6-DF929625EA0E}">
        <p15:presenceInfo xmlns:p15="http://schemas.microsoft.com/office/powerpoint/2012/main" userId="S-1-5-21-2104427130-577111786-1249176396-30821" providerId="AD"/>
      </p:ext>
    </p:extLst>
  </p:cmAuthor>
  <p:cmAuthor id="2" name="Valery Paz y Miño" initials="VP" lastIdx="14" clrIdx="1">
    <p:extLst>
      <p:ext uri="{19B8F6BF-5375-455C-9EA6-DF929625EA0E}">
        <p15:presenceInfo xmlns:p15="http://schemas.microsoft.com/office/powerpoint/2012/main" userId="84cf6965d0955788" providerId="Windows Live"/>
      </p:ext>
    </p:extLst>
  </p:cmAuthor>
  <p:cmAuthor id="3" name="INEC Brayan Rodríguez" initials="IBR" lastIdx="13" clrIdx="2">
    <p:extLst>
      <p:ext uri="{19B8F6BF-5375-455C-9EA6-DF929625EA0E}">
        <p15:presenceInfo xmlns:p15="http://schemas.microsoft.com/office/powerpoint/2012/main" userId="S-1-5-21-2104427130-577111786-1249176396-33030" providerId="AD"/>
      </p:ext>
    </p:extLst>
  </p:cmAuthor>
  <p:cmAuthor id="4" name="INEC Jordan Ayala" initials="IJA" lastIdx="13" clrIdx="3">
    <p:extLst>
      <p:ext uri="{19B8F6BF-5375-455C-9EA6-DF929625EA0E}">
        <p15:presenceInfo xmlns:p15="http://schemas.microsoft.com/office/powerpoint/2012/main" userId="S-1-5-21-2104427130-577111786-1249176396-46182" providerId="AD"/>
      </p:ext>
    </p:extLst>
  </p:cmAuthor>
  <p:cmAuthor id="5" name="jordan_ayala96@outlook.com" initials="j" lastIdx="1" clrIdx="4">
    <p:extLst>
      <p:ext uri="{19B8F6BF-5375-455C-9EA6-DF929625EA0E}">
        <p15:presenceInfo xmlns:p15="http://schemas.microsoft.com/office/powerpoint/2012/main" userId="e0600c18a4fb0e55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8E8D1"/>
    <a:srgbClr val="DDF3F5"/>
    <a:srgbClr val="61C6D1"/>
    <a:srgbClr val="4CD6B0"/>
    <a:srgbClr val="FCBD24"/>
    <a:srgbClr val="69E781"/>
    <a:srgbClr val="EC3A3B"/>
    <a:srgbClr val="4949E7"/>
    <a:srgbClr val="9EDCE2"/>
    <a:srgbClr val="D0E0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Estilo claro 1 - Acento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BDBED569-4797-4DF1-A0F4-6AAB3CD982D8}" styleName="Estilo claro 3 - Acento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8799B23B-EC83-4686-B30A-512413B5E67A}" styleName="Estilo claro 3 - Acento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158" autoAdjust="0"/>
    <p:restoredTop sz="94434" autoAdjust="0"/>
  </p:normalViewPr>
  <p:slideViewPr>
    <p:cSldViewPr snapToGrid="0" snapToObjects="1">
      <p:cViewPr varScale="1">
        <p:scale>
          <a:sx n="109" d="100"/>
          <a:sy n="109" d="100"/>
        </p:scale>
        <p:origin x="792" y="72"/>
      </p:cViewPr>
      <p:guideLst/>
    </p:cSldViewPr>
  </p:slideViewPr>
  <p:outlineViewPr>
    <p:cViewPr>
      <p:scale>
        <a:sx n="33" d="100"/>
        <a:sy n="33" d="100"/>
      </p:scale>
      <p:origin x="0" y="-1829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3259"/>
    </p:cViewPr>
  </p:sorterViewPr>
  <p:notesViewPr>
    <p:cSldViewPr snapToGrid="0" snapToObjects="1">
      <p:cViewPr varScale="1">
        <p:scale>
          <a:sx n="88" d="100"/>
          <a:sy n="88" d="100"/>
        </p:scale>
        <p:origin x="3822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ED4BBE-CE86-6B49-AC2E-27AA863BA074}" type="datetimeFigureOut">
              <a:rPr lang="es-EC" smtClean="0"/>
              <a:t>21/3/2025</a:t>
            </a:fld>
            <a:endParaRPr lang="es-EC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C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s-ES"/>
              <a:t>Editar los estilos de texto del patrón
Segundo nivel
Tercer nivel
Cuarto nivel
Quinto nivel</a:t>
            </a:r>
            <a:endParaRPr lang="es-EC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C578A4-7E9F-C242-AAAF-C8A3C9831E10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478140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C578A4-7E9F-C242-AAAF-C8A3C9831E10}" type="slidenum">
              <a:rPr lang="es-EC" smtClean="0"/>
              <a:t>4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03512085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C578A4-7E9F-C242-AAAF-C8A3C9831E10}" type="slidenum">
              <a:rPr lang="es-EC" smtClean="0"/>
              <a:t>16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4736716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C578A4-7E9F-C242-AAAF-C8A3C9831E10}" type="slidenum">
              <a:rPr lang="es-EC" smtClean="0"/>
              <a:t>18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7432352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C578A4-7E9F-C242-AAAF-C8A3C9831E10}" type="slidenum">
              <a:rPr lang="es-EC" smtClean="0"/>
              <a:t>20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51977991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C578A4-7E9F-C242-AAAF-C8A3C9831E10}" type="slidenum">
              <a:rPr lang="es-EC" smtClean="0"/>
              <a:t>21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37033050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C578A4-7E9F-C242-AAAF-C8A3C9831E10}" type="slidenum">
              <a:rPr lang="es-EC" smtClean="0"/>
              <a:t>22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68827974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C578A4-7E9F-C242-AAAF-C8A3C9831E10}" type="slidenum">
              <a:rPr lang="es-EC" smtClean="0"/>
              <a:t>23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87684100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C578A4-7E9F-C242-AAAF-C8A3C9831E10}" type="slidenum">
              <a:rPr lang="es-EC" smtClean="0"/>
              <a:t>24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75301358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C578A4-7E9F-C242-AAAF-C8A3C9831E10}" type="slidenum">
              <a:rPr lang="es-EC" smtClean="0"/>
              <a:t>28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16885985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C578A4-7E9F-C242-AAAF-C8A3C9831E10}" type="slidenum">
              <a:rPr lang="es-EC" smtClean="0"/>
              <a:t>29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69703285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C578A4-7E9F-C242-AAAF-C8A3C9831E10}" type="slidenum">
              <a:rPr lang="es-EC" smtClean="0"/>
              <a:t>30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3447250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C578A4-7E9F-C242-AAAF-C8A3C9831E10}" type="slidenum">
              <a:rPr lang="es-EC" smtClean="0"/>
              <a:t>5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82301213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C578A4-7E9F-C242-AAAF-C8A3C9831E10}" type="slidenum">
              <a:rPr lang="es-EC" smtClean="0"/>
              <a:t>31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27380377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C578A4-7E9F-C242-AAAF-C8A3C9831E10}" type="slidenum">
              <a:rPr lang="es-EC" smtClean="0"/>
              <a:t>37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94952751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C578A4-7E9F-C242-AAAF-C8A3C9831E10}" type="slidenum">
              <a:rPr lang="es-EC" smtClean="0"/>
              <a:t>39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3220489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C578A4-7E9F-C242-AAAF-C8A3C9831E10}" type="slidenum">
              <a:rPr lang="es-EC" smtClean="0"/>
              <a:t>6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6880208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C578A4-7E9F-C242-AAAF-C8A3C9831E10}" type="slidenum">
              <a:rPr lang="es-EC" smtClean="0"/>
              <a:t>7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943037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C578A4-7E9F-C242-AAAF-C8A3C9831E10}" type="slidenum">
              <a:rPr lang="es-EC" smtClean="0"/>
              <a:t>10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2126975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C578A4-7E9F-C242-AAAF-C8A3C9831E10}" type="slidenum">
              <a:rPr lang="es-EC" smtClean="0"/>
              <a:t>11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2443298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C578A4-7E9F-C242-AAAF-C8A3C9831E10}" type="slidenum">
              <a:rPr lang="es-EC" smtClean="0"/>
              <a:t>13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9314808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C578A4-7E9F-C242-AAAF-C8A3C9831E10}" type="slidenum">
              <a:rPr lang="es-EC" smtClean="0"/>
              <a:t>14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8665909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C578A4-7E9F-C242-AAAF-C8A3C9831E10}" type="slidenum">
              <a:rPr lang="es-EC" smtClean="0"/>
              <a:t>15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2772622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>
            <a:extLst>
              <a:ext uri="{FF2B5EF4-FFF2-40B4-BE49-F238E27FC236}">
                <a16:creationId xmlns="" xmlns:a16="http://schemas.microsoft.com/office/drawing/2014/main" id="{F401694C-DF5E-CF40-A072-E42A763FDAC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26" y="7547"/>
            <a:ext cx="12192000" cy="6858000"/>
          </a:xfrm>
          <a:prstGeom prst="rect">
            <a:avLst/>
          </a:prstGeom>
        </p:spPr>
      </p:pic>
      <p:sp>
        <p:nvSpPr>
          <p:cNvPr id="10" name="Título 1">
            <a:extLst>
              <a:ext uri="{FF2B5EF4-FFF2-40B4-BE49-F238E27FC236}">
                <a16:creationId xmlns="" xmlns:a16="http://schemas.microsoft.com/office/drawing/2014/main" id="{2D04D135-6A91-B14F-AADA-F6A21868AAE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67218" y="1653670"/>
            <a:ext cx="6376748" cy="1854417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5400" b="1">
                <a:solidFill>
                  <a:srgbClr val="646E78"/>
                </a:solidFill>
              </a:defRPr>
            </a:lvl1pPr>
          </a:lstStyle>
          <a:p>
            <a:r>
              <a:rPr lang="es-EC" dirty="0"/>
              <a:t>Título de</a:t>
            </a:r>
            <a:br>
              <a:rPr lang="es-EC" dirty="0"/>
            </a:br>
            <a:r>
              <a:rPr lang="es-EC" dirty="0"/>
              <a:t>la presentación</a:t>
            </a:r>
          </a:p>
        </p:txBody>
      </p:sp>
      <p:sp>
        <p:nvSpPr>
          <p:cNvPr id="11" name="Subtítulo 2">
            <a:extLst>
              <a:ext uri="{FF2B5EF4-FFF2-40B4-BE49-F238E27FC236}">
                <a16:creationId xmlns="" xmlns:a16="http://schemas.microsoft.com/office/drawing/2014/main" id="{ECC0002B-CB7D-FA4D-B9DD-6A7C5A2F771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58564" y="3779546"/>
            <a:ext cx="4626345" cy="575247"/>
          </a:xfrm>
        </p:spPr>
        <p:txBody>
          <a:bodyPr anchor="ctr">
            <a:normAutofit/>
          </a:bodyPr>
          <a:lstStyle>
            <a:lvl1pPr marL="0" indent="0" algn="l">
              <a:buNone/>
              <a:defRPr sz="2800">
                <a:solidFill>
                  <a:srgbClr val="0B7DF9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Agregar un subtítulo</a:t>
            </a:r>
            <a:endParaRPr lang="es-EC" dirty="0"/>
          </a:p>
        </p:txBody>
      </p:sp>
      <p:sp>
        <p:nvSpPr>
          <p:cNvPr id="12" name="Marcador de texto 4">
            <a:extLst>
              <a:ext uri="{FF2B5EF4-FFF2-40B4-BE49-F238E27FC236}">
                <a16:creationId xmlns="" xmlns:a16="http://schemas.microsoft.com/office/drawing/2014/main" id="{FCC0CD9F-F166-EF4A-A66C-481F939CCD7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99300" y="4641136"/>
            <a:ext cx="2559892" cy="437285"/>
          </a:xfrm>
          <a:prstGeom prst="roundRect">
            <a:avLst>
              <a:gd name="adj" fmla="val 0"/>
            </a:avLst>
          </a:prstGeom>
          <a:noFill/>
          <a:ln w="19050">
            <a:solidFill>
              <a:srgbClr val="0B7DF9"/>
            </a:solidFill>
          </a:ln>
        </p:spPr>
        <p:txBody>
          <a:bodyPr anchor="ctr">
            <a:noAutofit/>
          </a:bodyPr>
          <a:lstStyle>
            <a:lvl1pPr marL="0" indent="0" algn="ctr">
              <a:buNone/>
              <a:defRPr sz="1600" spc="600">
                <a:solidFill>
                  <a:srgbClr val="0B7DF9"/>
                </a:solidFill>
              </a:defRPr>
            </a:lvl1pPr>
          </a:lstStyle>
          <a:p>
            <a:r>
              <a:rPr lang="es-419" dirty="0"/>
              <a:t>MES · AÑO</a:t>
            </a:r>
          </a:p>
        </p:txBody>
      </p:sp>
      <p:pic>
        <p:nvPicPr>
          <p:cNvPr id="13" name="Imagen 12">
            <a:extLst>
              <a:ext uri="{FF2B5EF4-FFF2-40B4-BE49-F238E27FC236}">
                <a16:creationId xmlns="" xmlns:a16="http://schemas.microsoft.com/office/drawing/2014/main" id="{372D4A1F-3AE4-F945-8FC8-58E4E93F42C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300" y="3775518"/>
            <a:ext cx="573505" cy="573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6926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parado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="" xmlns:a16="http://schemas.microsoft.com/office/drawing/2014/main" id="{67587F1A-3C8D-0640-981D-DAC840BFCAB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ítulo 1">
            <a:extLst>
              <a:ext uri="{FF2B5EF4-FFF2-40B4-BE49-F238E27FC236}">
                <a16:creationId xmlns="" xmlns:a16="http://schemas.microsoft.com/office/drawing/2014/main" id="{F97BE1BF-79F0-1B44-AE84-19BDF227343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57153" y="2750423"/>
            <a:ext cx="7077694" cy="829703"/>
          </a:xfrm>
        </p:spPr>
        <p:txBody>
          <a:bodyPr anchor="ctr">
            <a:normAutofit/>
          </a:bodyPr>
          <a:lstStyle>
            <a:lvl1pPr algn="ctr">
              <a:defRPr sz="5000"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Modificar título</a:t>
            </a:r>
            <a:endParaRPr lang="es-EC" dirty="0"/>
          </a:p>
        </p:txBody>
      </p:sp>
      <p:sp>
        <p:nvSpPr>
          <p:cNvPr id="7" name="Marcador de texto 3">
            <a:extLst>
              <a:ext uri="{FF2B5EF4-FFF2-40B4-BE49-F238E27FC236}">
                <a16:creationId xmlns="" xmlns:a16="http://schemas.microsoft.com/office/drawing/2014/main" id="{036DA108-CC64-8041-9CE8-6611CB1CF7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557463" y="3580126"/>
            <a:ext cx="7077075" cy="628650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Modificar subtítulo</a:t>
            </a:r>
            <a:endParaRPr lang="es-419" dirty="0"/>
          </a:p>
        </p:txBody>
      </p:sp>
    </p:spTree>
    <p:extLst>
      <p:ext uri="{BB962C8B-B14F-4D97-AF65-F5344CB8AC3E}">
        <p14:creationId xmlns:p14="http://schemas.microsoft.com/office/powerpoint/2010/main" val="35311397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="" xmlns:a16="http://schemas.microsoft.com/office/drawing/2014/main" id="{9B6347D3-1B44-DB40-9A5D-DF538A513AC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ítulo 1">
            <a:extLst>
              <a:ext uri="{FF2B5EF4-FFF2-40B4-BE49-F238E27FC236}">
                <a16:creationId xmlns="" xmlns:a16="http://schemas.microsoft.com/office/drawing/2014/main" id="{A2E9B1DB-9A94-3A40-9F4B-28F59CED0E5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 rot="16200000">
            <a:off x="1067785" y="3002459"/>
            <a:ext cx="4465210" cy="853082"/>
          </a:xfrm>
        </p:spPr>
        <p:txBody>
          <a:bodyPr>
            <a:normAutofit/>
          </a:bodyPr>
          <a:lstStyle>
            <a:lvl1pPr algn="ctr">
              <a:defRPr sz="5400"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CONTENIDO</a:t>
            </a:r>
            <a:endParaRPr lang="es-419" dirty="0"/>
          </a:p>
        </p:txBody>
      </p:sp>
    </p:spTree>
    <p:extLst>
      <p:ext uri="{BB962C8B-B14F-4D97-AF65-F5344CB8AC3E}">
        <p14:creationId xmlns:p14="http://schemas.microsoft.com/office/powerpoint/2010/main" val="13231682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="" xmlns:a16="http://schemas.microsoft.com/office/drawing/2014/main" id="{E9DE6FB3-6D8A-A847-ABFF-135A8D48CD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ítulo 1">
            <a:extLst>
              <a:ext uri="{FF2B5EF4-FFF2-40B4-BE49-F238E27FC236}">
                <a16:creationId xmlns="" xmlns:a16="http://schemas.microsoft.com/office/drawing/2014/main" id="{ACD6AF7B-4823-A647-B98C-1B8371BC90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7832" y="372496"/>
            <a:ext cx="7227771" cy="530024"/>
          </a:xfrm>
        </p:spPr>
        <p:txBody>
          <a:bodyPr>
            <a:normAutofit/>
          </a:bodyPr>
          <a:lstStyle>
            <a:lvl1pPr>
              <a:defRPr sz="3000" b="1">
                <a:solidFill>
                  <a:srgbClr val="646E78"/>
                </a:solidFill>
              </a:defRPr>
            </a:lvl1pPr>
          </a:lstStyle>
          <a:p>
            <a:r>
              <a:rPr lang="es-ES" dirty="0"/>
              <a:t>Haga clic para modificar</a:t>
            </a:r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8613510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er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="" xmlns:a16="http://schemas.microsoft.com/office/drawing/2014/main" id="{7BDD29F2-EF0B-4347-9278-8857A52A5BE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7762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="" xmlns:a16="http://schemas.microsoft.com/office/drawing/2014/main" id="{9B6347D3-1B44-DB40-9A5D-DF538A513AC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ítulo 1">
            <a:extLst>
              <a:ext uri="{FF2B5EF4-FFF2-40B4-BE49-F238E27FC236}">
                <a16:creationId xmlns="" xmlns:a16="http://schemas.microsoft.com/office/drawing/2014/main" id="{A2E9B1DB-9A94-3A40-9F4B-28F59CED0E5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 rot="16200000">
            <a:off x="1067785" y="3002459"/>
            <a:ext cx="4465210" cy="853082"/>
          </a:xfrm>
        </p:spPr>
        <p:txBody>
          <a:bodyPr>
            <a:normAutofit/>
          </a:bodyPr>
          <a:lstStyle>
            <a:lvl1pPr algn="ctr">
              <a:defRPr sz="5400"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CONTENIDO</a:t>
            </a:r>
            <a:endParaRPr lang="es-419" dirty="0"/>
          </a:p>
        </p:txBody>
      </p:sp>
    </p:spTree>
    <p:extLst>
      <p:ext uri="{BB962C8B-B14F-4D97-AF65-F5344CB8AC3E}">
        <p14:creationId xmlns:p14="http://schemas.microsoft.com/office/powerpoint/2010/main" val="10553470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="" xmlns:a16="http://schemas.microsoft.com/office/drawing/2014/main" id="{E9DE6FB3-6D8A-A847-ABFF-135A8D48CD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ítulo 1">
            <a:extLst>
              <a:ext uri="{FF2B5EF4-FFF2-40B4-BE49-F238E27FC236}">
                <a16:creationId xmlns="" xmlns:a16="http://schemas.microsoft.com/office/drawing/2014/main" id="{ACD6AF7B-4823-A647-B98C-1B8371BC90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7832" y="372496"/>
            <a:ext cx="7227771" cy="530024"/>
          </a:xfrm>
        </p:spPr>
        <p:txBody>
          <a:bodyPr>
            <a:normAutofit/>
          </a:bodyPr>
          <a:lstStyle>
            <a:lvl1pPr>
              <a:defRPr sz="3000" b="1">
                <a:solidFill>
                  <a:srgbClr val="646E78"/>
                </a:solidFill>
              </a:defRPr>
            </a:lvl1pPr>
          </a:lstStyle>
          <a:p>
            <a:r>
              <a:rPr lang="es-ES" dirty="0"/>
              <a:t>Haga clic para modificar</a:t>
            </a:r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190274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xmlns="" id="{5AFFA344-97B1-2E42-9322-C455A09CB1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7249D5DD-1BDF-D242-9FCC-33931EADFD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s-ES"/>
              <a:t>Editar los estilos de texto del patrón
Segundo nivel
Tercer nivel
Cuarto nivel
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138C3082-503C-2949-9FE2-4BE9395DFCF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D09197-C62B-E041-B7A6-078879F8728D}" type="datetimeFigureOut">
              <a:rPr lang="es-EC" smtClean="0"/>
              <a:t>21/3/2025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C19FE301-8AFC-C744-B8C1-DE8A5B747F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B0F974DB-B6FD-6D46-8745-1BB4CB07D8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79FF70-6B49-2041-A5E1-3A534BD2F87D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155754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5" r:id="rId3"/>
    <p:sldLayoutId id="2147483650" r:id="rId4"/>
    <p:sldLayoutId id="2147483654" r:id="rId5"/>
    <p:sldLayoutId id="2147483656" r:id="rId6"/>
    <p:sldLayoutId id="2147483658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C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svg"/><Relationship Id="rId5" Type="http://schemas.openxmlformats.org/officeDocument/2006/relationships/image" Target="../media/image33.png"/><Relationship Id="rId4" Type="http://schemas.openxmlformats.org/officeDocument/2006/relationships/image" Target="../media/image34.sv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image" Target="../media/image43.jpg"/><Relationship Id="rId18" Type="http://schemas.openxmlformats.org/officeDocument/2006/relationships/image" Target="../media/image48.png"/><Relationship Id="rId3" Type="http://schemas.openxmlformats.org/officeDocument/2006/relationships/image" Target="../media/image12.png"/><Relationship Id="rId7" Type="http://schemas.openxmlformats.org/officeDocument/2006/relationships/image" Target="../media/image37.png"/><Relationship Id="rId12" Type="http://schemas.openxmlformats.org/officeDocument/2006/relationships/image" Target="../media/image42.jpg"/><Relationship Id="rId17" Type="http://schemas.openxmlformats.org/officeDocument/2006/relationships/image" Target="../media/image47.png"/><Relationship Id="rId2" Type="http://schemas.openxmlformats.org/officeDocument/2006/relationships/notesSlide" Target="../notesSlides/notesSlide16.xml"/><Relationship Id="rId16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g"/><Relationship Id="rId11" Type="http://schemas.openxmlformats.org/officeDocument/2006/relationships/image" Target="../media/image41.jpg"/><Relationship Id="rId5" Type="http://schemas.openxmlformats.org/officeDocument/2006/relationships/image" Target="../media/image35.png"/><Relationship Id="rId15" Type="http://schemas.openxmlformats.org/officeDocument/2006/relationships/image" Target="../media/image45.png"/><Relationship Id="rId10" Type="http://schemas.openxmlformats.org/officeDocument/2006/relationships/image" Target="../media/image40.png"/><Relationship Id="rId4" Type="http://schemas.openxmlformats.org/officeDocument/2006/relationships/image" Target="../media/image34.png"/><Relationship Id="rId9" Type="http://schemas.openxmlformats.org/officeDocument/2006/relationships/image" Target="../media/image39.jpg"/><Relationship Id="rId14" Type="http://schemas.openxmlformats.org/officeDocument/2006/relationships/image" Target="../media/image44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s-ES" dirty="0"/>
              <a:t>Plan operativo</a:t>
            </a:r>
            <a:br>
              <a:rPr lang="es-ES" dirty="0"/>
            </a:br>
            <a:r>
              <a:rPr lang="es-ES" dirty="0"/>
              <a:t>Encuesta Estructural Empresarial</a:t>
            </a:r>
            <a:endParaRPr lang="es-EC" dirty="0"/>
          </a:p>
        </p:txBody>
      </p:sp>
      <p:sp>
        <p:nvSpPr>
          <p:cNvPr id="6" name="Subtítulo 2">
            <a:extLst>
              <a:ext uri="{FF2B5EF4-FFF2-40B4-BE49-F238E27FC236}">
                <a16:creationId xmlns="" xmlns:a16="http://schemas.microsoft.com/office/drawing/2014/main" id="{955D5DEA-6F0F-9045-AB78-9380C28A44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58564" y="3779546"/>
            <a:ext cx="4626345" cy="575247"/>
          </a:xfrm>
        </p:spPr>
        <p:txBody>
          <a:bodyPr/>
          <a:lstStyle/>
          <a:p>
            <a:r>
              <a:rPr lang="es-419" dirty="0" smtClean="0"/>
              <a:t>ENESEM 2024</a:t>
            </a:r>
            <a:endParaRPr lang="es-419" dirty="0"/>
          </a:p>
        </p:txBody>
      </p:sp>
      <p:sp>
        <p:nvSpPr>
          <p:cNvPr id="7" name="Marcador de texto 3">
            <a:extLst>
              <a:ext uri="{FF2B5EF4-FFF2-40B4-BE49-F238E27FC236}">
                <a16:creationId xmlns="" xmlns:a16="http://schemas.microsoft.com/office/drawing/2014/main" id="{076300EB-C60B-1A48-B220-0C1EC99C8BE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99300" y="4641136"/>
            <a:ext cx="2559892" cy="437285"/>
          </a:xfrm>
        </p:spPr>
        <p:txBody>
          <a:bodyPr/>
          <a:lstStyle/>
          <a:p>
            <a:r>
              <a:rPr lang="es-419" dirty="0" smtClean="0"/>
              <a:t>Abril 2025</a:t>
            </a:r>
            <a:endParaRPr lang="es-419" dirty="0"/>
          </a:p>
        </p:txBody>
      </p:sp>
    </p:spTree>
    <p:extLst>
      <p:ext uri="{BB962C8B-B14F-4D97-AF65-F5344CB8AC3E}">
        <p14:creationId xmlns:p14="http://schemas.microsoft.com/office/powerpoint/2010/main" val="563573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ítulo 1">
            <a:extLst>
              <a:ext uri="{FF2B5EF4-FFF2-40B4-BE49-F238E27FC236}">
                <a16:creationId xmlns="" xmlns:a16="http://schemas.microsoft.com/office/drawing/2014/main" id="{2F24E1AB-A4DD-0A45-A04F-82B4AE9B60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7832" y="372496"/>
            <a:ext cx="8209048" cy="530024"/>
          </a:xfrm>
        </p:spPr>
        <p:txBody>
          <a:bodyPr>
            <a:normAutofit/>
          </a:bodyPr>
          <a:lstStyle/>
          <a:p>
            <a:r>
              <a:rPr lang="es-ES" dirty="0"/>
              <a:t>Equipo técnico Zonal</a:t>
            </a:r>
          </a:p>
        </p:txBody>
      </p:sp>
      <p:graphicFrame>
        <p:nvGraphicFramePr>
          <p:cNvPr id="14" name="Table Placeholder 5">
            <a:extLst>
              <a:ext uri="{FF2B5EF4-FFF2-40B4-BE49-F238E27FC236}">
                <a16:creationId xmlns="" xmlns:a16="http://schemas.microsoft.com/office/drawing/2014/main" id="{364718CD-F771-5404-67BA-BEF57468D07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01724656"/>
              </p:ext>
            </p:extLst>
          </p:nvPr>
        </p:nvGraphicFramePr>
        <p:xfrm>
          <a:off x="797279" y="1792505"/>
          <a:ext cx="4993114" cy="3621044"/>
        </p:xfrm>
        <a:graphic>
          <a:graphicData uri="http://schemas.openxmlformats.org/drawingml/2006/table">
            <a:tbl>
              <a:tblPr firstRow="1" bandRow="1"/>
              <a:tblGrid>
                <a:gridCol w="172254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856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84199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4645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9pPr>
                    </a:lstStyle>
                    <a:p>
                      <a:pPr algn="l"/>
                      <a:endParaRPr lang="es-EC" sz="1800" b="0" spc="0" noProof="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145849" marR="145849" marT="97232" marB="97232" anchor="ctr">
                    <a:lnL>
                      <a:noFill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9pPr>
                    </a:lstStyle>
                    <a:p>
                      <a:pPr algn="ctr"/>
                      <a:r>
                        <a:rPr lang="es-EC" sz="1300" b="1" spc="0" noProof="0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Tipo de contrato</a:t>
                      </a:r>
                    </a:p>
                  </a:txBody>
                  <a:tcPr marL="145849" marR="145849" marT="97232" marB="97232"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E7684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9pPr>
                    </a:lstStyle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altLang="ko-KR" sz="1300" b="1" spc="0" noProof="0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Función</a:t>
                      </a:r>
                    </a:p>
                  </a:txBody>
                  <a:tcPr marL="145849" marR="145849" marT="97232" marB="97232"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6628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9pPr>
                    </a:lstStyle>
                    <a:p>
                      <a:pPr algn="l"/>
                      <a:r>
                        <a:rPr lang="es-EC" altLang="ko-KR" sz="1150" b="0" baseline="0" noProof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Shyrley Padilla</a:t>
                      </a:r>
                    </a:p>
                  </a:txBody>
                  <a:tcPr marL="145849" marR="145849" marT="97232" marB="97232" anchor="ctr">
                    <a:lnL>
                      <a:noFill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9pPr>
                    </a:lstStyle>
                    <a:p>
                      <a:pPr algn="l"/>
                      <a:r>
                        <a:rPr lang="es-EC" altLang="ko-KR" sz="1150" b="0" kern="1200" baseline="0" noProof="0" dirty="0">
                          <a:solidFill>
                            <a:schemeClr val="tx1"/>
                          </a:solidFill>
                          <a:latin typeface="+mn-lt"/>
                          <a:cs typeface="Arial" pitchFamily="34" charset="0"/>
                        </a:rPr>
                        <a:t>Nombramiento</a:t>
                      </a:r>
                    </a:p>
                  </a:txBody>
                  <a:tcPr marL="145849" marR="145849" marT="97232" marB="97232"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  <a:alpha val="1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9pPr>
                    </a:lstStyle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altLang="ko-KR" sz="1150" b="0" kern="1200" baseline="0" noProof="0" dirty="0">
                          <a:solidFill>
                            <a:schemeClr val="tx1"/>
                          </a:solidFill>
                          <a:latin typeface="+mn-lt"/>
                          <a:cs typeface="Arial" pitchFamily="34" charset="0"/>
                        </a:rPr>
                        <a:t>Responsable Operativos de Campo</a:t>
                      </a:r>
                    </a:p>
                  </a:txBody>
                  <a:tcPr marL="145849" marR="145849" marT="97232" marB="97232"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  <a:alpha val="10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7752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9pPr>
                    </a:lstStyle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altLang="ko-KR" sz="1150" b="0" baseline="0" noProof="0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Marjorie Silva</a:t>
                      </a:r>
                    </a:p>
                  </a:txBody>
                  <a:tcPr marL="145849" marR="145849" marT="97232" marB="97232" anchor="ctr">
                    <a:lnL>
                      <a:noFill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9pPr>
                    </a:lstStyle>
                    <a:p>
                      <a:pPr algn="l"/>
                      <a:r>
                        <a:rPr lang="es-EC" altLang="ko-KR" sz="1150" b="0" kern="1200" baseline="0" noProof="0" dirty="0">
                          <a:solidFill>
                            <a:schemeClr val="tx1"/>
                          </a:solidFill>
                          <a:latin typeface="+mn-lt"/>
                          <a:cs typeface="Arial" pitchFamily="34" charset="0"/>
                        </a:rPr>
                        <a:t>Contrato ocasional</a:t>
                      </a:r>
                    </a:p>
                  </a:txBody>
                  <a:tcPr marL="145849" marR="145849" marT="97232" marB="97232"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9pPr>
                    </a:lstStyle>
                    <a:p>
                      <a:pPr algn="l"/>
                      <a:r>
                        <a:rPr lang="es-EC" altLang="ko-KR" sz="1150" b="0" kern="1200" baseline="0" noProof="0" dirty="0">
                          <a:solidFill>
                            <a:schemeClr val="tx1"/>
                          </a:solidFill>
                          <a:latin typeface="+mn-lt"/>
                          <a:cs typeface="Arial" pitchFamily="34" charset="0"/>
                        </a:rPr>
                        <a:t>Responsable de ENESEM</a:t>
                      </a:r>
                    </a:p>
                  </a:txBody>
                  <a:tcPr marL="145849" marR="145849" marT="97232" marB="97232"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7752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9pPr>
                    </a:lstStyle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altLang="ko-KR" sz="1150" b="0" baseline="0" noProof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Mishell Pérez</a:t>
                      </a:r>
                    </a:p>
                  </a:txBody>
                  <a:tcPr marL="145849" marR="145849" marT="97232" marB="97232" anchor="ctr">
                    <a:lnL>
                      <a:noFill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9pPr>
                    </a:lstStyle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altLang="ko-KR" sz="1150" b="0" kern="1200" baseline="0" noProof="0" dirty="0">
                          <a:solidFill>
                            <a:schemeClr val="tx1"/>
                          </a:solidFill>
                          <a:latin typeface="+mn-lt"/>
                          <a:cs typeface="Arial" pitchFamily="34" charset="0"/>
                        </a:rPr>
                        <a:t>Contrato ocasional</a:t>
                      </a:r>
                    </a:p>
                  </a:txBody>
                  <a:tcPr marL="145849" marR="145849" marT="97232" marB="97232"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  <a:alpha val="1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9pPr>
                    </a:lstStyle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altLang="ko-KR" sz="1150" b="0" kern="1200" baseline="0" noProof="0" dirty="0">
                          <a:solidFill>
                            <a:schemeClr val="tx1"/>
                          </a:solidFill>
                          <a:latin typeface="+mn-lt"/>
                          <a:cs typeface="Arial" pitchFamily="34" charset="0"/>
                        </a:rPr>
                        <a:t>Responsable Calidad y Crítica</a:t>
                      </a:r>
                    </a:p>
                  </a:txBody>
                  <a:tcPr marL="145849" marR="145849" marT="97232" marB="97232"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  <a:alpha val="10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7752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9pPr>
                    </a:lstStyle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C" altLang="ko-KR" sz="11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>
                              <a:lumMod val="85000"/>
                              <a:lumOff val="15000"/>
                            </a:prstClr>
                          </a:solidFill>
                          <a:effectLst/>
                          <a:uLnTx/>
                          <a:uFillTx/>
                          <a:latin typeface="Century Gothic" panose="020F0302020204030204"/>
                          <a:ea typeface="맑은 고딕" panose="020B0503020000020004" pitchFamily="34" charset="-127"/>
                          <a:cs typeface="Arial" pitchFamily="34" charset="0"/>
                        </a:rPr>
                        <a:t>Dayana Portero</a:t>
                      </a:r>
                      <a:endParaRPr kumimoji="0" lang="es-EC" altLang="ko-KR" sz="11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85000"/>
                            <a:lumOff val="15000"/>
                          </a:prstClr>
                        </a:solidFill>
                        <a:effectLst/>
                        <a:uLnTx/>
                        <a:uFillTx/>
                        <a:latin typeface="Century Gothic" panose="020F0302020204030204"/>
                        <a:ea typeface="맑은 고딕" panose="020B0503020000020004" pitchFamily="34" charset="-127"/>
                        <a:cs typeface="Arial" pitchFamily="34" charset="0"/>
                      </a:endParaRPr>
                    </a:p>
                  </a:txBody>
                  <a:tcPr marL="145849" marR="145849" marT="97232" marB="97232" anchor="ctr">
                    <a:lnL>
                      <a:noFill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9pPr>
                    </a:lstStyle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altLang="ko-KR" sz="1150" b="0" kern="1200" baseline="0" noProof="0" dirty="0">
                          <a:solidFill>
                            <a:schemeClr val="tx1"/>
                          </a:solidFill>
                          <a:latin typeface="+mn-lt"/>
                          <a:cs typeface="Arial" pitchFamily="34" charset="0"/>
                        </a:rPr>
                        <a:t>Contrato ocasional</a:t>
                      </a:r>
                    </a:p>
                  </a:txBody>
                  <a:tcPr marL="145849" marR="145849" marT="97232" marB="97232"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  <a:alpha val="1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9pPr>
                    </a:lstStyle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altLang="ko-KR" sz="1150" b="0" kern="1200" baseline="0" noProof="0" dirty="0">
                          <a:solidFill>
                            <a:schemeClr val="tx1"/>
                          </a:solidFill>
                          <a:latin typeface="+mn-lt"/>
                          <a:cs typeface="Arial" pitchFamily="34" charset="0"/>
                        </a:rPr>
                        <a:t>Responsable de Campo</a:t>
                      </a:r>
                    </a:p>
                  </a:txBody>
                  <a:tcPr marL="145849" marR="145849" marT="97232" marB="97232"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  <a:alpha val="10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775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ko-KR" sz="1150" b="0" baseline="0" noProof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Por definir</a:t>
                      </a:r>
                      <a:endParaRPr lang="es-EC" altLang="ko-KR" sz="1150" b="0" baseline="0" noProof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145849" marR="145849" marT="97232" marB="97232" anchor="ctr">
                    <a:lnL>
                      <a:noFill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altLang="ko-KR" sz="1150" b="0" kern="1200" baseline="0" noProof="0" dirty="0">
                          <a:solidFill>
                            <a:schemeClr val="tx1"/>
                          </a:solidFill>
                          <a:latin typeface="+mn-lt"/>
                          <a:cs typeface="Arial" pitchFamily="34" charset="0"/>
                        </a:rPr>
                        <a:t>Contrato Civil</a:t>
                      </a:r>
                    </a:p>
                  </a:txBody>
                  <a:tcPr marL="145849" marR="145849" marT="97232" marB="97232"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  <a:alpha val="10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altLang="ko-KR" sz="1150" b="0" kern="1200" baseline="0" noProof="0" dirty="0">
                          <a:solidFill>
                            <a:schemeClr val="tx1"/>
                          </a:solidFill>
                          <a:latin typeface="+mn-lt"/>
                          <a:cs typeface="Arial" pitchFamily="34" charset="0"/>
                        </a:rPr>
                        <a:t>Responsable de Directorio</a:t>
                      </a:r>
                    </a:p>
                  </a:txBody>
                  <a:tcPr marL="145849" marR="145849" marT="97232" marB="97232"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  <a:alpha val="10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67120347"/>
                  </a:ext>
                </a:extLst>
              </a:tr>
            </a:tbl>
          </a:graphicData>
        </a:graphic>
      </p:graphicFrame>
      <p:sp>
        <p:nvSpPr>
          <p:cNvPr id="15" name="2 Rectángulo">
            <a:extLst>
              <a:ext uri="{FF2B5EF4-FFF2-40B4-BE49-F238E27FC236}">
                <a16:creationId xmlns="" xmlns:a16="http://schemas.microsoft.com/office/drawing/2014/main" id="{FB100A0B-252D-8036-93C5-910B0292E6EF}"/>
              </a:ext>
            </a:extLst>
          </p:cNvPr>
          <p:cNvSpPr/>
          <p:nvPr/>
        </p:nvSpPr>
        <p:spPr>
          <a:xfrm>
            <a:off x="932841" y="1839564"/>
            <a:ext cx="1462263" cy="430950"/>
          </a:xfrm>
          <a:prstGeom prst="rect">
            <a:avLst/>
          </a:prstGeom>
          <a:solidFill>
            <a:srgbClr val="FFD85D">
              <a:alpha val="3098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es-EC" sz="1300" b="1" dirty="0"/>
              <a:t>Ac campo</a:t>
            </a:r>
          </a:p>
        </p:txBody>
      </p:sp>
      <p:graphicFrame>
        <p:nvGraphicFramePr>
          <p:cNvPr id="16" name="Table Placeholder 5">
            <a:extLst>
              <a:ext uri="{FF2B5EF4-FFF2-40B4-BE49-F238E27FC236}">
                <a16:creationId xmlns="" xmlns:a16="http://schemas.microsoft.com/office/drawing/2014/main" id="{7346F776-1D08-DD5F-B409-2AC9EC6E420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05584045"/>
              </p:ext>
            </p:extLst>
          </p:nvPr>
        </p:nvGraphicFramePr>
        <p:xfrm>
          <a:off x="6388490" y="1748350"/>
          <a:ext cx="5082013" cy="3564208"/>
        </p:xfrm>
        <a:graphic>
          <a:graphicData uri="http://schemas.openxmlformats.org/drawingml/2006/table">
            <a:tbl>
              <a:tblPr firstRow="1" bandRow="1"/>
              <a:tblGrid>
                <a:gridCol w="17677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4153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87275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045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9pPr>
                    </a:lstStyle>
                    <a:p>
                      <a:pPr algn="l"/>
                      <a:endParaRPr lang="es-EC" sz="1800" b="0" spc="0" noProof="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145849" marR="145849" marT="97232" marB="97232" anchor="ctr">
                    <a:lnL>
                      <a:noFill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9pPr>
                    </a:lstStyle>
                    <a:p>
                      <a:pPr algn="ctr"/>
                      <a:r>
                        <a:rPr lang="es-EC" sz="1300" b="1" spc="0" noProof="0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Tipo de contrato</a:t>
                      </a:r>
                    </a:p>
                  </a:txBody>
                  <a:tcPr marL="145849" marR="145849" marT="97232" marB="97232"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E7684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9pPr>
                    </a:lstStyle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altLang="ko-KR" sz="1300" b="1" spc="0" noProof="0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Función</a:t>
                      </a:r>
                    </a:p>
                  </a:txBody>
                  <a:tcPr marL="145849" marR="145849" marT="97232" marB="97232"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3246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9pPr>
                    </a:lstStyle>
                    <a:p>
                      <a:pPr algn="l"/>
                      <a:r>
                        <a:rPr lang="es-EC" altLang="ko-KR" sz="1150" b="0" baseline="0" noProof="0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Joffre León</a:t>
                      </a:r>
                    </a:p>
                  </a:txBody>
                  <a:tcPr marL="145849" marR="145849" marT="97232" marB="97232" anchor="ctr">
                    <a:lnL>
                      <a:noFill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9pPr>
                    </a:lstStyle>
                    <a:p>
                      <a:pPr algn="l"/>
                      <a:r>
                        <a:rPr lang="es-EC" altLang="ko-KR" sz="1150" b="0" kern="1200" baseline="0" noProof="0" dirty="0">
                          <a:solidFill>
                            <a:schemeClr val="tx1"/>
                          </a:solidFill>
                          <a:latin typeface="+mn-lt"/>
                          <a:cs typeface="Arial" pitchFamily="34" charset="0"/>
                        </a:rPr>
                        <a:t>Nombramiento</a:t>
                      </a:r>
                    </a:p>
                  </a:txBody>
                  <a:tcPr marL="145849" marR="145849" marT="97232" marB="97232"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9pPr>
                    </a:lstStyle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altLang="ko-KR" sz="1150" b="0" kern="1200" baseline="0" noProof="0" dirty="0" smtClean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Arial" pitchFamily="34" charset="0"/>
                        </a:rPr>
                        <a:t>Responsable Operativos de Campo /ENESEM</a:t>
                      </a:r>
                      <a:endParaRPr lang="es-EC" altLang="ko-KR" sz="1150" b="0" kern="1200" baseline="0" noProof="0" dirty="0">
                        <a:solidFill>
                          <a:schemeClr val="tx1"/>
                        </a:solidFill>
                        <a:latin typeface="Arial"/>
                        <a:ea typeface="Arial Unicode MS"/>
                        <a:cs typeface="Arial" pitchFamily="34" charset="0"/>
                      </a:endParaRPr>
                    </a:p>
                  </a:txBody>
                  <a:tcPr marL="145849" marR="145849" marT="97232" marB="97232"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5005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altLang="ko-KR" sz="1150" b="0" kern="1200" baseline="0" noProof="0" dirty="0">
                          <a:solidFill>
                            <a:schemeClr val="tx1"/>
                          </a:solidFill>
                          <a:latin typeface="+mn-lt"/>
                          <a:ea typeface="Arial Unicode MS"/>
                          <a:cs typeface="Arial" pitchFamily="34" charset="0"/>
                        </a:rPr>
                        <a:t>Johanna Albán</a:t>
                      </a:r>
                    </a:p>
                  </a:txBody>
                  <a:tcPr marL="145849" marR="145849" marT="97232" marB="97232" anchor="ctr">
                    <a:lnL>
                      <a:noFill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9pPr>
                    </a:lstStyle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altLang="ko-KR" sz="1150" b="0" kern="1200" baseline="0" noProof="0" dirty="0">
                          <a:solidFill>
                            <a:schemeClr val="tx1"/>
                          </a:solidFill>
                          <a:latin typeface="+mn-lt"/>
                          <a:ea typeface="Arial Unicode MS"/>
                          <a:cs typeface="Arial" pitchFamily="34" charset="0"/>
                        </a:rPr>
                        <a:t>Contrato ocasional</a:t>
                      </a:r>
                    </a:p>
                  </a:txBody>
                  <a:tcPr marL="145849" marR="145849" marT="97232" marB="97232"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  <a:alpha val="1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9pPr>
                    </a:lstStyle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altLang="ko-KR" sz="1150" b="0" kern="1200" baseline="0" noProof="0" dirty="0" smtClean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Arial" pitchFamily="34" charset="0"/>
                        </a:rPr>
                        <a:t>Responsable Calidad y Crítica</a:t>
                      </a:r>
                      <a:endParaRPr lang="es-EC" altLang="ko-KR" sz="1150" b="0" kern="1200" baseline="0" noProof="0" dirty="0">
                        <a:solidFill>
                          <a:schemeClr val="tx1"/>
                        </a:solidFill>
                        <a:latin typeface="Arial"/>
                        <a:ea typeface="Arial Unicode MS"/>
                        <a:cs typeface="Arial" pitchFamily="34" charset="0"/>
                      </a:endParaRPr>
                    </a:p>
                  </a:txBody>
                  <a:tcPr marL="145849" marR="145849" marT="97232" marB="97232"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  <a:alpha val="10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8855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altLang="ko-KR" sz="1150" b="0" kern="1200" baseline="0" noProof="0" dirty="0" smtClean="0">
                          <a:solidFill>
                            <a:schemeClr val="tx1"/>
                          </a:solidFill>
                          <a:latin typeface="+mn-lt"/>
                          <a:ea typeface="Arial Unicode MS"/>
                          <a:cs typeface="Arial" pitchFamily="34" charset="0"/>
                        </a:rPr>
                        <a:t>Johnny </a:t>
                      </a:r>
                      <a:r>
                        <a:rPr lang="es-EC" altLang="ko-KR" sz="1150" b="0" kern="1200" baseline="0" noProof="0" dirty="0">
                          <a:solidFill>
                            <a:schemeClr val="tx1"/>
                          </a:solidFill>
                          <a:latin typeface="+mn-lt"/>
                          <a:ea typeface="Arial Unicode MS"/>
                          <a:cs typeface="Arial" pitchFamily="34" charset="0"/>
                        </a:rPr>
                        <a:t>Calixto</a:t>
                      </a:r>
                    </a:p>
                  </a:txBody>
                  <a:tcPr marL="145849" marR="145849" marT="97232" marB="97232" anchor="ctr">
                    <a:lnL>
                      <a:noFill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9pPr>
                    </a:lstStyle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altLang="ko-KR" sz="1150" b="0" kern="1200" baseline="0" noProof="0" dirty="0">
                          <a:solidFill>
                            <a:schemeClr val="tx1"/>
                          </a:solidFill>
                          <a:latin typeface="+mn-lt"/>
                          <a:cs typeface="Arial" pitchFamily="34" charset="0"/>
                        </a:rPr>
                        <a:t>Contrato ocasional</a:t>
                      </a:r>
                    </a:p>
                  </a:txBody>
                  <a:tcPr marL="145849" marR="145849" marT="97232" marB="97232"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  <a:alpha val="1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9pPr>
                    </a:lstStyle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altLang="ko-KR" sz="1150" b="0" kern="1200" baseline="0" noProof="0" dirty="0" smtClean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Arial" pitchFamily="34" charset="0"/>
                        </a:rPr>
                        <a:t>Responsable de Directorio</a:t>
                      </a:r>
                      <a:endParaRPr lang="es-EC" altLang="ko-KR" sz="1150" b="0" kern="1200" baseline="0" noProof="0" dirty="0">
                        <a:solidFill>
                          <a:schemeClr val="tx1"/>
                        </a:solidFill>
                        <a:latin typeface="Arial"/>
                        <a:ea typeface="Arial Unicode MS"/>
                        <a:cs typeface="Arial" pitchFamily="34" charset="0"/>
                      </a:endParaRPr>
                    </a:p>
                  </a:txBody>
                  <a:tcPr marL="145849" marR="145849" marT="97232" marB="97232"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  <a:alpha val="10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8855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altLang="ko-KR" sz="1150" b="0" kern="1200" baseline="0" noProof="0" dirty="0" smtClean="0">
                          <a:solidFill>
                            <a:schemeClr val="tx1"/>
                          </a:solidFill>
                          <a:latin typeface="+mn-lt"/>
                          <a:ea typeface="Arial Unicode MS"/>
                          <a:cs typeface="Arial" pitchFamily="34" charset="0"/>
                        </a:rPr>
                        <a:t>Darwin Encarnación</a:t>
                      </a:r>
                      <a:endParaRPr lang="es-EC" altLang="ko-KR" sz="1150" b="0" kern="1200" baseline="0" noProof="0" dirty="0">
                        <a:solidFill>
                          <a:schemeClr val="tx1"/>
                        </a:solidFill>
                        <a:latin typeface="+mn-lt"/>
                        <a:ea typeface="Arial Unicode MS"/>
                        <a:cs typeface="Arial" pitchFamily="34" charset="0"/>
                      </a:endParaRPr>
                    </a:p>
                  </a:txBody>
                  <a:tcPr marL="145849" marR="145849" marT="97232" marB="97232" anchor="ctr">
                    <a:lnL>
                      <a:noFill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9pPr>
                    </a:lstStyle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altLang="ko-KR" sz="1150" b="0" kern="1200" baseline="0" noProof="0" dirty="0">
                          <a:solidFill>
                            <a:schemeClr val="tx1"/>
                          </a:solidFill>
                          <a:latin typeface="+mn-lt"/>
                          <a:ea typeface="Arial Unicode MS"/>
                          <a:cs typeface="Arial" pitchFamily="34" charset="0"/>
                        </a:rPr>
                        <a:t>Contrato Civil</a:t>
                      </a:r>
                    </a:p>
                  </a:txBody>
                  <a:tcPr marL="145849" marR="145849" marT="97232" marB="97232"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  <a:alpha val="1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9pPr>
                    </a:lstStyle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altLang="ko-KR" sz="1150" b="0" kern="1200" baseline="0" noProof="0" dirty="0" smtClean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Arial" pitchFamily="34" charset="0"/>
                        </a:rPr>
                        <a:t>Responsable de Campo</a:t>
                      </a:r>
                      <a:endParaRPr lang="es-EC" altLang="ko-KR" sz="1150" b="0" kern="1200" baseline="0" noProof="0" dirty="0">
                        <a:solidFill>
                          <a:schemeClr val="tx1"/>
                        </a:solidFill>
                        <a:latin typeface="Arial"/>
                        <a:ea typeface="Arial Unicode MS"/>
                        <a:cs typeface="Arial" pitchFamily="34" charset="0"/>
                      </a:endParaRPr>
                    </a:p>
                  </a:txBody>
                  <a:tcPr marL="145849" marR="145849" marT="97232" marB="97232"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  <a:alpha val="10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7" name="2 Rectángulo">
            <a:extLst>
              <a:ext uri="{FF2B5EF4-FFF2-40B4-BE49-F238E27FC236}">
                <a16:creationId xmlns="" xmlns:a16="http://schemas.microsoft.com/office/drawing/2014/main" id="{29423732-A2CD-FC53-0950-AFF02F1918AE}"/>
              </a:ext>
            </a:extLst>
          </p:cNvPr>
          <p:cNvSpPr/>
          <p:nvPr/>
        </p:nvSpPr>
        <p:spPr>
          <a:xfrm>
            <a:off x="6698142" y="1834046"/>
            <a:ext cx="1089809" cy="436468"/>
          </a:xfrm>
          <a:prstGeom prst="rect">
            <a:avLst/>
          </a:prstGeom>
          <a:solidFill>
            <a:srgbClr val="FFD85D">
              <a:alpha val="3098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es-EC" sz="1300" b="1" dirty="0"/>
              <a:t>CZ Litoral</a:t>
            </a:r>
          </a:p>
        </p:txBody>
      </p:sp>
      <p:cxnSp>
        <p:nvCxnSpPr>
          <p:cNvPr id="18" name="Conector recto 44">
            <a:extLst>
              <a:ext uri="{FF2B5EF4-FFF2-40B4-BE49-F238E27FC236}">
                <a16:creationId xmlns="" xmlns:a16="http://schemas.microsoft.com/office/drawing/2014/main" id="{47AA4278-B83F-B0F7-32A3-9C1D950922A2}"/>
              </a:ext>
            </a:extLst>
          </p:cNvPr>
          <p:cNvCxnSpPr>
            <a:cxnSpLocks/>
          </p:cNvCxnSpPr>
          <p:nvPr/>
        </p:nvCxnSpPr>
        <p:spPr>
          <a:xfrm>
            <a:off x="6095762" y="1792505"/>
            <a:ext cx="0" cy="373694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53332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ítulo 1">
            <a:extLst>
              <a:ext uri="{FF2B5EF4-FFF2-40B4-BE49-F238E27FC236}">
                <a16:creationId xmlns="" xmlns:a16="http://schemas.microsoft.com/office/drawing/2014/main" id="{2F24E1AB-A4DD-0A45-A04F-82B4AE9B60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7832" y="372496"/>
            <a:ext cx="8209048" cy="530024"/>
          </a:xfrm>
        </p:spPr>
        <p:txBody>
          <a:bodyPr>
            <a:normAutofit/>
          </a:bodyPr>
          <a:lstStyle/>
          <a:p>
            <a:r>
              <a:rPr lang="es-ES" dirty="0"/>
              <a:t>Equipo técnico Zonal</a:t>
            </a:r>
          </a:p>
        </p:txBody>
      </p:sp>
      <p:graphicFrame>
        <p:nvGraphicFramePr>
          <p:cNvPr id="8" name="Table Placeholder 5">
            <a:extLst>
              <a:ext uri="{FF2B5EF4-FFF2-40B4-BE49-F238E27FC236}">
                <a16:creationId xmlns="" xmlns:a16="http://schemas.microsoft.com/office/drawing/2014/main" id="{364718CD-F771-5404-67BA-BEF57468D07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04776630"/>
              </p:ext>
            </p:extLst>
          </p:nvPr>
        </p:nvGraphicFramePr>
        <p:xfrm>
          <a:off x="6429540" y="1658956"/>
          <a:ext cx="4825497" cy="2783008"/>
        </p:xfrm>
        <a:graphic>
          <a:graphicData uri="http://schemas.openxmlformats.org/drawingml/2006/table">
            <a:tbl>
              <a:tblPr firstRow="1" bandRow="1"/>
              <a:tblGrid>
                <a:gridCol w="16748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59389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55670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5761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9pPr>
                    </a:lstStyle>
                    <a:p>
                      <a:pPr algn="l"/>
                      <a:endParaRPr lang="es-EC" sz="1800" b="0" spc="0" noProof="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145849" marR="145849" marT="97232" marB="97232" anchor="ctr">
                    <a:lnL>
                      <a:noFill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9pPr>
                    </a:lstStyle>
                    <a:p>
                      <a:pPr algn="ctr"/>
                      <a:r>
                        <a:rPr lang="es-EC" sz="1300" b="1" spc="0" noProof="0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Tipo de contrato</a:t>
                      </a:r>
                    </a:p>
                  </a:txBody>
                  <a:tcPr marL="145849" marR="145849" marT="97232" marB="97232"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E7684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9pPr>
                    </a:lstStyle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altLang="ko-KR" sz="1300" b="1" spc="0" noProof="0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Función</a:t>
                      </a:r>
                    </a:p>
                  </a:txBody>
                  <a:tcPr marL="145849" marR="145849" marT="97232" marB="97232"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3076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9pPr>
                    </a:lstStyle>
                    <a:p>
                      <a:r>
                        <a:rPr lang="es-EC" altLang="ko-KR" sz="1150" b="0" kern="1200" baseline="0" noProof="0" dirty="0">
                          <a:solidFill>
                            <a:schemeClr val="tx1"/>
                          </a:solidFill>
                          <a:latin typeface="+mn-lt"/>
                          <a:cs typeface="Arial" pitchFamily="34" charset="0"/>
                        </a:rPr>
                        <a:t>Jorge Almeida </a:t>
                      </a:r>
                    </a:p>
                  </a:txBody>
                  <a:tcPr marL="145849" marR="145849" marT="97232" marB="97232" anchor="ctr">
                    <a:lnL>
                      <a:noFill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9pPr>
                    </a:lstStyle>
                    <a:p>
                      <a:pPr algn="l"/>
                      <a:r>
                        <a:rPr lang="es-EC" altLang="ko-KR" sz="1150" b="0" kern="1200" baseline="0" noProof="0" dirty="0">
                          <a:solidFill>
                            <a:schemeClr val="tx1"/>
                          </a:solidFill>
                          <a:latin typeface="+mn-lt"/>
                          <a:cs typeface="Arial" pitchFamily="34" charset="0"/>
                        </a:rPr>
                        <a:t>Nombramiento</a:t>
                      </a:r>
                    </a:p>
                  </a:txBody>
                  <a:tcPr marL="145849" marR="145849" marT="97232" marB="97232"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  <a:alpha val="1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9pPr>
                    </a:lstStyle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altLang="ko-KR" sz="1150" b="0" kern="1200" baseline="0" noProof="0" dirty="0">
                          <a:solidFill>
                            <a:schemeClr val="tx1"/>
                          </a:solidFill>
                          <a:latin typeface="+mn-lt"/>
                          <a:cs typeface="Arial" pitchFamily="34" charset="0"/>
                        </a:rPr>
                        <a:t>Responsable Operativos de Campo</a:t>
                      </a:r>
                    </a:p>
                  </a:txBody>
                  <a:tcPr marL="145849" marR="145849" marT="97232" marB="97232"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  <a:alpha val="10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3076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9pPr>
                    </a:lstStyle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altLang="ko-KR" sz="1150" b="0" baseline="0" noProof="0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Patricia Pico</a:t>
                      </a:r>
                    </a:p>
                  </a:txBody>
                  <a:tcPr marL="145849" marR="145849" marT="97232" marB="97232" anchor="ctr">
                    <a:lnL>
                      <a:noFill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9pPr>
                    </a:lstStyle>
                    <a:p>
                      <a:pPr algn="l"/>
                      <a:r>
                        <a:rPr lang="es-EC" altLang="ko-KR" sz="1150" b="0" kern="1200" baseline="0" noProof="0" dirty="0">
                          <a:solidFill>
                            <a:schemeClr val="tx1"/>
                          </a:solidFill>
                          <a:latin typeface="+mn-lt"/>
                          <a:cs typeface="Arial" pitchFamily="34" charset="0"/>
                        </a:rPr>
                        <a:t>Contrato ocasional</a:t>
                      </a:r>
                    </a:p>
                  </a:txBody>
                  <a:tcPr marL="145849" marR="145849" marT="97232" marB="97232"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9pPr>
                    </a:lstStyle>
                    <a:p>
                      <a:pPr algn="l"/>
                      <a:r>
                        <a:rPr lang="es-EC" altLang="ko-KR" sz="1150" b="0" kern="1200" baseline="0" noProof="0" dirty="0">
                          <a:solidFill>
                            <a:schemeClr val="tx1"/>
                          </a:solidFill>
                          <a:latin typeface="+mn-lt"/>
                          <a:cs typeface="Arial" pitchFamily="34" charset="0"/>
                        </a:rPr>
                        <a:t>Responsable de ENESEM, Campo y Directorio</a:t>
                      </a:r>
                    </a:p>
                  </a:txBody>
                  <a:tcPr marL="145849" marR="145849" marT="97232" marB="97232"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3076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9pPr>
                    </a:lstStyle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altLang="ko-KR" sz="1150" b="0" kern="1200" baseline="0" noProof="0" dirty="0" smtClean="0">
                          <a:solidFill>
                            <a:schemeClr val="tx1"/>
                          </a:solidFill>
                          <a:latin typeface="+mn-lt"/>
                          <a:ea typeface="Arial Unicode MS"/>
                          <a:cs typeface="Arial" pitchFamily="34" charset="0"/>
                        </a:rPr>
                        <a:t>Por definir</a:t>
                      </a:r>
                      <a:endParaRPr lang="es-EC" altLang="ko-KR" sz="1150" b="0" kern="1200" baseline="0" noProof="0" dirty="0">
                        <a:solidFill>
                          <a:schemeClr val="tx1"/>
                        </a:solidFill>
                        <a:latin typeface="+mn-lt"/>
                        <a:ea typeface="Arial Unicode MS"/>
                        <a:cs typeface="Arial" pitchFamily="34" charset="0"/>
                      </a:endParaRPr>
                    </a:p>
                  </a:txBody>
                  <a:tcPr marL="145849" marR="145849" marT="97232" marB="97232" anchor="ctr">
                    <a:lnL>
                      <a:noFill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9pPr>
                    </a:lstStyle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altLang="ko-KR" sz="1150" b="0" kern="1200" baseline="0" noProof="0" dirty="0">
                          <a:solidFill>
                            <a:schemeClr val="tx1"/>
                          </a:solidFill>
                          <a:latin typeface="+mn-lt"/>
                          <a:ea typeface="Arial Unicode MS"/>
                          <a:cs typeface="Arial" pitchFamily="34" charset="0"/>
                        </a:rPr>
                        <a:t>Contrato civil</a:t>
                      </a:r>
                    </a:p>
                  </a:txBody>
                  <a:tcPr marL="145849" marR="145849" marT="97232" marB="97232"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  <a:alpha val="1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9pPr>
                    </a:lstStyle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ko-KR" sz="1150" b="0" kern="1200" baseline="0" noProof="0" dirty="0">
                          <a:solidFill>
                            <a:schemeClr val="tx1"/>
                          </a:solidFill>
                          <a:latin typeface="+mn-lt"/>
                          <a:ea typeface="Arial Unicode MS"/>
                          <a:cs typeface="Arial" pitchFamily="34" charset="0"/>
                        </a:rPr>
                        <a:t>Responsable Crítica y Calidad</a:t>
                      </a:r>
                    </a:p>
                  </a:txBody>
                  <a:tcPr marL="145849" marR="145849" marT="97232" marB="97232"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  <a:alpha val="10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9" name="Table Placeholder 5">
            <a:extLst>
              <a:ext uri="{FF2B5EF4-FFF2-40B4-BE49-F238E27FC236}">
                <a16:creationId xmlns="" xmlns:a16="http://schemas.microsoft.com/office/drawing/2014/main" id="{7346F776-1D08-DD5F-B409-2AC9EC6E420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42639521"/>
              </p:ext>
            </p:extLst>
          </p:nvPr>
        </p:nvGraphicFramePr>
        <p:xfrm>
          <a:off x="1189626" y="1661296"/>
          <a:ext cx="4572835" cy="3500720"/>
        </p:xfrm>
        <a:graphic>
          <a:graphicData uri="http://schemas.openxmlformats.org/drawingml/2006/table">
            <a:tbl>
              <a:tblPr firstRow="1" bandRow="1"/>
              <a:tblGrid>
                <a:gridCol w="163525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386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50371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551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9pPr>
                    </a:lstStyle>
                    <a:p>
                      <a:pPr algn="l"/>
                      <a:endParaRPr lang="es-EC" sz="1800" b="0" spc="0" noProof="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145849" marR="145849" marT="97232" marB="97232" anchor="ctr">
                    <a:lnL>
                      <a:noFill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9pPr>
                    </a:lstStyle>
                    <a:p>
                      <a:pPr algn="ctr"/>
                      <a:r>
                        <a:rPr lang="es-EC" sz="1300" b="1" spc="0" noProof="0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Tipo de contrato</a:t>
                      </a:r>
                    </a:p>
                  </a:txBody>
                  <a:tcPr marL="145849" marR="145849" marT="97232" marB="97232"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E7684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9pPr>
                    </a:lstStyle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altLang="ko-KR" sz="1300" b="1" spc="0" noProof="0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Función</a:t>
                      </a:r>
                    </a:p>
                  </a:txBody>
                  <a:tcPr marL="145849" marR="145849" marT="97232" marB="97232"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750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9pPr>
                    </a:lstStyle>
                    <a:p>
                      <a:r>
                        <a:rPr lang="es-EC" altLang="ko-KR" sz="1150" b="0" baseline="0" noProof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Nicolás Ordoñez</a:t>
                      </a:r>
                    </a:p>
                  </a:txBody>
                  <a:tcPr marL="145849" marR="145849" marT="97232" marB="97232" anchor="ctr">
                    <a:lnL>
                      <a:noFill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9pPr>
                    </a:lstStyle>
                    <a:p>
                      <a:pPr algn="ctr"/>
                      <a:r>
                        <a:rPr lang="es-EC" altLang="ko-KR" sz="1150" b="0" kern="1200" baseline="0" noProof="0" dirty="0">
                          <a:solidFill>
                            <a:schemeClr val="tx1"/>
                          </a:solidFill>
                          <a:latin typeface="+mn-lt"/>
                          <a:cs typeface="Arial" pitchFamily="34" charset="0"/>
                        </a:rPr>
                        <a:t>Nombramiento</a:t>
                      </a:r>
                    </a:p>
                  </a:txBody>
                  <a:tcPr marL="145849" marR="145849" marT="97232" marB="97232"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  <a:alpha val="1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9pPr>
                    </a:lstStyle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altLang="ko-KR" sz="1150" b="0" kern="1200" baseline="0" noProof="0" dirty="0">
                          <a:solidFill>
                            <a:schemeClr val="tx1"/>
                          </a:solidFill>
                          <a:latin typeface="+mn-lt"/>
                          <a:cs typeface="Arial" pitchFamily="34" charset="0"/>
                        </a:rPr>
                        <a:t>Responsable Operativos de Campo</a:t>
                      </a:r>
                    </a:p>
                  </a:txBody>
                  <a:tcPr marL="145849" marR="145849" marT="97232" marB="97232"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  <a:alpha val="10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2750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9pPr>
                    </a:lstStyle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altLang="ko-KR" sz="1150" b="0" baseline="0" noProof="0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Mónica Arévalo</a:t>
                      </a:r>
                    </a:p>
                  </a:txBody>
                  <a:tcPr marL="145849" marR="145849" marT="97232" marB="97232" anchor="ctr">
                    <a:lnL>
                      <a:noFill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9pPr>
                    </a:lstStyle>
                    <a:p>
                      <a:pPr algn="ctr"/>
                      <a:r>
                        <a:rPr lang="es-EC" altLang="ko-KR" sz="1150" b="0" kern="1200" baseline="0" noProof="0" dirty="0">
                          <a:solidFill>
                            <a:schemeClr val="tx1"/>
                          </a:solidFill>
                          <a:latin typeface="+mn-lt"/>
                          <a:cs typeface="Arial" pitchFamily="34" charset="0"/>
                        </a:rPr>
                        <a:t>Nombramiento</a:t>
                      </a:r>
                    </a:p>
                  </a:txBody>
                  <a:tcPr marL="145849" marR="145849" marT="97232" marB="97232"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9pPr>
                    </a:lstStyle>
                    <a:p>
                      <a:pPr algn="l"/>
                      <a:r>
                        <a:rPr lang="es-ES" altLang="ko-KR" sz="1150" b="0" kern="1200" baseline="0" noProof="0" dirty="0">
                          <a:solidFill>
                            <a:schemeClr val="tx1"/>
                          </a:solidFill>
                          <a:latin typeface="+mn-lt"/>
                          <a:cs typeface="Arial" pitchFamily="34" charset="0"/>
                        </a:rPr>
                        <a:t>Responsable de ENESEM</a:t>
                      </a:r>
                    </a:p>
                  </a:txBody>
                  <a:tcPr marL="145849" marR="145849" marT="97232" marB="97232"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750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9pPr>
                    </a:lstStyle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altLang="ko-KR" sz="1150" b="0" baseline="0" noProof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Julio Vergara</a:t>
                      </a:r>
                      <a:endParaRPr lang="es-EC" altLang="ko-KR" sz="1150" b="0" baseline="0" noProof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145849" marR="145849" marT="97232" marB="97232" anchor="ctr">
                    <a:lnL>
                      <a:noFill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9pPr>
                    </a:lstStyle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altLang="ko-KR" sz="1150" b="0" kern="1200" baseline="0" noProof="0" dirty="0">
                          <a:solidFill>
                            <a:schemeClr val="tx1"/>
                          </a:solidFill>
                          <a:latin typeface="+mn-lt"/>
                          <a:cs typeface="Arial" pitchFamily="34" charset="0"/>
                        </a:rPr>
                        <a:t>Contrato ocasional</a:t>
                      </a:r>
                    </a:p>
                  </a:txBody>
                  <a:tcPr marL="145849" marR="145849" marT="97232" marB="97232"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  <a:alpha val="1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9pPr>
                    </a:lstStyle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ko-KR" sz="1150" b="0" kern="1200" baseline="0" noProof="0" dirty="0">
                          <a:solidFill>
                            <a:schemeClr val="tx1"/>
                          </a:solidFill>
                          <a:latin typeface="+mn-lt"/>
                          <a:cs typeface="Arial" pitchFamily="34" charset="0"/>
                        </a:rPr>
                        <a:t>Responsable de Campo y Crítica</a:t>
                      </a:r>
                    </a:p>
                  </a:txBody>
                  <a:tcPr marL="145849" marR="145849" marT="97232" marB="97232"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  <a:alpha val="10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72750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9pPr>
                    </a:lstStyle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altLang="ko-KR" sz="1150" b="0" baseline="0" noProof="0" dirty="0" smtClean="0">
                          <a:solidFill>
                            <a:schemeClr val="tx1"/>
                          </a:solidFill>
                          <a:latin typeface="+mn-lt"/>
                          <a:cs typeface="Arial" pitchFamily="34" charset="0"/>
                        </a:rPr>
                        <a:t>Por definir</a:t>
                      </a:r>
                      <a:endParaRPr lang="es-EC" altLang="ko-KR" sz="1150" b="0" baseline="0" noProof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145849" marR="145849" marT="97232" marB="97232" anchor="ctr">
                    <a:lnL>
                      <a:noFill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9pPr>
                    </a:lstStyle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altLang="ko-KR" sz="1150" b="0" kern="1200" baseline="0" noProof="0" dirty="0">
                          <a:solidFill>
                            <a:schemeClr val="tx1"/>
                          </a:solidFill>
                          <a:latin typeface="+mn-lt"/>
                          <a:cs typeface="Arial" pitchFamily="34" charset="0"/>
                        </a:rPr>
                        <a:t>Contrato civil</a:t>
                      </a:r>
                    </a:p>
                  </a:txBody>
                  <a:tcPr marL="145849" marR="145849" marT="97232" marB="97232"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  <a:alpha val="1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</a:defRPr>
                      </a:lvl9pPr>
                    </a:lstStyle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ko-KR" sz="1150" b="0" kern="1200" baseline="0" noProof="0" dirty="0">
                          <a:solidFill>
                            <a:schemeClr val="tx1"/>
                          </a:solidFill>
                          <a:latin typeface="+mn-lt"/>
                          <a:cs typeface="Arial" pitchFamily="34" charset="0"/>
                        </a:rPr>
                        <a:t>Responsable Calidad y Directorio</a:t>
                      </a:r>
                    </a:p>
                  </a:txBody>
                  <a:tcPr marL="145849" marR="145849" marT="97232" marB="97232"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  <a:alpha val="10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cxnSp>
        <p:nvCxnSpPr>
          <p:cNvPr id="11" name="Conector recto 44">
            <a:extLst>
              <a:ext uri="{FF2B5EF4-FFF2-40B4-BE49-F238E27FC236}">
                <a16:creationId xmlns="" xmlns:a16="http://schemas.microsoft.com/office/drawing/2014/main" id="{47AA4278-B83F-B0F7-32A3-9C1D950922A2}"/>
              </a:ext>
            </a:extLst>
          </p:cNvPr>
          <p:cNvCxnSpPr>
            <a:cxnSpLocks/>
          </p:cNvCxnSpPr>
          <p:nvPr/>
        </p:nvCxnSpPr>
        <p:spPr>
          <a:xfrm>
            <a:off x="6096000" y="1268597"/>
            <a:ext cx="0" cy="439552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2 Rectángulo">
            <a:extLst>
              <a:ext uri="{FF2B5EF4-FFF2-40B4-BE49-F238E27FC236}">
                <a16:creationId xmlns="" xmlns:a16="http://schemas.microsoft.com/office/drawing/2014/main" id="{FB100A0B-252D-8036-93C5-910B0292E6EF}"/>
              </a:ext>
            </a:extLst>
          </p:cNvPr>
          <p:cNvSpPr/>
          <p:nvPr/>
        </p:nvSpPr>
        <p:spPr>
          <a:xfrm>
            <a:off x="1381799" y="1697947"/>
            <a:ext cx="1171680" cy="429281"/>
          </a:xfrm>
          <a:prstGeom prst="rect">
            <a:avLst/>
          </a:prstGeom>
          <a:solidFill>
            <a:srgbClr val="FFD85D">
              <a:alpha val="3098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es-EC" sz="1300" b="1" dirty="0"/>
              <a:t>CZ Sur</a:t>
            </a:r>
          </a:p>
        </p:txBody>
      </p:sp>
      <p:sp>
        <p:nvSpPr>
          <p:cNvPr id="13" name="2 Rectángulo">
            <a:extLst>
              <a:ext uri="{FF2B5EF4-FFF2-40B4-BE49-F238E27FC236}">
                <a16:creationId xmlns="" xmlns:a16="http://schemas.microsoft.com/office/drawing/2014/main" id="{FB100A0B-252D-8036-93C5-910B0292E6EF}"/>
              </a:ext>
            </a:extLst>
          </p:cNvPr>
          <p:cNvSpPr/>
          <p:nvPr/>
        </p:nvSpPr>
        <p:spPr>
          <a:xfrm>
            <a:off x="6639878" y="1718087"/>
            <a:ext cx="1171680" cy="429281"/>
          </a:xfrm>
          <a:prstGeom prst="rect">
            <a:avLst/>
          </a:prstGeom>
          <a:solidFill>
            <a:srgbClr val="FFD85D">
              <a:alpha val="3098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es-EC" sz="1300" b="1" dirty="0"/>
              <a:t>CZ </a:t>
            </a:r>
            <a:r>
              <a:rPr lang="es-ES" sz="1300" b="1" dirty="0"/>
              <a:t>C</a:t>
            </a:r>
            <a:r>
              <a:rPr lang="es-EC" sz="1300" b="1" dirty="0"/>
              <a:t>entro</a:t>
            </a:r>
          </a:p>
        </p:txBody>
      </p:sp>
    </p:spTree>
    <p:extLst>
      <p:ext uri="{BB962C8B-B14F-4D97-AF65-F5344CB8AC3E}">
        <p14:creationId xmlns:p14="http://schemas.microsoft.com/office/powerpoint/2010/main" val="3335803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>
            <a:extLst>
              <a:ext uri="{FF2B5EF4-FFF2-40B4-BE49-F238E27FC236}">
                <a16:creationId xmlns:a16="http://schemas.microsoft.com/office/drawing/2014/main" xmlns="" id="{DED21298-D27F-8144-9661-E73371FFB3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29776" y="2982478"/>
            <a:ext cx="8399365" cy="1249459"/>
          </a:xfrm>
        </p:spPr>
        <p:txBody>
          <a:bodyPr>
            <a:noAutofit/>
          </a:bodyPr>
          <a:lstStyle/>
          <a:p>
            <a:r>
              <a:rPr lang="es-ES" sz="4000" dirty="0"/>
              <a:t>Actualización del formulario ENESEM </a:t>
            </a:r>
            <a:r>
              <a:rPr lang="es-ES" sz="4000" dirty="0" smtClean="0"/>
              <a:t>2024</a:t>
            </a:r>
            <a:endParaRPr lang="es-ES" sz="4000" dirty="0"/>
          </a:p>
        </p:txBody>
      </p:sp>
    </p:spTree>
    <p:extLst>
      <p:ext uri="{BB962C8B-B14F-4D97-AF65-F5344CB8AC3E}">
        <p14:creationId xmlns:p14="http://schemas.microsoft.com/office/powerpoint/2010/main" val="3408735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ítulo 1">
            <a:extLst>
              <a:ext uri="{FF2B5EF4-FFF2-40B4-BE49-F238E27FC236}">
                <a16:creationId xmlns="" xmlns:a16="http://schemas.microsoft.com/office/drawing/2014/main" id="{2F24E1AB-A4DD-0A45-A04F-82B4AE9B60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7832" y="372496"/>
            <a:ext cx="8209048" cy="530024"/>
          </a:xfrm>
        </p:spPr>
        <p:txBody>
          <a:bodyPr>
            <a:normAutofit/>
          </a:bodyPr>
          <a:lstStyle/>
          <a:p>
            <a:r>
              <a:rPr lang="es-ES" dirty="0"/>
              <a:t>Actualización en el formulario ENESEM </a:t>
            </a:r>
            <a:r>
              <a:rPr lang="es-ES" dirty="0" smtClean="0"/>
              <a:t>2024</a:t>
            </a:r>
            <a:endParaRPr lang="es-ES" dirty="0"/>
          </a:p>
        </p:txBody>
      </p:sp>
      <p:grpSp>
        <p:nvGrpSpPr>
          <p:cNvPr id="2" name="Grupo 1"/>
          <p:cNvGrpSpPr/>
          <p:nvPr/>
        </p:nvGrpSpPr>
        <p:grpSpPr>
          <a:xfrm>
            <a:off x="1824521" y="1278816"/>
            <a:ext cx="8689497" cy="4741229"/>
            <a:chOff x="2309429" y="1276394"/>
            <a:chExt cx="6419412" cy="3522281"/>
          </a:xfrm>
        </p:grpSpPr>
        <p:grpSp>
          <p:nvGrpSpPr>
            <p:cNvPr id="81" name="Google Shape;546;p24"/>
            <p:cNvGrpSpPr/>
            <p:nvPr/>
          </p:nvGrpSpPr>
          <p:grpSpPr>
            <a:xfrm>
              <a:off x="2367392" y="1355203"/>
              <a:ext cx="2793516" cy="1611388"/>
              <a:chOff x="1418809" y="1208166"/>
              <a:chExt cx="2793516" cy="1611388"/>
            </a:xfrm>
          </p:grpSpPr>
          <p:sp>
            <p:nvSpPr>
              <p:cNvPr id="82" name="Google Shape;547;p24"/>
              <p:cNvSpPr/>
              <p:nvPr/>
            </p:nvSpPr>
            <p:spPr>
              <a:xfrm rot="-5400000">
                <a:off x="1423877" y="1203098"/>
                <a:ext cx="1140288" cy="1150424"/>
              </a:xfrm>
              <a:custGeom>
                <a:avLst/>
                <a:gdLst/>
                <a:ahLst/>
                <a:cxnLst/>
                <a:rect l="l" t="t" r="r" b="b"/>
                <a:pathLst>
                  <a:path w="29695" h="29957" extrusionOk="0">
                    <a:moveTo>
                      <a:pt x="0" y="1"/>
                    </a:moveTo>
                    <a:lnTo>
                      <a:pt x="0" y="3347"/>
                    </a:lnTo>
                    <a:lnTo>
                      <a:pt x="26611" y="29957"/>
                    </a:lnTo>
                    <a:lnTo>
                      <a:pt x="29694" y="29957"/>
                    </a:lnTo>
                    <a:lnTo>
                      <a:pt x="28278" y="26266"/>
                    </a:lnTo>
                    <a:lnTo>
                      <a:pt x="3012" y="656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4685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457096"/>
                <a:endParaRPr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83" name="Google Shape;548;p24"/>
              <p:cNvSpPr/>
              <p:nvPr/>
            </p:nvSpPr>
            <p:spPr>
              <a:xfrm>
                <a:off x="1535514" y="1320177"/>
                <a:ext cx="2676811" cy="1499377"/>
              </a:xfrm>
              <a:custGeom>
                <a:avLst/>
                <a:gdLst/>
                <a:ahLst/>
                <a:cxnLst/>
                <a:rect l="l" t="t" r="r" b="b"/>
                <a:pathLst>
                  <a:path w="102668" h="57508" extrusionOk="0">
                    <a:moveTo>
                      <a:pt x="2596" y="0"/>
                    </a:moveTo>
                    <a:cubicBezTo>
                      <a:pt x="1167" y="0"/>
                      <a:pt x="0" y="1155"/>
                      <a:pt x="0" y="2584"/>
                    </a:cubicBezTo>
                    <a:lnTo>
                      <a:pt x="0" y="54924"/>
                    </a:lnTo>
                    <a:cubicBezTo>
                      <a:pt x="0" y="56353"/>
                      <a:pt x="1167" y="57508"/>
                      <a:pt x="2596" y="57508"/>
                    </a:cubicBezTo>
                    <a:lnTo>
                      <a:pt x="100072" y="57508"/>
                    </a:lnTo>
                    <a:cubicBezTo>
                      <a:pt x="101501" y="57508"/>
                      <a:pt x="102668" y="56353"/>
                      <a:pt x="102668" y="54924"/>
                    </a:cubicBezTo>
                    <a:lnTo>
                      <a:pt x="102668" y="2584"/>
                    </a:lnTo>
                    <a:cubicBezTo>
                      <a:pt x="102668" y="1155"/>
                      <a:pt x="101501" y="0"/>
                      <a:pt x="100072" y="0"/>
                    </a:cubicBezTo>
                    <a:close/>
                  </a:path>
                </a:pathLst>
              </a:custGeom>
              <a:solidFill>
                <a:srgbClr val="EEEEEE"/>
              </a:solidFill>
              <a:ln>
                <a:noFill/>
              </a:ln>
            </p:spPr>
            <p:txBody>
              <a:bodyPr spcFirstLastPara="1" wrap="square" lIns="548625" tIns="91425" rIns="548625" bIns="91425" anchor="ctr" anchorCtr="0">
                <a:noAutofit/>
              </a:bodyPr>
              <a:lstStyle/>
              <a:p>
                <a:pPr algn="ctr" defTabSz="457096">
                  <a:buClr>
                    <a:prstClr val="black"/>
                  </a:buClr>
                  <a:buSzPts val="1100"/>
                  <a:buFont typeface="Arial"/>
                  <a:buNone/>
                </a:pPr>
                <a:endParaRPr sz="1200" dirty="0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84" name="Google Shape;549;p24"/>
              <p:cNvSpPr/>
              <p:nvPr/>
            </p:nvSpPr>
            <p:spPr>
              <a:xfrm rot="-5400000">
                <a:off x="1422053" y="1204922"/>
                <a:ext cx="1140288" cy="1146775"/>
              </a:xfrm>
              <a:custGeom>
                <a:avLst/>
                <a:gdLst/>
                <a:ahLst/>
                <a:cxnLst/>
                <a:rect l="l" t="t" r="r" b="b"/>
                <a:pathLst>
                  <a:path w="29695" h="29862" extrusionOk="0">
                    <a:moveTo>
                      <a:pt x="0" y="1"/>
                    </a:moveTo>
                    <a:lnTo>
                      <a:pt x="29694" y="29862"/>
                    </a:lnTo>
                    <a:lnTo>
                      <a:pt x="29694" y="16170"/>
                    </a:lnTo>
                    <a:lnTo>
                      <a:pt x="13526" y="1"/>
                    </a:lnTo>
                    <a:close/>
                  </a:path>
                </a:pathLst>
              </a:custGeom>
              <a:solidFill>
                <a:srgbClr val="5EB2F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457096"/>
                <a:endParaRPr>
                  <a:solidFill>
                    <a:prstClr val="black"/>
                  </a:solidFill>
                  <a:latin typeface="Calibri"/>
                </a:endParaRPr>
              </a:p>
            </p:txBody>
          </p:sp>
        </p:grpSp>
        <p:grpSp>
          <p:nvGrpSpPr>
            <p:cNvPr id="86" name="Google Shape;551;p24"/>
            <p:cNvGrpSpPr/>
            <p:nvPr/>
          </p:nvGrpSpPr>
          <p:grpSpPr>
            <a:xfrm>
              <a:off x="5861459" y="1276394"/>
              <a:ext cx="2867382" cy="1690198"/>
              <a:chOff x="4912876" y="1129357"/>
              <a:chExt cx="2867382" cy="1690198"/>
            </a:xfrm>
          </p:grpSpPr>
          <p:sp>
            <p:nvSpPr>
              <p:cNvPr id="144" name="Google Shape;552;p24"/>
              <p:cNvSpPr/>
              <p:nvPr/>
            </p:nvSpPr>
            <p:spPr>
              <a:xfrm>
                <a:off x="6550275" y="1188539"/>
                <a:ext cx="1171394" cy="1181804"/>
              </a:xfrm>
              <a:custGeom>
                <a:avLst/>
                <a:gdLst/>
                <a:ahLst/>
                <a:cxnLst/>
                <a:rect l="l" t="t" r="r" b="b"/>
                <a:pathLst>
                  <a:path w="29695" h="29957" extrusionOk="0">
                    <a:moveTo>
                      <a:pt x="0" y="1"/>
                    </a:moveTo>
                    <a:lnTo>
                      <a:pt x="0" y="3347"/>
                    </a:lnTo>
                    <a:lnTo>
                      <a:pt x="26611" y="29957"/>
                    </a:lnTo>
                    <a:lnTo>
                      <a:pt x="29694" y="29957"/>
                    </a:lnTo>
                    <a:lnTo>
                      <a:pt x="28278" y="26266"/>
                    </a:lnTo>
                    <a:lnTo>
                      <a:pt x="3012" y="656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020B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45709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45" name="Google Shape;553;p24"/>
              <p:cNvSpPr/>
              <p:nvPr/>
            </p:nvSpPr>
            <p:spPr>
              <a:xfrm>
                <a:off x="4912876" y="1320177"/>
                <a:ext cx="2676811" cy="1499377"/>
              </a:xfrm>
              <a:custGeom>
                <a:avLst/>
                <a:gdLst/>
                <a:ahLst/>
                <a:cxnLst/>
                <a:rect l="l" t="t" r="r" b="b"/>
                <a:pathLst>
                  <a:path w="102668" h="57508" extrusionOk="0">
                    <a:moveTo>
                      <a:pt x="2584" y="0"/>
                    </a:moveTo>
                    <a:cubicBezTo>
                      <a:pt x="1155" y="0"/>
                      <a:pt x="0" y="1155"/>
                      <a:pt x="0" y="2584"/>
                    </a:cubicBezTo>
                    <a:lnTo>
                      <a:pt x="0" y="54924"/>
                    </a:lnTo>
                    <a:cubicBezTo>
                      <a:pt x="0" y="56353"/>
                      <a:pt x="1155" y="57508"/>
                      <a:pt x="2584" y="57508"/>
                    </a:cubicBezTo>
                    <a:lnTo>
                      <a:pt x="100072" y="57508"/>
                    </a:lnTo>
                    <a:cubicBezTo>
                      <a:pt x="101501" y="57508"/>
                      <a:pt x="102668" y="56353"/>
                      <a:pt x="102668" y="54924"/>
                    </a:cubicBezTo>
                    <a:lnTo>
                      <a:pt x="102668" y="2584"/>
                    </a:lnTo>
                    <a:cubicBezTo>
                      <a:pt x="102668" y="1155"/>
                      <a:pt x="101501" y="0"/>
                      <a:pt x="100072" y="0"/>
                    </a:cubicBezTo>
                    <a:close/>
                  </a:path>
                </a:pathLst>
              </a:custGeom>
              <a:solidFill>
                <a:srgbClr val="EEEEEE"/>
              </a:solidFill>
              <a:ln>
                <a:noFill/>
              </a:ln>
            </p:spPr>
            <p:txBody>
              <a:bodyPr spcFirstLastPara="1" wrap="square" lIns="548625" tIns="91425" rIns="548625" bIns="91425" anchor="ctr" anchorCtr="0">
                <a:noAutofit/>
              </a:bodyPr>
              <a:lstStyle/>
              <a:p>
                <a:pPr marL="0" marR="0" lvl="0" indent="0" algn="ctr" defTabSz="45709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prstClr val="black"/>
                  </a:buClr>
                  <a:buSzPts val="1100"/>
                  <a:buFont typeface="Arial"/>
                  <a:buNone/>
                  <a:tabLst/>
                  <a:defRPr/>
                </a:pPr>
                <a:endParaRPr kumimoji="0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434343"/>
                  </a:solidFill>
                  <a:effectLst/>
                  <a:uLnTx/>
                  <a:uFillTx/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46" name="Google Shape;554;p24"/>
              <p:cNvSpPr/>
              <p:nvPr/>
            </p:nvSpPr>
            <p:spPr>
              <a:xfrm>
                <a:off x="6550275" y="1188539"/>
                <a:ext cx="1171394" cy="1178056"/>
              </a:xfrm>
              <a:custGeom>
                <a:avLst/>
                <a:gdLst/>
                <a:ahLst/>
                <a:cxnLst/>
                <a:rect l="l" t="t" r="r" b="b"/>
                <a:pathLst>
                  <a:path w="29695" h="29862" extrusionOk="0">
                    <a:moveTo>
                      <a:pt x="0" y="1"/>
                    </a:moveTo>
                    <a:lnTo>
                      <a:pt x="29694" y="29862"/>
                    </a:lnTo>
                    <a:lnTo>
                      <a:pt x="29694" y="16170"/>
                    </a:lnTo>
                    <a:lnTo>
                      <a:pt x="13526" y="1"/>
                    </a:lnTo>
                    <a:close/>
                  </a:path>
                </a:pathLst>
              </a:custGeom>
              <a:solidFill>
                <a:srgbClr val="FAC14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45709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47" name="Google Shape;555;p24"/>
              <p:cNvSpPr txBox="1"/>
              <p:nvPr/>
            </p:nvSpPr>
            <p:spPr>
              <a:xfrm rot="2700000">
                <a:off x="6696737" y="1488448"/>
                <a:ext cx="1142543" cy="30631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91425" rIns="0" bIns="91425" anchor="ctr" anchorCtr="0">
                <a:noAutofit/>
              </a:bodyPr>
              <a:lstStyle/>
              <a:p>
                <a:pPr marL="0" marR="0" lvl="0" indent="0" algn="ctr" defTabSz="45709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5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endParaRPr>
              </a:p>
            </p:txBody>
          </p:sp>
        </p:grpSp>
        <p:grpSp>
          <p:nvGrpSpPr>
            <p:cNvPr id="148" name="Google Shape;556;p24"/>
            <p:cNvGrpSpPr/>
            <p:nvPr/>
          </p:nvGrpSpPr>
          <p:grpSpPr>
            <a:xfrm>
              <a:off x="5861459" y="3113629"/>
              <a:ext cx="2867301" cy="1684596"/>
              <a:chOff x="4912876" y="2966592"/>
              <a:chExt cx="2867301" cy="1684596"/>
            </a:xfrm>
          </p:grpSpPr>
          <p:sp>
            <p:nvSpPr>
              <p:cNvPr id="149" name="Google Shape;557;p24"/>
              <p:cNvSpPr/>
              <p:nvPr/>
            </p:nvSpPr>
            <p:spPr>
              <a:xfrm rot="5400000">
                <a:off x="6555402" y="3427116"/>
                <a:ext cx="1161000" cy="1171319"/>
              </a:xfrm>
              <a:custGeom>
                <a:avLst/>
                <a:gdLst/>
                <a:ahLst/>
                <a:cxnLst/>
                <a:rect l="l" t="t" r="r" b="b"/>
                <a:pathLst>
                  <a:path w="29695" h="29957" extrusionOk="0">
                    <a:moveTo>
                      <a:pt x="0" y="1"/>
                    </a:moveTo>
                    <a:lnTo>
                      <a:pt x="0" y="3347"/>
                    </a:lnTo>
                    <a:lnTo>
                      <a:pt x="26611" y="29957"/>
                    </a:lnTo>
                    <a:lnTo>
                      <a:pt x="29694" y="29957"/>
                    </a:lnTo>
                    <a:lnTo>
                      <a:pt x="28278" y="26266"/>
                    </a:lnTo>
                    <a:lnTo>
                      <a:pt x="3012" y="656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C628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45709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50" name="Google Shape;558;p24"/>
              <p:cNvSpPr/>
              <p:nvPr/>
            </p:nvSpPr>
            <p:spPr>
              <a:xfrm>
                <a:off x="4912876" y="2966592"/>
                <a:ext cx="2676811" cy="1499664"/>
              </a:xfrm>
              <a:custGeom>
                <a:avLst/>
                <a:gdLst/>
                <a:ahLst/>
                <a:cxnLst/>
                <a:rect l="l" t="t" r="r" b="b"/>
                <a:pathLst>
                  <a:path w="102668" h="57519" extrusionOk="0">
                    <a:moveTo>
                      <a:pt x="2584" y="0"/>
                    </a:moveTo>
                    <a:cubicBezTo>
                      <a:pt x="1155" y="0"/>
                      <a:pt x="0" y="1167"/>
                      <a:pt x="0" y="2596"/>
                    </a:cubicBezTo>
                    <a:lnTo>
                      <a:pt x="0" y="54923"/>
                    </a:lnTo>
                    <a:cubicBezTo>
                      <a:pt x="0" y="56352"/>
                      <a:pt x="1155" y="57519"/>
                      <a:pt x="2584" y="57519"/>
                    </a:cubicBezTo>
                    <a:lnTo>
                      <a:pt x="100072" y="57519"/>
                    </a:lnTo>
                    <a:cubicBezTo>
                      <a:pt x="101501" y="57519"/>
                      <a:pt x="102668" y="56352"/>
                      <a:pt x="102668" y="54923"/>
                    </a:cubicBezTo>
                    <a:lnTo>
                      <a:pt x="102668" y="2596"/>
                    </a:lnTo>
                    <a:cubicBezTo>
                      <a:pt x="102668" y="1167"/>
                      <a:pt x="101501" y="0"/>
                      <a:pt x="100072" y="0"/>
                    </a:cubicBezTo>
                    <a:close/>
                  </a:path>
                </a:pathLst>
              </a:custGeom>
              <a:solidFill>
                <a:srgbClr val="EEEEEE"/>
              </a:solidFill>
              <a:ln>
                <a:noFill/>
              </a:ln>
            </p:spPr>
            <p:txBody>
              <a:bodyPr spcFirstLastPara="1" wrap="square" lIns="548625" tIns="91425" rIns="548625" bIns="91425" anchor="ctr" anchorCtr="0">
                <a:noAutofit/>
              </a:bodyPr>
              <a:lstStyle/>
              <a:p>
                <a:pPr marL="0" marR="0" lvl="0" indent="0" algn="ctr" defTabSz="45709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prstClr val="black"/>
                  </a:buClr>
                  <a:buSzPts val="1100"/>
                  <a:buFont typeface="Arial"/>
                  <a:buNone/>
                  <a:tabLst/>
                  <a:defRPr/>
                </a:pPr>
                <a:endParaRPr kumimoji="0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434343"/>
                  </a:solidFill>
                  <a:effectLst/>
                  <a:uLnTx/>
                  <a:uFillTx/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51" name="Google Shape;559;p24"/>
              <p:cNvSpPr/>
              <p:nvPr/>
            </p:nvSpPr>
            <p:spPr>
              <a:xfrm rot="5400000">
                <a:off x="6557259" y="3428973"/>
                <a:ext cx="1161000" cy="1167604"/>
              </a:xfrm>
              <a:custGeom>
                <a:avLst/>
                <a:gdLst/>
                <a:ahLst/>
                <a:cxnLst/>
                <a:rect l="l" t="t" r="r" b="b"/>
                <a:pathLst>
                  <a:path w="29695" h="29862" extrusionOk="0">
                    <a:moveTo>
                      <a:pt x="0" y="1"/>
                    </a:moveTo>
                    <a:lnTo>
                      <a:pt x="29694" y="29862"/>
                    </a:lnTo>
                    <a:lnTo>
                      <a:pt x="29694" y="16170"/>
                    </a:lnTo>
                    <a:lnTo>
                      <a:pt x="13526" y="1"/>
                    </a:lnTo>
                    <a:close/>
                  </a:path>
                </a:pathLst>
              </a:custGeom>
              <a:solidFill>
                <a:srgbClr val="98E8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45709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52" name="Google Shape;560;p24"/>
              <p:cNvSpPr txBox="1"/>
              <p:nvPr/>
            </p:nvSpPr>
            <p:spPr>
              <a:xfrm rot="-2700000">
                <a:off x="6706397" y="3991914"/>
                <a:ext cx="1132361" cy="30334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91425" rIns="0" bIns="91425" anchor="ctr" anchorCtr="0">
                <a:noAutofit/>
              </a:bodyPr>
              <a:lstStyle/>
              <a:p>
                <a:pPr marL="0" marR="0" lvl="0" indent="0" algn="ctr" defTabSz="45709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5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endParaRPr>
              </a:p>
            </p:txBody>
          </p:sp>
        </p:grpSp>
        <p:grpSp>
          <p:nvGrpSpPr>
            <p:cNvPr id="153" name="Google Shape;561;p24"/>
            <p:cNvGrpSpPr/>
            <p:nvPr/>
          </p:nvGrpSpPr>
          <p:grpSpPr>
            <a:xfrm>
              <a:off x="2309429" y="3113629"/>
              <a:ext cx="2851479" cy="1685046"/>
              <a:chOff x="1360846" y="2966592"/>
              <a:chExt cx="2851479" cy="1685046"/>
            </a:xfrm>
          </p:grpSpPr>
          <p:sp>
            <p:nvSpPr>
              <p:cNvPr id="154" name="Google Shape;562;p24"/>
              <p:cNvSpPr/>
              <p:nvPr/>
            </p:nvSpPr>
            <p:spPr>
              <a:xfrm rot="10800000">
                <a:off x="1418667" y="3432273"/>
                <a:ext cx="1150533" cy="1160834"/>
              </a:xfrm>
              <a:custGeom>
                <a:avLst/>
                <a:gdLst/>
                <a:ahLst/>
                <a:cxnLst/>
                <a:rect l="l" t="t" r="r" b="b"/>
                <a:pathLst>
                  <a:path w="29695" h="29957" extrusionOk="0">
                    <a:moveTo>
                      <a:pt x="0" y="1"/>
                    </a:moveTo>
                    <a:lnTo>
                      <a:pt x="0" y="3347"/>
                    </a:lnTo>
                    <a:lnTo>
                      <a:pt x="26611" y="29957"/>
                    </a:lnTo>
                    <a:lnTo>
                      <a:pt x="29694" y="29957"/>
                    </a:lnTo>
                    <a:lnTo>
                      <a:pt x="28278" y="26266"/>
                    </a:lnTo>
                    <a:lnTo>
                      <a:pt x="3012" y="656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E0921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45709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55" name="Google Shape;563;p24"/>
              <p:cNvSpPr/>
              <p:nvPr/>
            </p:nvSpPr>
            <p:spPr>
              <a:xfrm>
                <a:off x="1535514" y="2966592"/>
                <a:ext cx="2676811" cy="1499664"/>
              </a:xfrm>
              <a:custGeom>
                <a:avLst/>
                <a:gdLst/>
                <a:ahLst/>
                <a:cxnLst/>
                <a:rect l="l" t="t" r="r" b="b"/>
                <a:pathLst>
                  <a:path w="102668" h="57519" extrusionOk="0">
                    <a:moveTo>
                      <a:pt x="2596" y="0"/>
                    </a:moveTo>
                    <a:cubicBezTo>
                      <a:pt x="1167" y="0"/>
                      <a:pt x="0" y="1167"/>
                      <a:pt x="0" y="2596"/>
                    </a:cubicBezTo>
                    <a:lnTo>
                      <a:pt x="0" y="54923"/>
                    </a:lnTo>
                    <a:cubicBezTo>
                      <a:pt x="0" y="56352"/>
                      <a:pt x="1167" y="57519"/>
                      <a:pt x="2596" y="57519"/>
                    </a:cubicBezTo>
                    <a:lnTo>
                      <a:pt x="100072" y="57519"/>
                    </a:lnTo>
                    <a:cubicBezTo>
                      <a:pt x="101501" y="57519"/>
                      <a:pt x="102668" y="56352"/>
                      <a:pt x="102668" y="54923"/>
                    </a:cubicBezTo>
                    <a:lnTo>
                      <a:pt x="102668" y="2596"/>
                    </a:lnTo>
                    <a:cubicBezTo>
                      <a:pt x="102668" y="1167"/>
                      <a:pt x="101501" y="0"/>
                      <a:pt x="100072" y="0"/>
                    </a:cubicBezTo>
                    <a:close/>
                  </a:path>
                </a:pathLst>
              </a:custGeom>
              <a:solidFill>
                <a:srgbClr val="EEEEEE"/>
              </a:solidFill>
              <a:ln>
                <a:noFill/>
              </a:ln>
            </p:spPr>
            <p:txBody>
              <a:bodyPr spcFirstLastPara="1" wrap="square" lIns="548625" tIns="91425" rIns="548625" bIns="91425" anchor="ctr" anchorCtr="0">
                <a:noAutofit/>
              </a:bodyPr>
              <a:lstStyle/>
              <a:p>
                <a:pPr marL="0" marR="0" lvl="0" indent="0" algn="ctr" defTabSz="45709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prstClr val="black"/>
                  </a:buClr>
                  <a:buSzPts val="1100"/>
                  <a:buFont typeface="Arial"/>
                  <a:buNone/>
                  <a:tabLst/>
                  <a:defRPr/>
                </a:pPr>
                <a:endParaRPr kumimoji="0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434343"/>
                  </a:solidFill>
                  <a:effectLst/>
                  <a:uLnTx/>
                  <a:uFillTx/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56" name="Google Shape;564;p24"/>
              <p:cNvSpPr/>
              <p:nvPr/>
            </p:nvSpPr>
            <p:spPr>
              <a:xfrm rot="10800000">
                <a:off x="1418667" y="3435954"/>
                <a:ext cx="1150533" cy="1157153"/>
              </a:xfrm>
              <a:custGeom>
                <a:avLst/>
                <a:gdLst/>
                <a:ahLst/>
                <a:cxnLst/>
                <a:rect l="l" t="t" r="r" b="b"/>
                <a:pathLst>
                  <a:path w="29695" h="29862" extrusionOk="0">
                    <a:moveTo>
                      <a:pt x="0" y="1"/>
                    </a:moveTo>
                    <a:lnTo>
                      <a:pt x="29694" y="29862"/>
                    </a:lnTo>
                    <a:lnTo>
                      <a:pt x="29694" y="16170"/>
                    </a:lnTo>
                    <a:lnTo>
                      <a:pt x="13526" y="1"/>
                    </a:lnTo>
                    <a:close/>
                  </a:path>
                </a:pathLst>
              </a:custGeom>
              <a:solidFill>
                <a:srgbClr val="F9564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45709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57" name="Google Shape;565;p24"/>
              <p:cNvSpPr txBox="1"/>
              <p:nvPr/>
            </p:nvSpPr>
            <p:spPr>
              <a:xfrm rot="2700000">
                <a:off x="1303007" y="3997774"/>
                <a:ext cx="1122178" cy="30122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91425" rIns="0" bIns="91425" anchor="ctr" anchorCtr="0">
                <a:noAutofit/>
              </a:bodyPr>
              <a:lstStyle/>
              <a:p>
                <a:pPr marL="0" marR="0" lvl="0" indent="0" algn="ctr" defTabSz="45709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5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endParaRPr>
              </a:p>
            </p:txBody>
          </p:sp>
        </p:grpSp>
        <p:pic>
          <p:nvPicPr>
            <p:cNvPr id="158" name="Imagen 15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15449" y="1893108"/>
              <a:ext cx="2210318" cy="2196799"/>
            </a:xfrm>
            <a:prstGeom prst="rect">
              <a:avLst/>
            </a:prstGeom>
          </p:spPr>
        </p:pic>
      </p:grpSp>
      <p:sp>
        <p:nvSpPr>
          <p:cNvPr id="3" name="Rectángulo 2"/>
          <p:cNvSpPr/>
          <p:nvPr/>
        </p:nvSpPr>
        <p:spPr>
          <a:xfrm>
            <a:off x="3041253" y="1634086"/>
            <a:ext cx="23005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 sz="1000"/>
            </a:pPr>
            <a:r>
              <a:rPr lang="en" sz="1200" b="1" kern="0" dirty="0">
                <a:ea typeface="Fira Sans Extra Condensed"/>
                <a:cs typeface="Fira Sans Extra Condensed"/>
                <a:sym typeface="Fira Sans Extra Condensed Medium"/>
              </a:rPr>
              <a:t>Sección A.</a:t>
            </a:r>
            <a:r>
              <a:rPr lang="es-ES" sz="1200" b="1" kern="0" dirty="0">
                <a:ea typeface="Fira Sans Extra Condensed"/>
                <a:cs typeface="Fira Sans Extra Condensed"/>
              </a:rPr>
              <a:t> Identificación y ubicación</a:t>
            </a:r>
            <a:endParaRPr lang="es-ES" sz="1200" b="1" kern="0" dirty="0">
              <a:ea typeface="Fira Sans Extra Condensed"/>
              <a:cs typeface="Fira Sans Extra Condensed"/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2857805" y="2286675"/>
            <a:ext cx="216083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1200" dirty="0">
                <a:solidFill>
                  <a:sysClr val="windowText" lastClr="000000"/>
                </a:solidFill>
              </a:rPr>
              <a:t>7. Fax</a:t>
            </a:r>
          </a:p>
          <a:p>
            <a:pPr algn="just"/>
            <a:r>
              <a:rPr lang="es-ES" sz="1200" dirty="0">
                <a:solidFill>
                  <a:sysClr val="windowText" lastClr="000000"/>
                </a:solidFill>
              </a:rPr>
              <a:t>7.1 Registre el número de fax</a:t>
            </a:r>
            <a:endParaRPr lang="es-ES" sz="1200" dirty="0">
              <a:solidFill>
                <a:sysClr val="windowText" lastClr="000000"/>
              </a:solidFill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2505735" y="3837503"/>
            <a:ext cx="223811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 sz="1000"/>
            </a:pPr>
            <a:r>
              <a:rPr lang="en" sz="1200" b="1" kern="0" dirty="0">
                <a:solidFill>
                  <a:prstClr val="black"/>
                </a:solidFill>
                <a:ea typeface="Fira Sans Extra Condensed"/>
                <a:cs typeface="Fira Sans Extra Condensed"/>
                <a:sym typeface="Fira Sans Extra Condensed Medium"/>
              </a:rPr>
              <a:t>Sección C.</a:t>
            </a:r>
            <a:r>
              <a:rPr lang="es-ES" sz="1200" b="1" kern="0" dirty="0">
                <a:solidFill>
                  <a:prstClr val="black"/>
                </a:solidFill>
                <a:ea typeface="Fira Sans Extra Condensed"/>
                <a:cs typeface="Fira Sans Extra Condensed"/>
              </a:rPr>
              <a:t> Funcionamiento</a:t>
            </a:r>
            <a:endParaRPr lang="es-ES" sz="1200" b="1" kern="0" dirty="0">
              <a:solidFill>
                <a:prstClr val="black"/>
              </a:solidFill>
              <a:ea typeface="Fira Sans Extra Condensed"/>
              <a:cs typeface="Fira Sans Extra Condensed"/>
            </a:endParaRPr>
          </a:p>
        </p:txBody>
      </p:sp>
      <p:sp>
        <p:nvSpPr>
          <p:cNvPr id="6" name="Rectángulo 5"/>
          <p:cNvSpPr/>
          <p:nvPr/>
        </p:nvSpPr>
        <p:spPr>
          <a:xfrm>
            <a:off x="2409517" y="4123656"/>
            <a:ext cx="2763971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1000" dirty="0">
                <a:solidFill>
                  <a:sysClr val="windowText" lastClr="000000"/>
                </a:solidFill>
              </a:rPr>
              <a:t>2. ¿La empresa cuenta con facturación</a:t>
            </a:r>
          </a:p>
          <a:p>
            <a:pPr algn="just"/>
            <a:r>
              <a:rPr lang="es-ES" sz="1000" dirty="0">
                <a:solidFill>
                  <a:sysClr val="windowText" lastClr="000000"/>
                </a:solidFill>
              </a:rPr>
              <a:t> electrónica? </a:t>
            </a:r>
          </a:p>
          <a:p>
            <a:pPr algn="just"/>
            <a:r>
              <a:rPr lang="es-ES" sz="1000" dirty="0">
                <a:solidFill>
                  <a:sysClr val="windowText" lastClr="000000"/>
                </a:solidFill>
              </a:rPr>
              <a:t>3. En el año 2024, la empresa se encontraba principalmente controlada/regulada por</a:t>
            </a:r>
          </a:p>
          <a:p>
            <a:pPr algn="just"/>
            <a:r>
              <a:rPr lang="es-ES" sz="1000" dirty="0">
                <a:solidFill>
                  <a:sysClr val="windowText" lastClr="000000"/>
                </a:solidFill>
              </a:rPr>
              <a:t>6. ¿Ha aplicado las siguientes normas?</a:t>
            </a:r>
          </a:p>
          <a:p>
            <a:pPr algn="just"/>
            <a:r>
              <a:rPr lang="es-ES" sz="1000" dirty="0">
                <a:solidFill>
                  <a:sysClr val="windowText" lastClr="000000"/>
                </a:solidFill>
              </a:rPr>
              <a:t>7. A continuación, señale cuál es su percepción sobre la afectación que tiene cada ítem para la entrada o expansión de su empresa en el mercado</a:t>
            </a:r>
            <a:endParaRPr lang="es-EC" sz="1000" dirty="0">
              <a:solidFill>
                <a:sysClr val="windowText" lastClr="000000"/>
              </a:solidFill>
            </a:endParaRPr>
          </a:p>
        </p:txBody>
      </p:sp>
      <p:sp>
        <p:nvSpPr>
          <p:cNvPr id="7" name="Rectángulo 6"/>
          <p:cNvSpPr/>
          <p:nvPr/>
        </p:nvSpPr>
        <p:spPr>
          <a:xfrm>
            <a:off x="6779731" y="1558421"/>
            <a:ext cx="23505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1000"/>
            </a:pPr>
            <a:r>
              <a:rPr lang="es-ES" sz="1200" b="1" kern="0" dirty="0">
                <a:ea typeface="Fira Sans Extra Condensed"/>
                <a:cs typeface="Fira Sans Extra Condensed"/>
                <a:sym typeface="Fira Sans Extra Condensed Medium"/>
              </a:rPr>
              <a:t>Capítulo </a:t>
            </a:r>
            <a:r>
              <a:rPr lang="es-ES" sz="1200" b="1" kern="0" dirty="0">
                <a:ea typeface="Fira Sans Extra Condensed"/>
                <a:cs typeface="Fira Sans Extra Condensed"/>
              </a:rPr>
              <a:t>2. Ventas Netas por Tipo de Producto/Servicios</a:t>
            </a:r>
            <a:endParaRPr lang="es-ES" sz="1200" b="1" kern="0" dirty="0">
              <a:ea typeface="Fira Sans Extra Condensed"/>
              <a:cs typeface="Fira Sans Extra Condensed"/>
            </a:endParaRPr>
          </a:p>
        </p:txBody>
      </p:sp>
      <p:sp>
        <p:nvSpPr>
          <p:cNvPr id="8" name="Rectángulo 7"/>
          <p:cNvSpPr/>
          <p:nvPr/>
        </p:nvSpPr>
        <p:spPr>
          <a:xfrm>
            <a:off x="7087991" y="2095751"/>
            <a:ext cx="2913036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1100" dirty="0">
                <a:solidFill>
                  <a:sysClr val="windowText" lastClr="000000"/>
                </a:solidFill>
              </a:rPr>
              <a:t>16. Cantidad de variación de la producción del 2024 con respecto al 2023</a:t>
            </a:r>
          </a:p>
          <a:p>
            <a:pPr algn="just"/>
            <a:r>
              <a:rPr lang="es-ES" sz="1100" dirty="0">
                <a:solidFill>
                  <a:sysClr val="windowText" lastClr="000000"/>
                </a:solidFill>
              </a:rPr>
              <a:t>17. Valor de variación de la producción del 2024 con respecto al 2023</a:t>
            </a:r>
            <a:endParaRPr lang="es-ES" sz="1100" dirty="0">
              <a:solidFill>
                <a:sysClr val="windowText" lastClr="000000"/>
              </a:solidFill>
            </a:endParaRPr>
          </a:p>
        </p:txBody>
      </p:sp>
      <p:sp>
        <p:nvSpPr>
          <p:cNvPr id="9" name="Rectángulo 8"/>
          <p:cNvSpPr/>
          <p:nvPr/>
        </p:nvSpPr>
        <p:spPr>
          <a:xfrm>
            <a:off x="7530720" y="3780356"/>
            <a:ext cx="240229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1000"/>
            </a:pPr>
            <a:r>
              <a:rPr lang="es-ES" b="1" kern="0" dirty="0">
                <a:ea typeface="Fira Sans Extra Condensed"/>
                <a:cs typeface="Fira Sans Extra Condensed"/>
                <a:sym typeface="Fira Sans Extra Condensed Medium"/>
              </a:rPr>
              <a:t>Capítulo 11. Tecnologías de la información y la comunicación </a:t>
            </a:r>
            <a:r>
              <a:rPr lang="es-ES" b="1" kern="0" dirty="0" smtClean="0">
                <a:ea typeface="Fira Sans Extra Condensed"/>
                <a:cs typeface="Fira Sans Extra Condensed"/>
                <a:sym typeface="Fira Sans Extra Condensed Medium"/>
              </a:rPr>
              <a:t>TIC</a:t>
            </a:r>
            <a:endParaRPr lang="es-ES" b="1" kern="0" dirty="0">
              <a:ea typeface="Fira Sans Extra Condensed"/>
              <a:cs typeface="Fira Sans Extra Condensed"/>
              <a:sym typeface="Fira Sans Extra Condensed Medium"/>
            </a:endParaRPr>
          </a:p>
        </p:txBody>
      </p:sp>
      <p:sp>
        <p:nvSpPr>
          <p:cNvPr id="10" name="Rectángulo 9"/>
          <p:cNvSpPr/>
          <p:nvPr/>
        </p:nvSpPr>
        <p:spPr>
          <a:xfrm>
            <a:off x="7099104" y="4175128"/>
            <a:ext cx="294739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1100" dirty="0">
                <a:solidFill>
                  <a:sysClr val="windowText" lastClr="000000"/>
                </a:solidFill>
              </a:rPr>
              <a:t>6.3. Durante el año 2024, la empresa trabajó en el desarrollo de competencias digitales de sus colaboradores?</a:t>
            </a:r>
          </a:p>
          <a:p>
            <a:pPr algn="just"/>
            <a:r>
              <a:rPr lang="es-ES" sz="1100" dirty="0">
                <a:solidFill>
                  <a:sysClr val="windowText" lastClr="000000"/>
                </a:solidFill>
              </a:rPr>
              <a:t>6.4. Durante el año 2024, el desarrollo de competencias digitales es el resultado de una estrategia de la empresa para fomentar el Talento Digital?</a:t>
            </a:r>
            <a:endParaRPr lang="es-EC" sz="110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3406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ítulo 1">
            <a:extLst>
              <a:ext uri="{FF2B5EF4-FFF2-40B4-BE49-F238E27FC236}">
                <a16:creationId xmlns="" xmlns:a16="http://schemas.microsoft.com/office/drawing/2014/main" id="{2F24E1AB-A4DD-0A45-A04F-82B4AE9B60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7832" y="372496"/>
            <a:ext cx="8209048" cy="530024"/>
          </a:xfrm>
        </p:spPr>
        <p:txBody>
          <a:bodyPr>
            <a:normAutofit fontScale="90000"/>
          </a:bodyPr>
          <a:lstStyle/>
          <a:p>
            <a:r>
              <a:rPr lang="es-ES" dirty="0"/>
              <a:t>Actualización en el formulario ENESEM </a:t>
            </a:r>
            <a:r>
              <a:rPr lang="es-ES" dirty="0" smtClean="0"/>
              <a:t>2024 </a:t>
            </a:r>
            <a:r>
              <a:rPr lang="es-ES" dirty="0"/>
              <a:t>- Modificaciones </a:t>
            </a:r>
          </a:p>
        </p:txBody>
      </p:sp>
      <p:sp>
        <p:nvSpPr>
          <p:cNvPr id="159" name="Google Shape;2114;p39"/>
          <p:cNvSpPr/>
          <p:nvPr/>
        </p:nvSpPr>
        <p:spPr>
          <a:xfrm rot="10800000" flipH="1">
            <a:off x="6436421" y="3854467"/>
            <a:ext cx="1686775" cy="666682"/>
          </a:xfrm>
          <a:custGeom>
            <a:avLst/>
            <a:gdLst/>
            <a:ahLst/>
            <a:cxnLst/>
            <a:rect l="l" t="t" r="r" b="b"/>
            <a:pathLst>
              <a:path w="44099" h="32324" extrusionOk="0">
                <a:moveTo>
                  <a:pt x="6104" y="0"/>
                </a:moveTo>
                <a:cubicBezTo>
                  <a:pt x="2735" y="0"/>
                  <a:pt x="0" y="2702"/>
                  <a:pt x="0" y="6071"/>
                </a:cubicBezTo>
                <a:lnTo>
                  <a:pt x="0" y="26219"/>
                </a:lnTo>
                <a:cubicBezTo>
                  <a:pt x="0" y="29588"/>
                  <a:pt x="2735" y="32323"/>
                  <a:pt x="6104" y="32323"/>
                </a:cubicBezTo>
                <a:lnTo>
                  <a:pt x="44098" y="32323"/>
                </a:lnTo>
                <a:lnTo>
                  <a:pt x="28887" y="0"/>
                </a:lnTo>
                <a:close/>
              </a:path>
            </a:pathLst>
          </a:custGeom>
          <a:solidFill>
            <a:srgbClr val="EEEEE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60" name="Google Shape;2115;p39"/>
          <p:cNvSpPr/>
          <p:nvPr/>
        </p:nvSpPr>
        <p:spPr>
          <a:xfrm rot="10800000" flipH="1">
            <a:off x="6409741" y="2962352"/>
            <a:ext cx="1710605" cy="666683"/>
          </a:xfrm>
          <a:custGeom>
            <a:avLst/>
            <a:gdLst/>
            <a:ahLst/>
            <a:cxnLst/>
            <a:rect l="l" t="t" r="r" b="b"/>
            <a:pathLst>
              <a:path w="44099" h="32324" extrusionOk="0">
                <a:moveTo>
                  <a:pt x="6104" y="0"/>
                </a:moveTo>
                <a:cubicBezTo>
                  <a:pt x="2735" y="0"/>
                  <a:pt x="0" y="2702"/>
                  <a:pt x="0" y="6071"/>
                </a:cubicBezTo>
                <a:lnTo>
                  <a:pt x="0" y="26219"/>
                </a:lnTo>
                <a:cubicBezTo>
                  <a:pt x="0" y="29588"/>
                  <a:pt x="2735" y="32323"/>
                  <a:pt x="6104" y="32323"/>
                </a:cubicBezTo>
                <a:lnTo>
                  <a:pt x="44098" y="32323"/>
                </a:lnTo>
                <a:lnTo>
                  <a:pt x="28887" y="0"/>
                </a:lnTo>
                <a:close/>
              </a:path>
            </a:pathLst>
          </a:custGeom>
          <a:solidFill>
            <a:srgbClr val="EEEEE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61" name="Google Shape;2116;p39"/>
          <p:cNvSpPr/>
          <p:nvPr/>
        </p:nvSpPr>
        <p:spPr>
          <a:xfrm rot="10800000" flipH="1">
            <a:off x="6409741" y="2081144"/>
            <a:ext cx="1710605" cy="666683"/>
          </a:xfrm>
          <a:custGeom>
            <a:avLst/>
            <a:gdLst/>
            <a:ahLst/>
            <a:cxnLst/>
            <a:rect l="l" t="t" r="r" b="b"/>
            <a:pathLst>
              <a:path w="44099" h="32324" extrusionOk="0">
                <a:moveTo>
                  <a:pt x="6104" y="0"/>
                </a:moveTo>
                <a:cubicBezTo>
                  <a:pt x="2735" y="0"/>
                  <a:pt x="0" y="2702"/>
                  <a:pt x="0" y="6071"/>
                </a:cubicBezTo>
                <a:lnTo>
                  <a:pt x="0" y="26219"/>
                </a:lnTo>
                <a:cubicBezTo>
                  <a:pt x="0" y="29588"/>
                  <a:pt x="2735" y="32323"/>
                  <a:pt x="6104" y="32323"/>
                </a:cubicBezTo>
                <a:lnTo>
                  <a:pt x="44098" y="32323"/>
                </a:lnTo>
                <a:lnTo>
                  <a:pt x="28887" y="0"/>
                </a:lnTo>
                <a:close/>
              </a:path>
            </a:pathLst>
          </a:custGeom>
          <a:solidFill>
            <a:srgbClr val="EEEEE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62" name="Google Shape;2117;p39"/>
          <p:cNvSpPr/>
          <p:nvPr/>
        </p:nvSpPr>
        <p:spPr>
          <a:xfrm rot="10800000">
            <a:off x="4536142" y="3849237"/>
            <a:ext cx="1679547" cy="666682"/>
          </a:xfrm>
          <a:custGeom>
            <a:avLst/>
            <a:gdLst/>
            <a:ahLst/>
            <a:cxnLst/>
            <a:rect l="l" t="t" r="r" b="b"/>
            <a:pathLst>
              <a:path w="44099" h="32324" extrusionOk="0">
                <a:moveTo>
                  <a:pt x="6104" y="0"/>
                </a:moveTo>
                <a:cubicBezTo>
                  <a:pt x="2735" y="0"/>
                  <a:pt x="0" y="2702"/>
                  <a:pt x="0" y="6071"/>
                </a:cubicBezTo>
                <a:lnTo>
                  <a:pt x="0" y="26219"/>
                </a:lnTo>
                <a:cubicBezTo>
                  <a:pt x="0" y="29588"/>
                  <a:pt x="2735" y="32323"/>
                  <a:pt x="6104" y="32323"/>
                </a:cubicBezTo>
                <a:lnTo>
                  <a:pt x="44098" y="32323"/>
                </a:lnTo>
                <a:lnTo>
                  <a:pt x="28887" y="0"/>
                </a:lnTo>
                <a:close/>
              </a:path>
            </a:pathLst>
          </a:custGeom>
          <a:solidFill>
            <a:srgbClr val="EEEEE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63" name="Google Shape;2118;p39"/>
          <p:cNvSpPr/>
          <p:nvPr/>
        </p:nvSpPr>
        <p:spPr>
          <a:xfrm rot="10800000">
            <a:off x="4533293" y="2957122"/>
            <a:ext cx="1686780" cy="666683"/>
          </a:xfrm>
          <a:custGeom>
            <a:avLst/>
            <a:gdLst/>
            <a:ahLst/>
            <a:cxnLst/>
            <a:rect l="l" t="t" r="r" b="b"/>
            <a:pathLst>
              <a:path w="44099" h="32324" extrusionOk="0">
                <a:moveTo>
                  <a:pt x="6104" y="0"/>
                </a:moveTo>
                <a:cubicBezTo>
                  <a:pt x="2735" y="0"/>
                  <a:pt x="0" y="2702"/>
                  <a:pt x="0" y="6071"/>
                </a:cubicBezTo>
                <a:lnTo>
                  <a:pt x="0" y="26219"/>
                </a:lnTo>
                <a:cubicBezTo>
                  <a:pt x="0" y="29588"/>
                  <a:pt x="2735" y="32323"/>
                  <a:pt x="6104" y="32323"/>
                </a:cubicBezTo>
                <a:lnTo>
                  <a:pt x="44098" y="32323"/>
                </a:lnTo>
                <a:lnTo>
                  <a:pt x="28887" y="0"/>
                </a:lnTo>
                <a:close/>
              </a:path>
            </a:pathLst>
          </a:custGeom>
          <a:solidFill>
            <a:srgbClr val="EEEEE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64" name="Google Shape;2119;p39"/>
          <p:cNvSpPr/>
          <p:nvPr/>
        </p:nvSpPr>
        <p:spPr>
          <a:xfrm rot="10800000">
            <a:off x="4533293" y="2075913"/>
            <a:ext cx="1686780" cy="666683"/>
          </a:xfrm>
          <a:custGeom>
            <a:avLst/>
            <a:gdLst/>
            <a:ahLst/>
            <a:cxnLst/>
            <a:rect l="l" t="t" r="r" b="b"/>
            <a:pathLst>
              <a:path w="44099" h="32324" extrusionOk="0">
                <a:moveTo>
                  <a:pt x="6104" y="0"/>
                </a:moveTo>
                <a:cubicBezTo>
                  <a:pt x="2735" y="0"/>
                  <a:pt x="0" y="2702"/>
                  <a:pt x="0" y="6071"/>
                </a:cubicBezTo>
                <a:lnTo>
                  <a:pt x="0" y="26219"/>
                </a:lnTo>
                <a:cubicBezTo>
                  <a:pt x="0" y="29588"/>
                  <a:pt x="2735" y="32323"/>
                  <a:pt x="6104" y="32323"/>
                </a:cubicBezTo>
                <a:lnTo>
                  <a:pt x="44098" y="32323"/>
                </a:lnTo>
                <a:lnTo>
                  <a:pt x="28887" y="0"/>
                </a:lnTo>
                <a:close/>
              </a:path>
            </a:pathLst>
          </a:custGeom>
          <a:solidFill>
            <a:srgbClr val="EEEEE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65" name="Google Shape;2120;p39"/>
          <p:cNvSpPr txBox="1"/>
          <p:nvPr/>
        </p:nvSpPr>
        <p:spPr>
          <a:xfrm>
            <a:off x="2875681" y="2076115"/>
            <a:ext cx="2448000" cy="666600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txBody>
          <a:bodyPr spcFirstLastPara="1" wrap="square" lIns="502900" tIns="91425" rIns="137150" bIns="91425" anchor="ctr" anchorCtr="0">
            <a:noAutofit/>
          </a:bodyPr>
          <a:lstStyle/>
          <a:p>
            <a:pPr lvl="0">
              <a:buClr>
                <a:srgbClr val="000000"/>
              </a:buClr>
            </a:pPr>
            <a:endParaRPr lang="es-ES" sz="1100" kern="0" dirty="0">
              <a:solidFill>
                <a:srgbClr val="000000"/>
              </a:solidFill>
              <a:ea typeface="Roboto"/>
              <a:cs typeface="Roboto"/>
              <a:sym typeface="Roboto"/>
            </a:endParaRPr>
          </a:p>
        </p:txBody>
      </p:sp>
      <p:sp>
        <p:nvSpPr>
          <p:cNvPr id="166" name="Google Shape;2121;p39"/>
          <p:cNvSpPr txBox="1"/>
          <p:nvPr/>
        </p:nvSpPr>
        <p:spPr>
          <a:xfrm>
            <a:off x="2872831" y="2951048"/>
            <a:ext cx="2448000" cy="669300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txBody>
          <a:bodyPr spcFirstLastPara="1" wrap="square" lIns="502900" tIns="91425" rIns="137150" bIns="91425" anchor="ctr" anchorCtr="0">
            <a:noAutofit/>
          </a:bodyPr>
          <a:lstStyle/>
          <a:p>
            <a:pPr marL="0" marR="0" lvl="0" indent="0" algn="r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67" name="Google Shape;2122;p39"/>
          <p:cNvSpPr txBox="1"/>
          <p:nvPr/>
        </p:nvSpPr>
        <p:spPr>
          <a:xfrm>
            <a:off x="7323229" y="2081345"/>
            <a:ext cx="2448000" cy="666600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txBody>
          <a:bodyPr spcFirstLastPara="1" wrap="square" lIns="137150" tIns="91425" rIns="502900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68" name="Google Shape;2123;p39"/>
          <p:cNvSpPr txBox="1"/>
          <p:nvPr/>
        </p:nvSpPr>
        <p:spPr>
          <a:xfrm>
            <a:off x="7323229" y="2956278"/>
            <a:ext cx="2448000" cy="666600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txBody>
          <a:bodyPr spcFirstLastPara="1" wrap="square" lIns="137150" tIns="91425" rIns="502900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69" name="Google Shape;2124;p39"/>
          <p:cNvSpPr txBox="1"/>
          <p:nvPr/>
        </p:nvSpPr>
        <p:spPr>
          <a:xfrm>
            <a:off x="7326079" y="3849717"/>
            <a:ext cx="2448000" cy="666600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txBody>
          <a:bodyPr spcFirstLastPara="1" wrap="square" lIns="137150" tIns="91425" rIns="502900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70" name="Google Shape;2125;p39"/>
          <p:cNvSpPr txBox="1"/>
          <p:nvPr/>
        </p:nvSpPr>
        <p:spPr>
          <a:xfrm>
            <a:off x="2875681" y="3843162"/>
            <a:ext cx="2448000" cy="666600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txBody>
          <a:bodyPr spcFirstLastPara="1" wrap="square" lIns="502900" tIns="91425" rIns="137150" bIns="91425" anchor="ctr" anchorCtr="0">
            <a:noAutofit/>
          </a:bodyPr>
          <a:lstStyle/>
          <a:p>
            <a:pPr marL="0" marR="0" lvl="0" indent="0" algn="r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"/>
              <a:ea typeface="Roboto"/>
              <a:cs typeface="Roboto"/>
              <a:sym typeface="Roboto"/>
            </a:endParaRPr>
          </a:p>
        </p:txBody>
      </p:sp>
      <p:grpSp>
        <p:nvGrpSpPr>
          <p:cNvPr id="171" name="Google Shape;2127;p39"/>
          <p:cNvGrpSpPr/>
          <p:nvPr/>
        </p:nvGrpSpPr>
        <p:grpSpPr>
          <a:xfrm>
            <a:off x="2277331" y="2075915"/>
            <a:ext cx="1036819" cy="666683"/>
            <a:chOff x="658800" y="1747650"/>
            <a:chExt cx="1036819" cy="666683"/>
          </a:xfrm>
        </p:grpSpPr>
        <p:sp>
          <p:nvSpPr>
            <p:cNvPr id="172" name="Google Shape;2128;p39"/>
            <p:cNvSpPr/>
            <p:nvPr/>
          </p:nvSpPr>
          <p:spPr>
            <a:xfrm>
              <a:off x="658800" y="1747650"/>
              <a:ext cx="1036819" cy="666683"/>
            </a:xfrm>
            <a:custGeom>
              <a:avLst/>
              <a:gdLst/>
              <a:ahLst/>
              <a:cxnLst/>
              <a:rect l="l" t="t" r="r" b="b"/>
              <a:pathLst>
                <a:path w="50270" h="32324" extrusionOk="0">
                  <a:moveTo>
                    <a:pt x="6104" y="0"/>
                  </a:moveTo>
                  <a:cubicBezTo>
                    <a:pt x="2735" y="0"/>
                    <a:pt x="0" y="2702"/>
                    <a:pt x="0" y="6071"/>
                  </a:cubicBezTo>
                  <a:lnTo>
                    <a:pt x="0" y="26219"/>
                  </a:lnTo>
                  <a:cubicBezTo>
                    <a:pt x="0" y="29588"/>
                    <a:pt x="2735" y="32323"/>
                    <a:pt x="6104" y="32323"/>
                  </a:cubicBezTo>
                  <a:lnTo>
                    <a:pt x="50269" y="32323"/>
                  </a:lnTo>
                  <a:lnTo>
                    <a:pt x="28887" y="0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3" name="Google Shape;2129;p39"/>
            <p:cNvSpPr/>
            <p:nvPr/>
          </p:nvSpPr>
          <p:spPr>
            <a:xfrm>
              <a:off x="658800" y="1747650"/>
              <a:ext cx="909542" cy="666683"/>
            </a:xfrm>
            <a:custGeom>
              <a:avLst/>
              <a:gdLst/>
              <a:ahLst/>
              <a:cxnLst/>
              <a:rect l="l" t="t" r="r" b="b"/>
              <a:pathLst>
                <a:path w="44099" h="32324" extrusionOk="0">
                  <a:moveTo>
                    <a:pt x="6104" y="0"/>
                  </a:moveTo>
                  <a:cubicBezTo>
                    <a:pt x="2735" y="0"/>
                    <a:pt x="0" y="2702"/>
                    <a:pt x="0" y="6071"/>
                  </a:cubicBezTo>
                  <a:lnTo>
                    <a:pt x="0" y="26219"/>
                  </a:lnTo>
                  <a:cubicBezTo>
                    <a:pt x="0" y="29588"/>
                    <a:pt x="2735" y="32323"/>
                    <a:pt x="6104" y="32323"/>
                  </a:cubicBezTo>
                  <a:lnTo>
                    <a:pt x="44098" y="32323"/>
                  </a:lnTo>
                  <a:lnTo>
                    <a:pt x="28887" y="0"/>
                  </a:lnTo>
                  <a:close/>
                </a:path>
              </a:pathLst>
            </a:custGeom>
            <a:solidFill>
              <a:srgbClr val="BE46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74" name="Google Shape;2130;p39"/>
          <p:cNvGrpSpPr/>
          <p:nvPr/>
        </p:nvGrpSpPr>
        <p:grpSpPr>
          <a:xfrm>
            <a:off x="2280181" y="3843154"/>
            <a:ext cx="1036819" cy="666682"/>
            <a:chOff x="658800" y="3818017"/>
            <a:chExt cx="1036819" cy="666682"/>
          </a:xfrm>
        </p:grpSpPr>
        <p:sp>
          <p:nvSpPr>
            <p:cNvPr id="175" name="Google Shape;2131;p39"/>
            <p:cNvSpPr/>
            <p:nvPr/>
          </p:nvSpPr>
          <p:spPr>
            <a:xfrm>
              <a:off x="658800" y="3818017"/>
              <a:ext cx="1036819" cy="666682"/>
            </a:xfrm>
            <a:custGeom>
              <a:avLst/>
              <a:gdLst/>
              <a:ahLst/>
              <a:cxnLst/>
              <a:rect l="l" t="t" r="r" b="b"/>
              <a:pathLst>
                <a:path w="50270" h="32324" extrusionOk="0">
                  <a:moveTo>
                    <a:pt x="6104" y="1"/>
                  </a:moveTo>
                  <a:cubicBezTo>
                    <a:pt x="2735" y="1"/>
                    <a:pt x="0" y="2736"/>
                    <a:pt x="0" y="6105"/>
                  </a:cubicBezTo>
                  <a:lnTo>
                    <a:pt x="0" y="26219"/>
                  </a:lnTo>
                  <a:cubicBezTo>
                    <a:pt x="0" y="29588"/>
                    <a:pt x="2735" y="32324"/>
                    <a:pt x="6104" y="32324"/>
                  </a:cubicBezTo>
                  <a:lnTo>
                    <a:pt x="28887" y="32324"/>
                  </a:lnTo>
                  <a:lnTo>
                    <a:pt x="50269" y="1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6" name="Google Shape;2132;p39"/>
            <p:cNvSpPr/>
            <p:nvPr/>
          </p:nvSpPr>
          <p:spPr>
            <a:xfrm>
              <a:off x="658800" y="3818017"/>
              <a:ext cx="909542" cy="666682"/>
            </a:xfrm>
            <a:custGeom>
              <a:avLst/>
              <a:gdLst/>
              <a:ahLst/>
              <a:cxnLst/>
              <a:rect l="l" t="t" r="r" b="b"/>
              <a:pathLst>
                <a:path w="44099" h="32324" extrusionOk="0">
                  <a:moveTo>
                    <a:pt x="6104" y="1"/>
                  </a:moveTo>
                  <a:cubicBezTo>
                    <a:pt x="2735" y="1"/>
                    <a:pt x="0" y="2736"/>
                    <a:pt x="0" y="6105"/>
                  </a:cubicBezTo>
                  <a:lnTo>
                    <a:pt x="0" y="26219"/>
                  </a:lnTo>
                  <a:cubicBezTo>
                    <a:pt x="0" y="29588"/>
                    <a:pt x="2735" y="32324"/>
                    <a:pt x="6104" y="32324"/>
                  </a:cubicBezTo>
                  <a:lnTo>
                    <a:pt x="28887" y="32324"/>
                  </a:lnTo>
                  <a:lnTo>
                    <a:pt x="44098" y="1"/>
                  </a:lnTo>
                  <a:close/>
                </a:path>
              </a:pathLst>
            </a:custGeom>
            <a:solidFill>
              <a:srgbClr val="C975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83" name="Google Shape;2139;p39"/>
          <p:cNvGrpSpPr/>
          <p:nvPr/>
        </p:nvGrpSpPr>
        <p:grpSpPr>
          <a:xfrm>
            <a:off x="2277331" y="2951056"/>
            <a:ext cx="1036819" cy="666682"/>
            <a:chOff x="658800" y="2722658"/>
            <a:chExt cx="1036819" cy="666682"/>
          </a:xfrm>
        </p:grpSpPr>
        <p:sp>
          <p:nvSpPr>
            <p:cNvPr id="184" name="Google Shape;2140;p39"/>
            <p:cNvSpPr/>
            <p:nvPr/>
          </p:nvSpPr>
          <p:spPr>
            <a:xfrm>
              <a:off x="658800" y="2722658"/>
              <a:ext cx="1036819" cy="666682"/>
            </a:xfrm>
            <a:custGeom>
              <a:avLst/>
              <a:gdLst/>
              <a:ahLst/>
              <a:cxnLst/>
              <a:rect l="l" t="t" r="r" b="b"/>
              <a:pathLst>
                <a:path w="50270" h="32324" extrusionOk="0">
                  <a:moveTo>
                    <a:pt x="6104" y="0"/>
                  </a:moveTo>
                  <a:cubicBezTo>
                    <a:pt x="2735" y="0"/>
                    <a:pt x="0" y="2736"/>
                    <a:pt x="0" y="6071"/>
                  </a:cubicBezTo>
                  <a:lnTo>
                    <a:pt x="0" y="26219"/>
                  </a:lnTo>
                  <a:cubicBezTo>
                    <a:pt x="0" y="29588"/>
                    <a:pt x="2735" y="32324"/>
                    <a:pt x="6104" y="32324"/>
                  </a:cubicBezTo>
                  <a:lnTo>
                    <a:pt x="50269" y="32324"/>
                  </a:lnTo>
                  <a:lnTo>
                    <a:pt x="28887" y="0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5" name="Google Shape;2141;p39"/>
            <p:cNvSpPr/>
            <p:nvPr/>
          </p:nvSpPr>
          <p:spPr>
            <a:xfrm>
              <a:off x="658800" y="2722658"/>
              <a:ext cx="909542" cy="666682"/>
            </a:xfrm>
            <a:custGeom>
              <a:avLst/>
              <a:gdLst/>
              <a:ahLst/>
              <a:cxnLst/>
              <a:rect l="l" t="t" r="r" b="b"/>
              <a:pathLst>
                <a:path w="44099" h="32324" extrusionOk="0">
                  <a:moveTo>
                    <a:pt x="6104" y="0"/>
                  </a:moveTo>
                  <a:cubicBezTo>
                    <a:pt x="2735" y="0"/>
                    <a:pt x="0" y="2736"/>
                    <a:pt x="0" y="6071"/>
                  </a:cubicBezTo>
                  <a:lnTo>
                    <a:pt x="0" y="26219"/>
                  </a:lnTo>
                  <a:cubicBezTo>
                    <a:pt x="0" y="29588"/>
                    <a:pt x="2735" y="32324"/>
                    <a:pt x="6104" y="32324"/>
                  </a:cubicBezTo>
                  <a:lnTo>
                    <a:pt x="44098" y="32324"/>
                  </a:lnTo>
                  <a:lnTo>
                    <a:pt x="28887" y="0"/>
                  </a:lnTo>
                  <a:close/>
                </a:path>
              </a:pathLst>
            </a:custGeom>
            <a:solidFill>
              <a:srgbClr val="EB7B7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86" name="Google Shape;2142;p39"/>
          <p:cNvGrpSpPr/>
          <p:nvPr/>
        </p:nvGrpSpPr>
        <p:grpSpPr>
          <a:xfrm>
            <a:off x="9332260" y="2081145"/>
            <a:ext cx="1036835" cy="666683"/>
            <a:chOff x="7448331" y="1747650"/>
            <a:chExt cx="1036835" cy="666683"/>
          </a:xfrm>
        </p:grpSpPr>
        <p:sp>
          <p:nvSpPr>
            <p:cNvPr id="187" name="Google Shape;2143;p39"/>
            <p:cNvSpPr/>
            <p:nvPr/>
          </p:nvSpPr>
          <p:spPr>
            <a:xfrm>
              <a:off x="7448331" y="1747650"/>
              <a:ext cx="1036819" cy="666683"/>
            </a:xfrm>
            <a:custGeom>
              <a:avLst/>
              <a:gdLst/>
              <a:ahLst/>
              <a:cxnLst/>
              <a:rect l="l" t="t" r="r" b="b"/>
              <a:pathLst>
                <a:path w="50270" h="32324" extrusionOk="0">
                  <a:moveTo>
                    <a:pt x="21382" y="0"/>
                  </a:moveTo>
                  <a:lnTo>
                    <a:pt x="0" y="32323"/>
                  </a:lnTo>
                  <a:lnTo>
                    <a:pt x="44198" y="32323"/>
                  </a:lnTo>
                  <a:cubicBezTo>
                    <a:pt x="47534" y="32323"/>
                    <a:pt x="50269" y="29588"/>
                    <a:pt x="50269" y="26219"/>
                  </a:cubicBezTo>
                  <a:lnTo>
                    <a:pt x="50269" y="6071"/>
                  </a:lnTo>
                  <a:cubicBezTo>
                    <a:pt x="50269" y="2702"/>
                    <a:pt x="47534" y="0"/>
                    <a:pt x="44198" y="0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8" name="Google Shape;2144;p39"/>
            <p:cNvSpPr/>
            <p:nvPr/>
          </p:nvSpPr>
          <p:spPr>
            <a:xfrm>
              <a:off x="7575625" y="1747650"/>
              <a:ext cx="909542" cy="666683"/>
            </a:xfrm>
            <a:custGeom>
              <a:avLst/>
              <a:gdLst/>
              <a:ahLst/>
              <a:cxnLst/>
              <a:rect l="l" t="t" r="r" b="b"/>
              <a:pathLst>
                <a:path w="44099" h="32324" extrusionOk="0">
                  <a:moveTo>
                    <a:pt x="15211" y="0"/>
                  </a:moveTo>
                  <a:lnTo>
                    <a:pt x="0" y="32323"/>
                  </a:lnTo>
                  <a:lnTo>
                    <a:pt x="38027" y="32323"/>
                  </a:lnTo>
                  <a:cubicBezTo>
                    <a:pt x="41363" y="32323"/>
                    <a:pt x="44098" y="29588"/>
                    <a:pt x="44098" y="26219"/>
                  </a:cubicBezTo>
                  <a:lnTo>
                    <a:pt x="44098" y="6071"/>
                  </a:lnTo>
                  <a:cubicBezTo>
                    <a:pt x="44098" y="2702"/>
                    <a:pt x="41363" y="0"/>
                    <a:pt x="38027" y="0"/>
                  </a:cubicBezTo>
                  <a:close/>
                </a:path>
              </a:pathLst>
            </a:custGeom>
            <a:solidFill>
              <a:srgbClr val="E691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89" name="Google Shape;2145;p39"/>
          <p:cNvGrpSpPr/>
          <p:nvPr/>
        </p:nvGrpSpPr>
        <p:grpSpPr>
          <a:xfrm>
            <a:off x="9335110" y="3848384"/>
            <a:ext cx="1036835" cy="666682"/>
            <a:chOff x="7448331" y="3818017"/>
            <a:chExt cx="1036835" cy="666682"/>
          </a:xfrm>
        </p:grpSpPr>
        <p:sp>
          <p:nvSpPr>
            <p:cNvPr id="190" name="Google Shape;2146;p39"/>
            <p:cNvSpPr/>
            <p:nvPr/>
          </p:nvSpPr>
          <p:spPr>
            <a:xfrm>
              <a:off x="7448331" y="3818017"/>
              <a:ext cx="1036819" cy="666682"/>
            </a:xfrm>
            <a:custGeom>
              <a:avLst/>
              <a:gdLst/>
              <a:ahLst/>
              <a:cxnLst/>
              <a:rect l="l" t="t" r="r" b="b"/>
              <a:pathLst>
                <a:path w="50270" h="32324" extrusionOk="0">
                  <a:moveTo>
                    <a:pt x="0" y="1"/>
                  </a:moveTo>
                  <a:lnTo>
                    <a:pt x="21382" y="32324"/>
                  </a:lnTo>
                  <a:lnTo>
                    <a:pt x="44198" y="32324"/>
                  </a:lnTo>
                  <a:cubicBezTo>
                    <a:pt x="47534" y="32324"/>
                    <a:pt x="50269" y="29588"/>
                    <a:pt x="50269" y="26219"/>
                  </a:cubicBezTo>
                  <a:lnTo>
                    <a:pt x="50269" y="6105"/>
                  </a:lnTo>
                  <a:cubicBezTo>
                    <a:pt x="50269" y="2736"/>
                    <a:pt x="47534" y="1"/>
                    <a:pt x="44198" y="1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1" name="Google Shape;2147;p39"/>
            <p:cNvSpPr/>
            <p:nvPr/>
          </p:nvSpPr>
          <p:spPr>
            <a:xfrm>
              <a:off x="7575625" y="3818017"/>
              <a:ext cx="909542" cy="666682"/>
            </a:xfrm>
            <a:custGeom>
              <a:avLst/>
              <a:gdLst/>
              <a:ahLst/>
              <a:cxnLst/>
              <a:rect l="l" t="t" r="r" b="b"/>
              <a:pathLst>
                <a:path w="44099" h="32324" extrusionOk="0">
                  <a:moveTo>
                    <a:pt x="0" y="1"/>
                  </a:moveTo>
                  <a:lnTo>
                    <a:pt x="15211" y="32324"/>
                  </a:lnTo>
                  <a:lnTo>
                    <a:pt x="38027" y="32324"/>
                  </a:lnTo>
                  <a:cubicBezTo>
                    <a:pt x="41363" y="32324"/>
                    <a:pt x="44098" y="29588"/>
                    <a:pt x="44098" y="26219"/>
                  </a:cubicBezTo>
                  <a:lnTo>
                    <a:pt x="44098" y="6105"/>
                  </a:lnTo>
                  <a:cubicBezTo>
                    <a:pt x="44098" y="2736"/>
                    <a:pt x="41363" y="1"/>
                    <a:pt x="38027" y="1"/>
                  </a:cubicBez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92" name="Google Shape;2148;p39"/>
          <p:cNvGrpSpPr/>
          <p:nvPr/>
        </p:nvGrpSpPr>
        <p:grpSpPr>
          <a:xfrm>
            <a:off x="9332260" y="2956286"/>
            <a:ext cx="1036835" cy="666682"/>
            <a:chOff x="7448331" y="2722658"/>
            <a:chExt cx="1036835" cy="666682"/>
          </a:xfrm>
        </p:grpSpPr>
        <p:sp>
          <p:nvSpPr>
            <p:cNvPr id="193" name="Google Shape;2149;p39"/>
            <p:cNvSpPr/>
            <p:nvPr/>
          </p:nvSpPr>
          <p:spPr>
            <a:xfrm>
              <a:off x="7448331" y="2722658"/>
              <a:ext cx="1036819" cy="666682"/>
            </a:xfrm>
            <a:custGeom>
              <a:avLst/>
              <a:gdLst/>
              <a:ahLst/>
              <a:cxnLst/>
              <a:rect l="l" t="t" r="r" b="b"/>
              <a:pathLst>
                <a:path w="50270" h="32324" extrusionOk="0">
                  <a:moveTo>
                    <a:pt x="21382" y="0"/>
                  </a:moveTo>
                  <a:lnTo>
                    <a:pt x="0" y="32324"/>
                  </a:lnTo>
                  <a:lnTo>
                    <a:pt x="44198" y="32324"/>
                  </a:lnTo>
                  <a:cubicBezTo>
                    <a:pt x="47534" y="32324"/>
                    <a:pt x="50269" y="29588"/>
                    <a:pt x="50269" y="26219"/>
                  </a:cubicBezTo>
                  <a:lnTo>
                    <a:pt x="50269" y="6071"/>
                  </a:lnTo>
                  <a:cubicBezTo>
                    <a:pt x="50269" y="2736"/>
                    <a:pt x="47534" y="0"/>
                    <a:pt x="44198" y="0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4" name="Google Shape;2150;p39"/>
            <p:cNvSpPr/>
            <p:nvPr/>
          </p:nvSpPr>
          <p:spPr>
            <a:xfrm>
              <a:off x="7575625" y="2722658"/>
              <a:ext cx="909542" cy="666682"/>
            </a:xfrm>
            <a:custGeom>
              <a:avLst/>
              <a:gdLst/>
              <a:ahLst/>
              <a:cxnLst/>
              <a:rect l="l" t="t" r="r" b="b"/>
              <a:pathLst>
                <a:path w="44099" h="32324" extrusionOk="0">
                  <a:moveTo>
                    <a:pt x="15211" y="0"/>
                  </a:moveTo>
                  <a:lnTo>
                    <a:pt x="0" y="32324"/>
                  </a:lnTo>
                  <a:lnTo>
                    <a:pt x="38027" y="32324"/>
                  </a:lnTo>
                  <a:cubicBezTo>
                    <a:pt x="41363" y="32324"/>
                    <a:pt x="44098" y="29588"/>
                    <a:pt x="44098" y="26219"/>
                  </a:cubicBezTo>
                  <a:lnTo>
                    <a:pt x="44098" y="6071"/>
                  </a:lnTo>
                  <a:cubicBezTo>
                    <a:pt x="44098" y="2736"/>
                    <a:pt x="41363" y="0"/>
                    <a:pt x="38027" y="0"/>
                  </a:cubicBezTo>
                  <a:close/>
                </a:path>
              </a:pathLst>
            </a:custGeom>
            <a:solidFill>
              <a:srgbClr val="EEB2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06" name="Google Shape;2162;p39"/>
          <p:cNvGrpSpPr/>
          <p:nvPr/>
        </p:nvGrpSpPr>
        <p:grpSpPr>
          <a:xfrm>
            <a:off x="9852526" y="3964810"/>
            <a:ext cx="363981" cy="416639"/>
            <a:chOff x="8231583" y="3516386"/>
            <a:chExt cx="331675" cy="379660"/>
          </a:xfrm>
        </p:grpSpPr>
        <p:sp>
          <p:nvSpPr>
            <p:cNvPr id="207" name="Google Shape;2163;p39"/>
            <p:cNvSpPr/>
            <p:nvPr/>
          </p:nvSpPr>
          <p:spPr>
            <a:xfrm>
              <a:off x="8231583" y="3593187"/>
              <a:ext cx="331675" cy="257698"/>
            </a:xfrm>
            <a:custGeom>
              <a:avLst/>
              <a:gdLst/>
              <a:ahLst/>
              <a:cxnLst/>
              <a:rect l="l" t="t" r="r" b="b"/>
              <a:pathLst>
                <a:path w="17647" h="13711" extrusionOk="0">
                  <a:moveTo>
                    <a:pt x="11842" y="1969"/>
                  </a:moveTo>
                  <a:cubicBezTo>
                    <a:pt x="13877" y="1969"/>
                    <a:pt x="15512" y="3603"/>
                    <a:pt x="15512" y="5672"/>
                  </a:cubicBezTo>
                  <a:lnTo>
                    <a:pt x="15512" y="8340"/>
                  </a:lnTo>
                  <a:cubicBezTo>
                    <a:pt x="15512" y="10375"/>
                    <a:pt x="13877" y="12009"/>
                    <a:pt x="11842" y="12009"/>
                  </a:cubicBezTo>
                  <a:lnTo>
                    <a:pt x="5838" y="12009"/>
                  </a:lnTo>
                  <a:cubicBezTo>
                    <a:pt x="3770" y="12009"/>
                    <a:pt x="2135" y="10375"/>
                    <a:pt x="2135" y="8340"/>
                  </a:cubicBezTo>
                  <a:lnTo>
                    <a:pt x="2135" y="5672"/>
                  </a:lnTo>
                  <a:cubicBezTo>
                    <a:pt x="2135" y="3603"/>
                    <a:pt x="3770" y="1969"/>
                    <a:pt x="5838" y="1969"/>
                  </a:cubicBezTo>
                  <a:close/>
                  <a:moveTo>
                    <a:pt x="5638" y="1"/>
                  </a:moveTo>
                  <a:cubicBezTo>
                    <a:pt x="2536" y="1"/>
                    <a:pt x="0" y="2536"/>
                    <a:pt x="0" y="5672"/>
                  </a:cubicBezTo>
                  <a:lnTo>
                    <a:pt x="0" y="8073"/>
                  </a:lnTo>
                  <a:cubicBezTo>
                    <a:pt x="0" y="11175"/>
                    <a:pt x="2536" y="13711"/>
                    <a:pt x="5638" y="13711"/>
                  </a:cubicBezTo>
                  <a:lnTo>
                    <a:pt x="12009" y="13711"/>
                  </a:lnTo>
                  <a:cubicBezTo>
                    <a:pt x="15111" y="13711"/>
                    <a:pt x="17646" y="11175"/>
                    <a:pt x="17646" y="8073"/>
                  </a:cubicBezTo>
                  <a:lnTo>
                    <a:pt x="17646" y="5672"/>
                  </a:lnTo>
                  <a:cubicBezTo>
                    <a:pt x="17646" y="2536"/>
                    <a:pt x="15111" y="1"/>
                    <a:pt x="12009" y="1"/>
                  </a:cubicBezTo>
                  <a:close/>
                </a:path>
              </a:pathLst>
            </a:custGeom>
            <a:solidFill>
              <a:srgbClr val="FFF9F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08" name="Google Shape;2164;p39"/>
            <p:cNvSpPr/>
            <p:nvPr/>
          </p:nvSpPr>
          <p:spPr>
            <a:xfrm>
              <a:off x="8337536" y="3640835"/>
              <a:ext cx="174944" cy="97208"/>
            </a:xfrm>
            <a:custGeom>
              <a:avLst/>
              <a:gdLst/>
              <a:ahLst/>
              <a:cxnLst/>
              <a:rect l="l" t="t" r="r" b="b"/>
              <a:pathLst>
                <a:path w="9308" h="5172" extrusionOk="0">
                  <a:moveTo>
                    <a:pt x="1" y="1"/>
                  </a:moveTo>
                  <a:lnTo>
                    <a:pt x="6005" y="568"/>
                  </a:lnTo>
                  <a:cubicBezTo>
                    <a:pt x="7640" y="835"/>
                    <a:pt x="8340" y="1635"/>
                    <a:pt x="8740" y="3170"/>
                  </a:cubicBezTo>
                  <a:lnTo>
                    <a:pt x="9307" y="5171"/>
                  </a:lnTo>
                  <a:lnTo>
                    <a:pt x="9307" y="2536"/>
                  </a:lnTo>
                  <a:cubicBezTo>
                    <a:pt x="9307" y="1135"/>
                    <a:pt x="8173" y="1"/>
                    <a:pt x="6772" y="1"/>
                  </a:cubicBezTo>
                  <a:close/>
                </a:path>
              </a:pathLst>
            </a:custGeom>
            <a:solidFill>
              <a:srgbClr val="FFF9F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09" name="Google Shape;2165;p39"/>
            <p:cNvSpPr/>
            <p:nvPr/>
          </p:nvSpPr>
          <p:spPr>
            <a:xfrm>
              <a:off x="8282990" y="3860918"/>
              <a:ext cx="228848" cy="35128"/>
            </a:xfrm>
            <a:custGeom>
              <a:avLst/>
              <a:gdLst/>
              <a:ahLst/>
              <a:cxnLst/>
              <a:rect l="l" t="t" r="r" b="b"/>
              <a:pathLst>
                <a:path w="12176" h="1869" extrusionOk="0">
                  <a:moveTo>
                    <a:pt x="1368" y="0"/>
                  </a:moveTo>
                  <a:cubicBezTo>
                    <a:pt x="635" y="0"/>
                    <a:pt x="1" y="601"/>
                    <a:pt x="1" y="1368"/>
                  </a:cubicBezTo>
                  <a:lnTo>
                    <a:pt x="1" y="1868"/>
                  </a:lnTo>
                  <a:lnTo>
                    <a:pt x="12176" y="1868"/>
                  </a:lnTo>
                  <a:lnTo>
                    <a:pt x="12176" y="1368"/>
                  </a:lnTo>
                  <a:cubicBezTo>
                    <a:pt x="12176" y="601"/>
                    <a:pt x="11576" y="0"/>
                    <a:pt x="10808" y="0"/>
                  </a:cubicBezTo>
                  <a:close/>
                </a:path>
              </a:pathLst>
            </a:custGeom>
            <a:solidFill>
              <a:srgbClr val="FFF9F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0" name="Google Shape;2166;p39"/>
            <p:cNvSpPr/>
            <p:nvPr/>
          </p:nvSpPr>
          <p:spPr>
            <a:xfrm>
              <a:off x="8313722" y="3516386"/>
              <a:ext cx="166787" cy="95629"/>
            </a:xfrm>
            <a:custGeom>
              <a:avLst/>
              <a:gdLst/>
              <a:ahLst/>
              <a:cxnLst/>
              <a:rect l="l" t="t" r="r" b="b"/>
              <a:pathLst>
                <a:path w="8874" h="5088" extrusionOk="0">
                  <a:moveTo>
                    <a:pt x="184" y="1"/>
                  </a:moveTo>
                  <a:cubicBezTo>
                    <a:pt x="142" y="1"/>
                    <a:pt x="100" y="17"/>
                    <a:pt x="67" y="51"/>
                  </a:cubicBezTo>
                  <a:cubicBezTo>
                    <a:pt x="0" y="117"/>
                    <a:pt x="0" y="217"/>
                    <a:pt x="67" y="284"/>
                  </a:cubicBezTo>
                  <a:lnTo>
                    <a:pt x="4470" y="5088"/>
                  </a:lnTo>
                  <a:lnTo>
                    <a:pt x="8840" y="284"/>
                  </a:lnTo>
                  <a:cubicBezTo>
                    <a:pt x="8873" y="217"/>
                    <a:pt x="8873" y="117"/>
                    <a:pt x="8807" y="51"/>
                  </a:cubicBezTo>
                  <a:cubicBezTo>
                    <a:pt x="8773" y="17"/>
                    <a:pt x="8731" y="1"/>
                    <a:pt x="8694" y="1"/>
                  </a:cubicBezTo>
                  <a:cubicBezTo>
                    <a:pt x="8656" y="1"/>
                    <a:pt x="8623" y="17"/>
                    <a:pt x="8606" y="51"/>
                  </a:cubicBezTo>
                  <a:lnTo>
                    <a:pt x="4470" y="4621"/>
                  </a:lnTo>
                  <a:lnTo>
                    <a:pt x="300" y="51"/>
                  </a:lnTo>
                  <a:cubicBezTo>
                    <a:pt x="267" y="17"/>
                    <a:pt x="225" y="1"/>
                    <a:pt x="184" y="1"/>
                  </a:cubicBezTo>
                  <a:close/>
                </a:path>
              </a:pathLst>
            </a:custGeom>
            <a:solidFill>
              <a:srgbClr val="FFF9F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11" name="Google Shape;2167;p39"/>
          <p:cNvGrpSpPr/>
          <p:nvPr/>
        </p:nvGrpSpPr>
        <p:grpSpPr>
          <a:xfrm>
            <a:off x="2450132" y="4023439"/>
            <a:ext cx="377025" cy="323396"/>
            <a:chOff x="828752" y="3998302"/>
            <a:chExt cx="377025" cy="323396"/>
          </a:xfrm>
        </p:grpSpPr>
        <p:sp>
          <p:nvSpPr>
            <p:cNvPr id="212" name="Google Shape;2168;p39"/>
            <p:cNvSpPr/>
            <p:nvPr/>
          </p:nvSpPr>
          <p:spPr>
            <a:xfrm>
              <a:off x="929889" y="4284532"/>
              <a:ext cx="174096" cy="37166"/>
            </a:xfrm>
            <a:custGeom>
              <a:avLst/>
              <a:gdLst/>
              <a:ahLst/>
              <a:cxnLst/>
              <a:rect l="l" t="t" r="r" b="b"/>
              <a:pathLst>
                <a:path w="8441" h="1802" extrusionOk="0">
                  <a:moveTo>
                    <a:pt x="1368" y="1"/>
                  </a:moveTo>
                  <a:cubicBezTo>
                    <a:pt x="601" y="1"/>
                    <a:pt x="1" y="601"/>
                    <a:pt x="1" y="1335"/>
                  </a:cubicBezTo>
                  <a:lnTo>
                    <a:pt x="1" y="1802"/>
                  </a:lnTo>
                  <a:lnTo>
                    <a:pt x="8440" y="1802"/>
                  </a:lnTo>
                  <a:lnTo>
                    <a:pt x="8440" y="1335"/>
                  </a:lnTo>
                  <a:cubicBezTo>
                    <a:pt x="8440" y="601"/>
                    <a:pt x="7840" y="1"/>
                    <a:pt x="7106" y="1"/>
                  </a:cubicBezTo>
                  <a:close/>
                </a:path>
              </a:pathLst>
            </a:custGeom>
            <a:solidFill>
              <a:srgbClr val="FFF9F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3" name="Google Shape;2169;p39"/>
            <p:cNvSpPr/>
            <p:nvPr/>
          </p:nvSpPr>
          <p:spPr>
            <a:xfrm>
              <a:off x="968422" y="4264585"/>
              <a:ext cx="97041" cy="13778"/>
            </a:xfrm>
            <a:custGeom>
              <a:avLst/>
              <a:gdLst/>
              <a:ahLst/>
              <a:cxnLst/>
              <a:rect l="l" t="t" r="r" b="b"/>
              <a:pathLst>
                <a:path w="4705" h="668" extrusionOk="0">
                  <a:moveTo>
                    <a:pt x="1" y="0"/>
                  </a:moveTo>
                  <a:lnTo>
                    <a:pt x="1" y="668"/>
                  </a:lnTo>
                  <a:lnTo>
                    <a:pt x="4704" y="668"/>
                  </a:lnTo>
                  <a:lnTo>
                    <a:pt x="4704" y="0"/>
                  </a:lnTo>
                  <a:close/>
                </a:path>
              </a:pathLst>
            </a:custGeom>
            <a:solidFill>
              <a:srgbClr val="FFF9F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4" name="Google Shape;2170;p39"/>
            <p:cNvSpPr/>
            <p:nvPr/>
          </p:nvSpPr>
          <p:spPr>
            <a:xfrm>
              <a:off x="847317" y="4025139"/>
              <a:ext cx="339199" cy="205714"/>
            </a:xfrm>
            <a:custGeom>
              <a:avLst/>
              <a:gdLst/>
              <a:ahLst/>
              <a:cxnLst/>
              <a:rect l="l" t="t" r="r" b="b"/>
              <a:pathLst>
                <a:path w="16446" h="9974" extrusionOk="0">
                  <a:moveTo>
                    <a:pt x="935" y="0"/>
                  </a:moveTo>
                  <a:cubicBezTo>
                    <a:pt x="401" y="0"/>
                    <a:pt x="1" y="434"/>
                    <a:pt x="1" y="934"/>
                  </a:cubicBezTo>
                  <a:lnTo>
                    <a:pt x="1" y="9040"/>
                  </a:lnTo>
                  <a:cubicBezTo>
                    <a:pt x="1" y="9574"/>
                    <a:pt x="401" y="9974"/>
                    <a:pt x="935" y="9974"/>
                  </a:cubicBezTo>
                  <a:lnTo>
                    <a:pt x="15545" y="9974"/>
                  </a:lnTo>
                  <a:cubicBezTo>
                    <a:pt x="16046" y="9974"/>
                    <a:pt x="16446" y="9574"/>
                    <a:pt x="16446" y="9040"/>
                  </a:cubicBezTo>
                  <a:lnTo>
                    <a:pt x="16446" y="934"/>
                  </a:lnTo>
                  <a:cubicBezTo>
                    <a:pt x="16446" y="434"/>
                    <a:pt x="16046" y="0"/>
                    <a:pt x="15545" y="0"/>
                  </a:cubicBezTo>
                  <a:close/>
                </a:path>
              </a:pathLst>
            </a:custGeom>
            <a:solidFill>
              <a:srgbClr val="FFF9F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5" name="Google Shape;2171;p39"/>
            <p:cNvSpPr/>
            <p:nvPr/>
          </p:nvSpPr>
          <p:spPr>
            <a:xfrm>
              <a:off x="828752" y="3998302"/>
              <a:ext cx="377025" cy="259380"/>
            </a:xfrm>
            <a:custGeom>
              <a:avLst/>
              <a:gdLst/>
              <a:ahLst/>
              <a:cxnLst/>
              <a:rect l="l" t="t" r="r" b="b"/>
              <a:pathLst>
                <a:path w="18280" h="12576" extrusionOk="0">
                  <a:moveTo>
                    <a:pt x="16445" y="1001"/>
                  </a:moveTo>
                  <a:cubicBezTo>
                    <a:pt x="17113" y="1001"/>
                    <a:pt x="17680" y="1535"/>
                    <a:pt x="17680" y="2235"/>
                  </a:cubicBezTo>
                  <a:lnTo>
                    <a:pt x="17680" y="10341"/>
                  </a:lnTo>
                  <a:cubicBezTo>
                    <a:pt x="17680" y="11041"/>
                    <a:pt x="17113" y="11575"/>
                    <a:pt x="16445" y="11575"/>
                  </a:cubicBezTo>
                  <a:lnTo>
                    <a:pt x="1835" y="11575"/>
                  </a:lnTo>
                  <a:cubicBezTo>
                    <a:pt x="1134" y="11575"/>
                    <a:pt x="601" y="11041"/>
                    <a:pt x="601" y="10341"/>
                  </a:cubicBezTo>
                  <a:lnTo>
                    <a:pt x="601" y="2235"/>
                  </a:lnTo>
                  <a:cubicBezTo>
                    <a:pt x="601" y="1535"/>
                    <a:pt x="1134" y="1001"/>
                    <a:pt x="1835" y="1001"/>
                  </a:cubicBezTo>
                  <a:close/>
                  <a:moveTo>
                    <a:pt x="768" y="0"/>
                  </a:moveTo>
                  <a:cubicBezTo>
                    <a:pt x="334" y="0"/>
                    <a:pt x="0" y="334"/>
                    <a:pt x="0" y="767"/>
                  </a:cubicBezTo>
                  <a:lnTo>
                    <a:pt x="0" y="11809"/>
                  </a:lnTo>
                  <a:cubicBezTo>
                    <a:pt x="0" y="12242"/>
                    <a:pt x="334" y="12576"/>
                    <a:pt x="768" y="12576"/>
                  </a:cubicBezTo>
                  <a:lnTo>
                    <a:pt x="17513" y="12576"/>
                  </a:lnTo>
                  <a:cubicBezTo>
                    <a:pt x="17913" y="12576"/>
                    <a:pt x="18280" y="12242"/>
                    <a:pt x="18280" y="11809"/>
                  </a:cubicBezTo>
                  <a:lnTo>
                    <a:pt x="18280" y="767"/>
                  </a:lnTo>
                  <a:cubicBezTo>
                    <a:pt x="18280" y="334"/>
                    <a:pt x="17913" y="0"/>
                    <a:pt x="17513" y="0"/>
                  </a:cubicBezTo>
                  <a:close/>
                </a:path>
              </a:pathLst>
            </a:custGeom>
            <a:solidFill>
              <a:srgbClr val="FFF9F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226" name="Google Shape;2117;p39"/>
          <p:cNvSpPr/>
          <p:nvPr/>
        </p:nvSpPr>
        <p:spPr>
          <a:xfrm rot="10800000">
            <a:off x="4533277" y="5620180"/>
            <a:ext cx="1686796" cy="666682"/>
          </a:xfrm>
          <a:custGeom>
            <a:avLst/>
            <a:gdLst/>
            <a:ahLst/>
            <a:cxnLst/>
            <a:rect l="l" t="t" r="r" b="b"/>
            <a:pathLst>
              <a:path w="44099" h="32324" extrusionOk="0">
                <a:moveTo>
                  <a:pt x="6104" y="0"/>
                </a:moveTo>
                <a:cubicBezTo>
                  <a:pt x="2735" y="0"/>
                  <a:pt x="0" y="2702"/>
                  <a:pt x="0" y="6071"/>
                </a:cubicBezTo>
                <a:lnTo>
                  <a:pt x="0" y="26219"/>
                </a:lnTo>
                <a:cubicBezTo>
                  <a:pt x="0" y="29588"/>
                  <a:pt x="2735" y="32323"/>
                  <a:pt x="6104" y="32323"/>
                </a:cubicBezTo>
                <a:lnTo>
                  <a:pt x="44098" y="32323"/>
                </a:lnTo>
                <a:lnTo>
                  <a:pt x="28887" y="0"/>
                </a:lnTo>
                <a:close/>
              </a:path>
            </a:pathLst>
          </a:custGeom>
          <a:solidFill>
            <a:srgbClr val="EEEEE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27" name="Google Shape;2118;p39"/>
          <p:cNvSpPr/>
          <p:nvPr/>
        </p:nvSpPr>
        <p:spPr>
          <a:xfrm rot="10800000">
            <a:off x="4533293" y="4739353"/>
            <a:ext cx="1682396" cy="666683"/>
          </a:xfrm>
          <a:custGeom>
            <a:avLst/>
            <a:gdLst/>
            <a:ahLst/>
            <a:cxnLst/>
            <a:rect l="l" t="t" r="r" b="b"/>
            <a:pathLst>
              <a:path w="44099" h="32324" extrusionOk="0">
                <a:moveTo>
                  <a:pt x="6104" y="0"/>
                </a:moveTo>
                <a:cubicBezTo>
                  <a:pt x="2735" y="0"/>
                  <a:pt x="0" y="2702"/>
                  <a:pt x="0" y="6071"/>
                </a:cubicBezTo>
                <a:lnTo>
                  <a:pt x="0" y="26219"/>
                </a:lnTo>
                <a:cubicBezTo>
                  <a:pt x="0" y="29588"/>
                  <a:pt x="2735" y="32323"/>
                  <a:pt x="6104" y="32323"/>
                </a:cubicBezTo>
                <a:lnTo>
                  <a:pt x="44098" y="32323"/>
                </a:lnTo>
                <a:lnTo>
                  <a:pt x="28887" y="0"/>
                </a:lnTo>
                <a:close/>
              </a:path>
            </a:pathLst>
          </a:custGeom>
          <a:solidFill>
            <a:srgbClr val="EEEEE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28" name="Google Shape;2121;p39"/>
          <p:cNvSpPr txBox="1"/>
          <p:nvPr/>
        </p:nvSpPr>
        <p:spPr>
          <a:xfrm>
            <a:off x="2872831" y="4733279"/>
            <a:ext cx="2448000" cy="669300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txBody>
          <a:bodyPr spcFirstLastPara="1" wrap="square" lIns="502900" tIns="91425" rIns="137150" bIns="91425" anchor="ctr" anchorCtr="0">
            <a:noAutofit/>
          </a:bodyPr>
          <a:lstStyle/>
          <a:p>
            <a:pPr marL="0" marR="0" lvl="0" indent="0" algn="r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29" name="Google Shape;2125;p39"/>
          <p:cNvSpPr txBox="1"/>
          <p:nvPr/>
        </p:nvSpPr>
        <p:spPr>
          <a:xfrm>
            <a:off x="2872815" y="5614105"/>
            <a:ext cx="2448000" cy="666600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txBody>
          <a:bodyPr spcFirstLastPara="1" wrap="square" lIns="502900" tIns="91425" rIns="137150" bIns="91425" anchor="ctr" anchorCtr="0">
            <a:noAutofit/>
          </a:bodyPr>
          <a:lstStyle/>
          <a:p>
            <a:pPr marL="0" marR="0" lvl="0" indent="0" algn="r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"/>
              <a:ea typeface="Roboto"/>
              <a:cs typeface="Roboto"/>
              <a:sym typeface="Roboto"/>
            </a:endParaRPr>
          </a:p>
        </p:txBody>
      </p:sp>
      <p:grpSp>
        <p:nvGrpSpPr>
          <p:cNvPr id="230" name="Google Shape;2130;p39"/>
          <p:cNvGrpSpPr/>
          <p:nvPr/>
        </p:nvGrpSpPr>
        <p:grpSpPr>
          <a:xfrm>
            <a:off x="2277315" y="5614097"/>
            <a:ext cx="1036819" cy="666682"/>
            <a:chOff x="658800" y="3818017"/>
            <a:chExt cx="1036819" cy="666682"/>
          </a:xfrm>
        </p:grpSpPr>
        <p:sp>
          <p:nvSpPr>
            <p:cNvPr id="231" name="Google Shape;2131;p39"/>
            <p:cNvSpPr/>
            <p:nvPr/>
          </p:nvSpPr>
          <p:spPr>
            <a:xfrm>
              <a:off x="658800" y="3818017"/>
              <a:ext cx="1036819" cy="666682"/>
            </a:xfrm>
            <a:custGeom>
              <a:avLst/>
              <a:gdLst/>
              <a:ahLst/>
              <a:cxnLst/>
              <a:rect l="l" t="t" r="r" b="b"/>
              <a:pathLst>
                <a:path w="50270" h="32324" extrusionOk="0">
                  <a:moveTo>
                    <a:pt x="6104" y="1"/>
                  </a:moveTo>
                  <a:cubicBezTo>
                    <a:pt x="2735" y="1"/>
                    <a:pt x="0" y="2736"/>
                    <a:pt x="0" y="6105"/>
                  </a:cubicBezTo>
                  <a:lnTo>
                    <a:pt x="0" y="26219"/>
                  </a:lnTo>
                  <a:cubicBezTo>
                    <a:pt x="0" y="29588"/>
                    <a:pt x="2735" y="32324"/>
                    <a:pt x="6104" y="32324"/>
                  </a:cubicBezTo>
                  <a:lnTo>
                    <a:pt x="28887" y="32324"/>
                  </a:lnTo>
                  <a:lnTo>
                    <a:pt x="50269" y="1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2" name="Google Shape;2132;p39"/>
            <p:cNvSpPr/>
            <p:nvPr/>
          </p:nvSpPr>
          <p:spPr>
            <a:xfrm>
              <a:off x="658800" y="3818017"/>
              <a:ext cx="909542" cy="666682"/>
            </a:xfrm>
            <a:custGeom>
              <a:avLst/>
              <a:gdLst/>
              <a:ahLst/>
              <a:cxnLst/>
              <a:rect l="l" t="t" r="r" b="b"/>
              <a:pathLst>
                <a:path w="44099" h="32324" extrusionOk="0">
                  <a:moveTo>
                    <a:pt x="6104" y="1"/>
                  </a:moveTo>
                  <a:cubicBezTo>
                    <a:pt x="2735" y="1"/>
                    <a:pt x="0" y="2736"/>
                    <a:pt x="0" y="6105"/>
                  </a:cubicBezTo>
                  <a:lnTo>
                    <a:pt x="0" y="26219"/>
                  </a:lnTo>
                  <a:cubicBezTo>
                    <a:pt x="0" y="29588"/>
                    <a:pt x="2735" y="32324"/>
                    <a:pt x="6104" y="32324"/>
                  </a:cubicBezTo>
                  <a:lnTo>
                    <a:pt x="28887" y="32324"/>
                  </a:lnTo>
                  <a:lnTo>
                    <a:pt x="44098" y="1"/>
                  </a:lnTo>
                  <a:close/>
                </a:path>
              </a:pathLst>
            </a:custGeom>
            <a:solidFill>
              <a:srgbClr val="C975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33" name="Google Shape;2139;p39"/>
          <p:cNvGrpSpPr/>
          <p:nvPr/>
        </p:nvGrpSpPr>
        <p:grpSpPr>
          <a:xfrm>
            <a:off x="2277331" y="4733287"/>
            <a:ext cx="1036819" cy="666682"/>
            <a:chOff x="658800" y="2722658"/>
            <a:chExt cx="1036819" cy="666682"/>
          </a:xfrm>
        </p:grpSpPr>
        <p:sp>
          <p:nvSpPr>
            <p:cNvPr id="234" name="Google Shape;2140;p39"/>
            <p:cNvSpPr/>
            <p:nvPr/>
          </p:nvSpPr>
          <p:spPr>
            <a:xfrm>
              <a:off x="658800" y="2722658"/>
              <a:ext cx="1036819" cy="666682"/>
            </a:xfrm>
            <a:custGeom>
              <a:avLst/>
              <a:gdLst/>
              <a:ahLst/>
              <a:cxnLst/>
              <a:rect l="l" t="t" r="r" b="b"/>
              <a:pathLst>
                <a:path w="50270" h="32324" extrusionOk="0">
                  <a:moveTo>
                    <a:pt x="6104" y="0"/>
                  </a:moveTo>
                  <a:cubicBezTo>
                    <a:pt x="2735" y="0"/>
                    <a:pt x="0" y="2736"/>
                    <a:pt x="0" y="6071"/>
                  </a:cubicBezTo>
                  <a:lnTo>
                    <a:pt x="0" y="26219"/>
                  </a:lnTo>
                  <a:cubicBezTo>
                    <a:pt x="0" y="29588"/>
                    <a:pt x="2735" y="32324"/>
                    <a:pt x="6104" y="32324"/>
                  </a:cubicBezTo>
                  <a:lnTo>
                    <a:pt x="50269" y="32324"/>
                  </a:lnTo>
                  <a:lnTo>
                    <a:pt x="28887" y="0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5" name="Google Shape;2141;p39"/>
            <p:cNvSpPr/>
            <p:nvPr/>
          </p:nvSpPr>
          <p:spPr>
            <a:xfrm>
              <a:off x="658800" y="2722658"/>
              <a:ext cx="909542" cy="666682"/>
            </a:xfrm>
            <a:custGeom>
              <a:avLst/>
              <a:gdLst/>
              <a:ahLst/>
              <a:cxnLst/>
              <a:rect l="l" t="t" r="r" b="b"/>
              <a:pathLst>
                <a:path w="44099" h="32324" extrusionOk="0">
                  <a:moveTo>
                    <a:pt x="6104" y="0"/>
                  </a:moveTo>
                  <a:cubicBezTo>
                    <a:pt x="2735" y="0"/>
                    <a:pt x="0" y="2736"/>
                    <a:pt x="0" y="6071"/>
                  </a:cubicBezTo>
                  <a:lnTo>
                    <a:pt x="0" y="26219"/>
                  </a:lnTo>
                  <a:cubicBezTo>
                    <a:pt x="0" y="29588"/>
                    <a:pt x="2735" y="32324"/>
                    <a:pt x="6104" y="32324"/>
                  </a:cubicBezTo>
                  <a:lnTo>
                    <a:pt x="44098" y="32324"/>
                  </a:lnTo>
                  <a:lnTo>
                    <a:pt x="28887" y="0"/>
                  </a:lnTo>
                  <a:close/>
                </a:path>
              </a:pathLst>
            </a:custGeom>
            <a:solidFill>
              <a:srgbClr val="EB7B7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37" name="Google Shape;2167;p39"/>
          <p:cNvGrpSpPr/>
          <p:nvPr/>
        </p:nvGrpSpPr>
        <p:grpSpPr>
          <a:xfrm>
            <a:off x="2447266" y="5794382"/>
            <a:ext cx="377025" cy="323396"/>
            <a:chOff x="828752" y="3998302"/>
            <a:chExt cx="377025" cy="323396"/>
          </a:xfrm>
        </p:grpSpPr>
        <p:sp>
          <p:nvSpPr>
            <p:cNvPr id="238" name="Google Shape;2168;p39"/>
            <p:cNvSpPr/>
            <p:nvPr/>
          </p:nvSpPr>
          <p:spPr>
            <a:xfrm>
              <a:off x="929889" y="4284532"/>
              <a:ext cx="174096" cy="37166"/>
            </a:xfrm>
            <a:custGeom>
              <a:avLst/>
              <a:gdLst/>
              <a:ahLst/>
              <a:cxnLst/>
              <a:rect l="l" t="t" r="r" b="b"/>
              <a:pathLst>
                <a:path w="8441" h="1802" extrusionOk="0">
                  <a:moveTo>
                    <a:pt x="1368" y="1"/>
                  </a:moveTo>
                  <a:cubicBezTo>
                    <a:pt x="601" y="1"/>
                    <a:pt x="1" y="601"/>
                    <a:pt x="1" y="1335"/>
                  </a:cubicBezTo>
                  <a:lnTo>
                    <a:pt x="1" y="1802"/>
                  </a:lnTo>
                  <a:lnTo>
                    <a:pt x="8440" y="1802"/>
                  </a:lnTo>
                  <a:lnTo>
                    <a:pt x="8440" y="1335"/>
                  </a:lnTo>
                  <a:cubicBezTo>
                    <a:pt x="8440" y="601"/>
                    <a:pt x="7840" y="1"/>
                    <a:pt x="7106" y="1"/>
                  </a:cubicBezTo>
                  <a:close/>
                </a:path>
              </a:pathLst>
            </a:custGeom>
            <a:solidFill>
              <a:srgbClr val="FFF9F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39" name="Google Shape;2169;p39"/>
            <p:cNvSpPr/>
            <p:nvPr/>
          </p:nvSpPr>
          <p:spPr>
            <a:xfrm>
              <a:off x="968422" y="4264585"/>
              <a:ext cx="97041" cy="13778"/>
            </a:xfrm>
            <a:custGeom>
              <a:avLst/>
              <a:gdLst/>
              <a:ahLst/>
              <a:cxnLst/>
              <a:rect l="l" t="t" r="r" b="b"/>
              <a:pathLst>
                <a:path w="4705" h="668" extrusionOk="0">
                  <a:moveTo>
                    <a:pt x="1" y="0"/>
                  </a:moveTo>
                  <a:lnTo>
                    <a:pt x="1" y="668"/>
                  </a:lnTo>
                  <a:lnTo>
                    <a:pt x="4704" y="668"/>
                  </a:lnTo>
                  <a:lnTo>
                    <a:pt x="4704" y="0"/>
                  </a:lnTo>
                  <a:close/>
                </a:path>
              </a:pathLst>
            </a:custGeom>
            <a:solidFill>
              <a:srgbClr val="FFF9F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0" name="Google Shape;2170;p39"/>
            <p:cNvSpPr/>
            <p:nvPr/>
          </p:nvSpPr>
          <p:spPr>
            <a:xfrm>
              <a:off x="847317" y="4025139"/>
              <a:ext cx="339199" cy="205714"/>
            </a:xfrm>
            <a:custGeom>
              <a:avLst/>
              <a:gdLst/>
              <a:ahLst/>
              <a:cxnLst/>
              <a:rect l="l" t="t" r="r" b="b"/>
              <a:pathLst>
                <a:path w="16446" h="9974" extrusionOk="0">
                  <a:moveTo>
                    <a:pt x="935" y="0"/>
                  </a:moveTo>
                  <a:cubicBezTo>
                    <a:pt x="401" y="0"/>
                    <a:pt x="1" y="434"/>
                    <a:pt x="1" y="934"/>
                  </a:cubicBezTo>
                  <a:lnTo>
                    <a:pt x="1" y="9040"/>
                  </a:lnTo>
                  <a:cubicBezTo>
                    <a:pt x="1" y="9574"/>
                    <a:pt x="401" y="9974"/>
                    <a:pt x="935" y="9974"/>
                  </a:cubicBezTo>
                  <a:lnTo>
                    <a:pt x="15545" y="9974"/>
                  </a:lnTo>
                  <a:cubicBezTo>
                    <a:pt x="16046" y="9974"/>
                    <a:pt x="16446" y="9574"/>
                    <a:pt x="16446" y="9040"/>
                  </a:cubicBezTo>
                  <a:lnTo>
                    <a:pt x="16446" y="934"/>
                  </a:lnTo>
                  <a:cubicBezTo>
                    <a:pt x="16446" y="434"/>
                    <a:pt x="16046" y="0"/>
                    <a:pt x="15545" y="0"/>
                  </a:cubicBezTo>
                  <a:close/>
                </a:path>
              </a:pathLst>
            </a:custGeom>
            <a:solidFill>
              <a:srgbClr val="FFF9F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1" name="Google Shape;2171;p39"/>
            <p:cNvSpPr/>
            <p:nvPr/>
          </p:nvSpPr>
          <p:spPr>
            <a:xfrm>
              <a:off x="828752" y="3998302"/>
              <a:ext cx="377025" cy="259380"/>
            </a:xfrm>
            <a:custGeom>
              <a:avLst/>
              <a:gdLst/>
              <a:ahLst/>
              <a:cxnLst/>
              <a:rect l="l" t="t" r="r" b="b"/>
              <a:pathLst>
                <a:path w="18280" h="12576" extrusionOk="0">
                  <a:moveTo>
                    <a:pt x="16445" y="1001"/>
                  </a:moveTo>
                  <a:cubicBezTo>
                    <a:pt x="17113" y="1001"/>
                    <a:pt x="17680" y="1535"/>
                    <a:pt x="17680" y="2235"/>
                  </a:cubicBezTo>
                  <a:lnTo>
                    <a:pt x="17680" y="10341"/>
                  </a:lnTo>
                  <a:cubicBezTo>
                    <a:pt x="17680" y="11041"/>
                    <a:pt x="17113" y="11575"/>
                    <a:pt x="16445" y="11575"/>
                  </a:cubicBezTo>
                  <a:lnTo>
                    <a:pt x="1835" y="11575"/>
                  </a:lnTo>
                  <a:cubicBezTo>
                    <a:pt x="1134" y="11575"/>
                    <a:pt x="601" y="11041"/>
                    <a:pt x="601" y="10341"/>
                  </a:cubicBezTo>
                  <a:lnTo>
                    <a:pt x="601" y="2235"/>
                  </a:lnTo>
                  <a:cubicBezTo>
                    <a:pt x="601" y="1535"/>
                    <a:pt x="1134" y="1001"/>
                    <a:pt x="1835" y="1001"/>
                  </a:cubicBezTo>
                  <a:close/>
                  <a:moveTo>
                    <a:pt x="768" y="0"/>
                  </a:moveTo>
                  <a:cubicBezTo>
                    <a:pt x="334" y="0"/>
                    <a:pt x="0" y="334"/>
                    <a:pt x="0" y="767"/>
                  </a:cubicBezTo>
                  <a:lnTo>
                    <a:pt x="0" y="11809"/>
                  </a:lnTo>
                  <a:cubicBezTo>
                    <a:pt x="0" y="12242"/>
                    <a:pt x="334" y="12576"/>
                    <a:pt x="768" y="12576"/>
                  </a:cubicBezTo>
                  <a:lnTo>
                    <a:pt x="17513" y="12576"/>
                  </a:lnTo>
                  <a:cubicBezTo>
                    <a:pt x="17913" y="12576"/>
                    <a:pt x="18280" y="12242"/>
                    <a:pt x="18280" y="11809"/>
                  </a:cubicBezTo>
                  <a:lnTo>
                    <a:pt x="18280" y="767"/>
                  </a:lnTo>
                  <a:cubicBezTo>
                    <a:pt x="18280" y="334"/>
                    <a:pt x="17913" y="0"/>
                    <a:pt x="17513" y="0"/>
                  </a:cubicBezTo>
                  <a:close/>
                </a:path>
              </a:pathLst>
            </a:custGeom>
            <a:solidFill>
              <a:srgbClr val="FFF9F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242" name="Google Shape;2114;p39"/>
          <p:cNvSpPr/>
          <p:nvPr/>
        </p:nvSpPr>
        <p:spPr>
          <a:xfrm rot="10800000" flipH="1">
            <a:off x="6436420" y="5618847"/>
            <a:ext cx="1681061" cy="666682"/>
          </a:xfrm>
          <a:custGeom>
            <a:avLst/>
            <a:gdLst/>
            <a:ahLst/>
            <a:cxnLst/>
            <a:rect l="l" t="t" r="r" b="b"/>
            <a:pathLst>
              <a:path w="44099" h="32324" extrusionOk="0">
                <a:moveTo>
                  <a:pt x="6104" y="0"/>
                </a:moveTo>
                <a:cubicBezTo>
                  <a:pt x="2735" y="0"/>
                  <a:pt x="0" y="2702"/>
                  <a:pt x="0" y="6071"/>
                </a:cubicBezTo>
                <a:lnTo>
                  <a:pt x="0" y="26219"/>
                </a:lnTo>
                <a:cubicBezTo>
                  <a:pt x="0" y="29588"/>
                  <a:pt x="2735" y="32323"/>
                  <a:pt x="6104" y="32323"/>
                </a:cubicBezTo>
                <a:lnTo>
                  <a:pt x="44098" y="32323"/>
                </a:lnTo>
                <a:lnTo>
                  <a:pt x="28887" y="0"/>
                </a:lnTo>
                <a:close/>
              </a:path>
            </a:pathLst>
          </a:custGeom>
          <a:solidFill>
            <a:srgbClr val="EEEEE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43" name="Google Shape;2115;p39"/>
          <p:cNvSpPr/>
          <p:nvPr/>
        </p:nvSpPr>
        <p:spPr>
          <a:xfrm rot="10800000" flipH="1">
            <a:off x="6425522" y="4738020"/>
            <a:ext cx="1691975" cy="666683"/>
          </a:xfrm>
          <a:custGeom>
            <a:avLst/>
            <a:gdLst/>
            <a:ahLst/>
            <a:cxnLst/>
            <a:rect l="l" t="t" r="r" b="b"/>
            <a:pathLst>
              <a:path w="44099" h="32324" extrusionOk="0">
                <a:moveTo>
                  <a:pt x="6104" y="0"/>
                </a:moveTo>
                <a:cubicBezTo>
                  <a:pt x="2735" y="0"/>
                  <a:pt x="0" y="2702"/>
                  <a:pt x="0" y="6071"/>
                </a:cubicBezTo>
                <a:lnTo>
                  <a:pt x="0" y="26219"/>
                </a:lnTo>
                <a:cubicBezTo>
                  <a:pt x="0" y="29588"/>
                  <a:pt x="2735" y="32323"/>
                  <a:pt x="6104" y="32323"/>
                </a:cubicBezTo>
                <a:lnTo>
                  <a:pt x="44098" y="32323"/>
                </a:lnTo>
                <a:lnTo>
                  <a:pt x="28887" y="0"/>
                </a:lnTo>
                <a:close/>
              </a:path>
            </a:pathLst>
          </a:custGeom>
          <a:solidFill>
            <a:srgbClr val="EEEEE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44" name="Google Shape;2123;p39"/>
          <p:cNvSpPr txBox="1"/>
          <p:nvPr/>
        </p:nvSpPr>
        <p:spPr>
          <a:xfrm>
            <a:off x="7320380" y="4731946"/>
            <a:ext cx="2448000" cy="666600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txBody>
          <a:bodyPr spcFirstLastPara="1" wrap="square" lIns="137150" tIns="91425" rIns="502900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45" name="Google Shape;2124;p39"/>
          <p:cNvSpPr txBox="1"/>
          <p:nvPr/>
        </p:nvSpPr>
        <p:spPr>
          <a:xfrm>
            <a:off x="7320364" y="5614097"/>
            <a:ext cx="2448000" cy="666600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txBody>
          <a:bodyPr spcFirstLastPara="1" wrap="square" lIns="137150" tIns="91425" rIns="502900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"/>
              <a:ea typeface="Roboto"/>
              <a:cs typeface="Roboto"/>
              <a:sym typeface="Roboto"/>
            </a:endParaRPr>
          </a:p>
        </p:txBody>
      </p:sp>
      <p:grpSp>
        <p:nvGrpSpPr>
          <p:cNvPr id="246" name="Google Shape;2145;p39"/>
          <p:cNvGrpSpPr/>
          <p:nvPr/>
        </p:nvGrpSpPr>
        <p:grpSpPr>
          <a:xfrm>
            <a:off x="9329395" y="5612764"/>
            <a:ext cx="1036835" cy="666682"/>
            <a:chOff x="7448331" y="3818017"/>
            <a:chExt cx="1036835" cy="666682"/>
          </a:xfrm>
        </p:grpSpPr>
        <p:sp>
          <p:nvSpPr>
            <p:cNvPr id="247" name="Google Shape;2146;p39"/>
            <p:cNvSpPr/>
            <p:nvPr/>
          </p:nvSpPr>
          <p:spPr>
            <a:xfrm>
              <a:off x="7448331" y="3818017"/>
              <a:ext cx="1036819" cy="666682"/>
            </a:xfrm>
            <a:custGeom>
              <a:avLst/>
              <a:gdLst/>
              <a:ahLst/>
              <a:cxnLst/>
              <a:rect l="l" t="t" r="r" b="b"/>
              <a:pathLst>
                <a:path w="50270" h="32324" extrusionOk="0">
                  <a:moveTo>
                    <a:pt x="0" y="1"/>
                  </a:moveTo>
                  <a:lnTo>
                    <a:pt x="21382" y="32324"/>
                  </a:lnTo>
                  <a:lnTo>
                    <a:pt x="44198" y="32324"/>
                  </a:lnTo>
                  <a:cubicBezTo>
                    <a:pt x="47534" y="32324"/>
                    <a:pt x="50269" y="29588"/>
                    <a:pt x="50269" y="26219"/>
                  </a:cubicBezTo>
                  <a:lnTo>
                    <a:pt x="50269" y="6105"/>
                  </a:lnTo>
                  <a:cubicBezTo>
                    <a:pt x="50269" y="2736"/>
                    <a:pt x="47534" y="1"/>
                    <a:pt x="44198" y="1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8" name="Google Shape;2147;p39"/>
            <p:cNvSpPr/>
            <p:nvPr/>
          </p:nvSpPr>
          <p:spPr>
            <a:xfrm>
              <a:off x="7575625" y="3818017"/>
              <a:ext cx="909542" cy="666682"/>
            </a:xfrm>
            <a:custGeom>
              <a:avLst/>
              <a:gdLst/>
              <a:ahLst/>
              <a:cxnLst/>
              <a:rect l="l" t="t" r="r" b="b"/>
              <a:pathLst>
                <a:path w="44099" h="32324" extrusionOk="0">
                  <a:moveTo>
                    <a:pt x="0" y="1"/>
                  </a:moveTo>
                  <a:lnTo>
                    <a:pt x="15211" y="32324"/>
                  </a:lnTo>
                  <a:lnTo>
                    <a:pt x="38027" y="32324"/>
                  </a:lnTo>
                  <a:cubicBezTo>
                    <a:pt x="41363" y="32324"/>
                    <a:pt x="44098" y="29588"/>
                    <a:pt x="44098" y="26219"/>
                  </a:cubicBezTo>
                  <a:lnTo>
                    <a:pt x="44098" y="6105"/>
                  </a:lnTo>
                  <a:cubicBezTo>
                    <a:pt x="44098" y="2736"/>
                    <a:pt x="41363" y="1"/>
                    <a:pt x="38027" y="1"/>
                  </a:cubicBez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49" name="Google Shape;2148;p39"/>
          <p:cNvGrpSpPr/>
          <p:nvPr/>
        </p:nvGrpSpPr>
        <p:grpSpPr>
          <a:xfrm>
            <a:off x="9329411" y="4731954"/>
            <a:ext cx="1036836" cy="666682"/>
            <a:chOff x="7448331" y="2722658"/>
            <a:chExt cx="1036836" cy="666682"/>
          </a:xfrm>
        </p:grpSpPr>
        <p:sp>
          <p:nvSpPr>
            <p:cNvPr id="250" name="Google Shape;2149;p39"/>
            <p:cNvSpPr/>
            <p:nvPr/>
          </p:nvSpPr>
          <p:spPr>
            <a:xfrm>
              <a:off x="7448331" y="2722658"/>
              <a:ext cx="1036819" cy="666682"/>
            </a:xfrm>
            <a:custGeom>
              <a:avLst/>
              <a:gdLst/>
              <a:ahLst/>
              <a:cxnLst/>
              <a:rect l="l" t="t" r="r" b="b"/>
              <a:pathLst>
                <a:path w="50270" h="32324" extrusionOk="0">
                  <a:moveTo>
                    <a:pt x="21382" y="0"/>
                  </a:moveTo>
                  <a:lnTo>
                    <a:pt x="0" y="32324"/>
                  </a:lnTo>
                  <a:lnTo>
                    <a:pt x="44198" y="32324"/>
                  </a:lnTo>
                  <a:cubicBezTo>
                    <a:pt x="47534" y="32324"/>
                    <a:pt x="50269" y="29588"/>
                    <a:pt x="50269" y="26219"/>
                  </a:cubicBezTo>
                  <a:lnTo>
                    <a:pt x="50269" y="6071"/>
                  </a:lnTo>
                  <a:cubicBezTo>
                    <a:pt x="50269" y="2736"/>
                    <a:pt x="47534" y="0"/>
                    <a:pt x="44198" y="0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1" name="Google Shape;2150;p39"/>
            <p:cNvSpPr/>
            <p:nvPr/>
          </p:nvSpPr>
          <p:spPr>
            <a:xfrm>
              <a:off x="7575625" y="2722658"/>
              <a:ext cx="909542" cy="666682"/>
            </a:xfrm>
            <a:custGeom>
              <a:avLst/>
              <a:gdLst/>
              <a:ahLst/>
              <a:cxnLst/>
              <a:rect l="l" t="t" r="r" b="b"/>
              <a:pathLst>
                <a:path w="44099" h="32324" extrusionOk="0">
                  <a:moveTo>
                    <a:pt x="15211" y="0"/>
                  </a:moveTo>
                  <a:lnTo>
                    <a:pt x="0" y="32324"/>
                  </a:lnTo>
                  <a:lnTo>
                    <a:pt x="38027" y="32324"/>
                  </a:lnTo>
                  <a:cubicBezTo>
                    <a:pt x="41363" y="32324"/>
                    <a:pt x="44098" y="29588"/>
                    <a:pt x="44098" y="26219"/>
                  </a:cubicBezTo>
                  <a:lnTo>
                    <a:pt x="44098" y="6071"/>
                  </a:lnTo>
                  <a:cubicBezTo>
                    <a:pt x="44098" y="2736"/>
                    <a:pt x="41363" y="0"/>
                    <a:pt x="38027" y="0"/>
                  </a:cubicBezTo>
                  <a:close/>
                </a:path>
              </a:pathLst>
            </a:custGeom>
            <a:solidFill>
              <a:srgbClr val="EEB2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261" name="Google Shape;449;p19"/>
          <p:cNvSpPr txBox="1"/>
          <p:nvPr/>
        </p:nvSpPr>
        <p:spPr>
          <a:xfrm>
            <a:off x="3314150" y="1671020"/>
            <a:ext cx="1506226" cy="3618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r>
              <a:rPr lang="en" sz="1300" b="1" kern="0" dirty="0">
                <a:solidFill>
                  <a:srgbClr val="4CD6B0"/>
                </a:solidFill>
                <a:latin typeface="+mj-lt"/>
                <a:ea typeface="Fira Sans Extra Condensed SemiBold"/>
                <a:cs typeface="Fira Sans Extra Condensed SemiBold"/>
                <a:sym typeface="Fira Sans Extra Condensed SemiBold"/>
              </a:rPr>
              <a:t>ENESEM </a:t>
            </a:r>
            <a:r>
              <a:rPr lang="en" sz="1300" b="1" kern="0" dirty="0" smtClean="0">
                <a:solidFill>
                  <a:srgbClr val="4CD6B0"/>
                </a:solidFill>
                <a:latin typeface="+mj-lt"/>
                <a:ea typeface="Fira Sans Extra Condensed SemiBold"/>
                <a:cs typeface="Fira Sans Extra Condensed SemiBold"/>
                <a:sym typeface="Fira Sans Extra Condensed SemiBold"/>
              </a:rPr>
              <a:t>2023</a:t>
            </a:r>
            <a:endParaRPr lang="es-MX" sz="1300" b="1" kern="0" dirty="0">
              <a:solidFill>
                <a:srgbClr val="4CD6B0"/>
              </a:solidFill>
              <a:latin typeface="+mj-lt"/>
              <a:ea typeface="Fira Sans Extra Condensed SemiBold"/>
              <a:cs typeface="Fira Sans Extra Condensed SemiBold"/>
              <a:sym typeface="Fira Sans Extra Condensed SemiBold"/>
            </a:endParaRPr>
          </a:p>
        </p:txBody>
      </p:sp>
      <p:sp>
        <p:nvSpPr>
          <p:cNvPr id="262" name="Google Shape;449;p19"/>
          <p:cNvSpPr txBox="1"/>
          <p:nvPr/>
        </p:nvSpPr>
        <p:spPr>
          <a:xfrm>
            <a:off x="8053613" y="1671019"/>
            <a:ext cx="1506226" cy="3618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r>
              <a:rPr lang="en" sz="1300" b="1" kern="0" dirty="0">
                <a:solidFill>
                  <a:srgbClr val="4CD6B0"/>
                </a:solidFill>
                <a:latin typeface="+mj-lt"/>
                <a:ea typeface="Fira Sans Extra Condensed SemiBold"/>
                <a:cs typeface="Fira Sans Extra Condensed SemiBold"/>
                <a:sym typeface="Fira Sans Extra Condensed SemiBold"/>
              </a:rPr>
              <a:t>ENESEM </a:t>
            </a:r>
            <a:r>
              <a:rPr lang="en" sz="1300" b="1" kern="0" dirty="0" smtClean="0">
                <a:solidFill>
                  <a:srgbClr val="4CD6B0"/>
                </a:solidFill>
                <a:latin typeface="+mj-lt"/>
                <a:ea typeface="Fira Sans Extra Condensed SemiBold"/>
                <a:cs typeface="Fira Sans Extra Condensed SemiBold"/>
                <a:sym typeface="Fira Sans Extra Condensed SemiBold"/>
              </a:rPr>
              <a:t>2024</a:t>
            </a:r>
            <a:endParaRPr lang="es-MX" sz="1300" b="1" kern="0" dirty="0">
              <a:solidFill>
                <a:srgbClr val="4CD6B0"/>
              </a:solidFill>
              <a:latin typeface="+mj-lt"/>
              <a:ea typeface="Fira Sans Extra Condensed SemiBold"/>
              <a:cs typeface="Fira Sans Extra Condensed SemiBold"/>
              <a:sym typeface="Fira Sans Extra Condensed SemiBold"/>
            </a:endParaRPr>
          </a:p>
        </p:txBody>
      </p:sp>
      <p:sp>
        <p:nvSpPr>
          <p:cNvPr id="263" name="Google Shape;449;p19"/>
          <p:cNvSpPr txBox="1"/>
          <p:nvPr/>
        </p:nvSpPr>
        <p:spPr>
          <a:xfrm>
            <a:off x="876757" y="1211870"/>
            <a:ext cx="3343292" cy="2156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r>
              <a:rPr lang="en" b="1" kern="0" dirty="0">
                <a:solidFill>
                  <a:schemeClr val="tx1">
                    <a:lumMod val="75000"/>
                    <a:lumOff val="25000"/>
                  </a:schemeClr>
                </a:solidFill>
                <a:ea typeface="Fira Sans Extra Condensed SemiBold"/>
                <a:cs typeface="Fira Sans Extra Condensed SemiBold"/>
                <a:sym typeface="Fira Sans Extra Condensed SemiBold"/>
              </a:rPr>
              <a:t>Esquema de novedades</a:t>
            </a:r>
            <a:endParaRPr lang="es-MX" b="1" kern="0" dirty="0">
              <a:solidFill>
                <a:schemeClr val="tx1">
                  <a:lumMod val="75000"/>
                  <a:lumOff val="25000"/>
                </a:schemeClr>
              </a:solidFill>
              <a:ea typeface="Fira Sans Extra Condensed SemiBold"/>
              <a:cs typeface="Fira Sans Extra Condensed SemiBold"/>
              <a:sym typeface="Fira Sans Extra Condensed SemiBold"/>
            </a:endParaRPr>
          </a:p>
        </p:txBody>
      </p:sp>
      <p:grpSp>
        <p:nvGrpSpPr>
          <p:cNvPr id="264" name="Google Shape;249;p19"/>
          <p:cNvGrpSpPr/>
          <p:nvPr/>
        </p:nvGrpSpPr>
        <p:grpSpPr>
          <a:xfrm flipH="1">
            <a:off x="2377719" y="2145779"/>
            <a:ext cx="515454" cy="482834"/>
            <a:chOff x="2753373" y="2902523"/>
            <a:chExt cx="347552" cy="325557"/>
          </a:xfrm>
        </p:grpSpPr>
        <p:sp>
          <p:nvSpPr>
            <p:cNvPr id="265" name="Google Shape;250;p19"/>
            <p:cNvSpPr/>
            <p:nvPr/>
          </p:nvSpPr>
          <p:spPr>
            <a:xfrm>
              <a:off x="2807962" y="3018575"/>
              <a:ext cx="86418" cy="29506"/>
            </a:xfrm>
            <a:custGeom>
              <a:avLst/>
              <a:gdLst/>
              <a:ahLst/>
              <a:cxnLst/>
              <a:rect l="l" t="t" r="r" b="b"/>
              <a:pathLst>
                <a:path w="2715" h="927" extrusionOk="0">
                  <a:moveTo>
                    <a:pt x="1070" y="0"/>
                  </a:moveTo>
                  <a:cubicBezTo>
                    <a:pt x="752" y="0"/>
                    <a:pt x="464" y="31"/>
                    <a:pt x="274" y="57"/>
                  </a:cubicBezTo>
                  <a:cubicBezTo>
                    <a:pt x="107" y="93"/>
                    <a:pt x="0" y="224"/>
                    <a:pt x="0" y="390"/>
                  </a:cubicBezTo>
                  <a:lnTo>
                    <a:pt x="0" y="759"/>
                  </a:lnTo>
                  <a:cubicBezTo>
                    <a:pt x="0" y="843"/>
                    <a:pt x="72" y="926"/>
                    <a:pt x="155" y="926"/>
                  </a:cubicBezTo>
                  <a:cubicBezTo>
                    <a:pt x="250" y="926"/>
                    <a:pt x="322" y="843"/>
                    <a:pt x="322" y="759"/>
                  </a:cubicBezTo>
                  <a:lnTo>
                    <a:pt x="322" y="390"/>
                  </a:lnTo>
                  <a:cubicBezTo>
                    <a:pt x="322" y="390"/>
                    <a:pt x="322" y="367"/>
                    <a:pt x="334" y="367"/>
                  </a:cubicBezTo>
                  <a:cubicBezTo>
                    <a:pt x="493" y="349"/>
                    <a:pt x="758" y="318"/>
                    <a:pt x="1059" y="318"/>
                  </a:cubicBezTo>
                  <a:cubicBezTo>
                    <a:pt x="1163" y="318"/>
                    <a:pt x="1271" y="322"/>
                    <a:pt x="1381" y="331"/>
                  </a:cubicBezTo>
                  <a:cubicBezTo>
                    <a:pt x="1870" y="355"/>
                    <a:pt x="2239" y="486"/>
                    <a:pt x="2453" y="700"/>
                  </a:cubicBezTo>
                  <a:cubicBezTo>
                    <a:pt x="2483" y="730"/>
                    <a:pt x="2524" y="745"/>
                    <a:pt x="2566" y="745"/>
                  </a:cubicBezTo>
                  <a:cubicBezTo>
                    <a:pt x="2608" y="745"/>
                    <a:pt x="2649" y="730"/>
                    <a:pt x="2679" y="700"/>
                  </a:cubicBezTo>
                  <a:cubicBezTo>
                    <a:pt x="2715" y="640"/>
                    <a:pt x="2715" y="533"/>
                    <a:pt x="2655" y="474"/>
                  </a:cubicBezTo>
                  <a:cubicBezTo>
                    <a:pt x="2276" y="95"/>
                    <a:pt x="1627" y="0"/>
                    <a:pt x="107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251;p19"/>
            <p:cNvSpPr/>
            <p:nvPr/>
          </p:nvSpPr>
          <p:spPr>
            <a:xfrm>
              <a:off x="2753373" y="2973376"/>
              <a:ext cx="195213" cy="254704"/>
            </a:xfrm>
            <a:custGeom>
              <a:avLst/>
              <a:gdLst/>
              <a:ahLst/>
              <a:cxnLst/>
              <a:rect l="l" t="t" r="r" b="b"/>
              <a:pathLst>
                <a:path w="6133" h="8002" extrusionOk="0">
                  <a:moveTo>
                    <a:pt x="4787" y="298"/>
                  </a:moveTo>
                  <a:lnTo>
                    <a:pt x="4787" y="1846"/>
                  </a:lnTo>
                  <a:cubicBezTo>
                    <a:pt x="4787" y="2084"/>
                    <a:pt x="4751" y="2310"/>
                    <a:pt x="4644" y="2513"/>
                  </a:cubicBezTo>
                  <a:cubicBezTo>
                    <a:pt x="4632" y="2537"/>
                    <a:pt x="4632" y="2560"/>
                    <a:pt x="4632" y="2596"/>
                  </a:cubicBezTo>
                  <a:lnTo>
                    <a:pt x="4632" y="3037"/>
                  </a:lnTo>
                  <a:cubicBezTo>
                    <a:pt x="4632" y="3465"/>
                    <a:pt x="4442" y="3870"/>
                    <a:pt x="4132" y="4168"/>
                  </a:cubicBezTo>
                  <a:cubicBezTo>
                    <a:pt x="3852" y="4437"/>
                    <a:pt x="3484" y="4590"/>
                    <a:pt x="3099" y="4590"/>
                  </a:cubicBezTo>
                  <a:cubicBezTo>
                    <a:pt x="3059" y="4590"/>
                    <a:pt x="3018" y="4588"/>
                    <a:pt x="2977" y="4584"/>
                  </a:cubicBezTo>
                  <a:cubicBezTo>
                    <a:pt x="2156" y="4525"/>
                    <a:pt x="1513" y="3811"/>
                    <a:pt x="1513" y="2977"/>
                  </a:cubicBezTo>
                  <a:lnTo>
                    <a:pt x="1513" y="2572"/>
                  </a:lnTo>
                  <a:cubicBezTo>
                    <a:pt x="1513" y="2549"/>
                    <a:pt x="1513" y="2537"/>
                    <a:pt x="1501" y="2501"/>
                  </a:cubicBezTo>
                  <a:cubicBezTo>
                    <a:pt x="1394" y="2298"/>
                    <a:pt x="1358" y="2072"/>
                    <a:pt x="1358" y="1834"/>
                  </a:cubicBezTo>
                  <a:lnTo>
                    <a:pt x="1358" y="1513"/>
                  </a:lnTo>
                  <a:cubicBezTo>
                    <a:pt x="1358" y="834"/>
                    <a:pt x="1894" y="298"/>
                    <a:pt x="2561" y="298"/>
                  </a:cubicBezTo>
                  <a:close/>
                  <a:moveTo>
                    <a:pt x="3930" y="4680"/>
                  </a:moveTo>
                  <a:lnTo>
                    <a:pt x="3930" y="4977"/>
                  </a:lnTo>
                  <a:lnTo>
                    <a:pt x="3061" y="5573"/>
                  </a:lnTo>
                  <a:lnTo>
                    <a:pt x="2203" y="4977"/>
                  </a:lnTo>
                  <a:lnTo>
                    <a:pt x="2203" y="4680"/>
                  </a:lnTo>
                  <a:cubicBezTo>
                    <a:pt x="2430" y="4799"/>
                    <a:pt x="2680" y="4870"/>
                    <a:pt x="2942" y="4882"/>
                  </a:cubicBezTo>
                  <a:lnTo>
                    <a:pt x="3061" y="4882"/>
                  </a:lnTo>
                  <a:cubicBezTo>
                    <a:pt x="3358" y="4882"/>
                    <a:pt x="3656" y="4811"/>
                    <a:pt x="3930" y="4680"/>
                  </a:cubicBezTo>
                  <a:close/>
                  <a:moveTo>
                    <a:pt x="2084" y="5275"/>
                  </a:moveTo>
                  <a:lnTo>
                    <a:pt x="2846" y="5787"/>
                  </a:lnTo>
                  <a:lnTo>
                    <a:pt x="2430" y="6180"/>
                  </a:lnTo>
                  <a:lnTo>
                    <a:pt x="2406" y="6180"/>
                  </a:lnTo>
                  <a:lnTo>
                    <a:pt x="1918" y="5442"/>
                  </a:lnTo>
                  <a:lnTo>
                    <a:pt x="2084" y="5275"/>
                  </a:lnTo>
                  <a:close/>
                  <a:moveTo>
                    <a:pt x="4073" y="5251"/>
                  </a:moveTo>
                  <a:lnTo>
                    <a:pt x="4239" y="5418"/>
                  </a:lnTo>
                  <a:lnTo>
                    <a:pt x="3739" y="6180"/>
                  </a:lnTo>
                  <a:lnTo>
                    <a:pt x="3716" y="6180"/>
                  </a:lnTo>
                  <a:lnTo>
                    <a:pt x="3311" y="5775"/>
                  </a:lnTo>
                  <a:lnTo>
                    <a:pt x="4073" y="5251"/>
                  </a:lnTo>
                  <a:close/>
                  <a:moveTo>
                    <a:pt x="2549" y="1"/>
                  </a:moveTo>
                  <a:cubicBezTo>
                    <a:pt x="1715" y="1"/>
                    <a:pt x="1025" y="691"/>
                    <a:pt x="1025" y="1525"/>
                  </a:cubicBezTo>
                  <a:lnTo>
                    <a:pt x="1025" y="1870"/>
                  </a:lnTo>
                  <a:cubicBezTo>
                    <a:pt x="1025" y="2132"/>
                    <a:pt x="1084" y="2406"/>
                    <a:pt x="1191" y="2644"/>
                  </a:cubicBezTo>
                  <a:lnTo>
                    <a:pt x="1191" y="3001"/>
                  </a:lnTo>
                  <a:cubicBezTo>
                    <a:pt x="1191" y="3596"/>
                    <a:pt x="1453" y="4132"/>
                    <a:pt x="1870" y="4489"/>
                  </a:cubicBezTo>
                  <a:lnTo>
                    <a:pt x="1870" y="5025"/>
                  </a:lnTo>
                  <a:lnTo>
                    <a:pt x="1572" y="5335"/>
                  </a:lnTo>
                  <a:cubicBezTo>
                    <a:pt x="1549" y="5358"/>
                    <a:pt x="1537" y="5406"/>
                    <a:pt x="1537" y="5454"/>
                  </a:cubicBezTo>
                  <a:lnTo>
                    <a:pt x="548" y="5811"/>
                  </a:lnTo>
                  <a:cubicBezTo>
                    <a:pt x="227" y="5930"/>
                    <a:pt x="1" y="6239"/>
                    <a:pt x="1" y="6597"/>
                  </a:cubicBezTo>
                  <a:lnTo>
                    <a:pt x="1" y="7823"/>
                  </a:lnTo>
                  <a:cubicBezTo>
                    <a:pt x="1" y="7906"/>
                    <a:pt x="72" y="7978"/>
                    <a:pt x="167" y="7978"/>
                  </a:cubicBezTo>
                  <a:cubicBezTo>
                    <a:pt x="251" y="7978"/>
                    <a:pt x="322" y="7906"/>
                    <a:pt x="322" y="7823"/>
                  </a:cubicBezTo>
                  <a:lnTo>
                    <a:pt x="322" y="6597"/>
                  </a:lnTo>
                  <a:cubicBezTo>
                    <a:pt x="322" y="6370"/>
                    <a:pt x="465" y="6180"/>
                    <a:pt x="668" y="6108"/>
                  </a:cubicBezTo>
                  <a:lnTo>
                    <a:pt x="1691" y="5739"/>
                  </a:lnTo>
                  <a:lnTo>
                    <a:pt x="2120" y="6370"/>
                  </a:lnTo>
                  <a:cubicBezTo>
                    <a:pt x="2180" y="6466"/>
                    <a:pt x="2275" y="6501"/>
                    <a:pt x="2358" y="6525"/>
                  </a:cubicBezTo>
                  <a:lnTo>
                    <a:pt x="2394" y="6525"/>
                  </a:lnTo>
                  <a:cubicBezTo>
                    <a:pt x="2489" y="6525"/>
                    <a:pt x="2561" y="6489"/>
                    <a:pt x="2632" y="6430"/>
                  </a:cubicBezTo>
                  <a:lnTo>
                    <a:pt x="2906" y="6168"/>
                  </a:lnTo>
                  <a:lnTo>
                    <a:pt x="2906" y="7835"/>
                  </a:lnTo>
                  <a:cubicBezTo>
                    <a:pt x="2906" y="7918"/>
                    <a:pt x="2977" y="8002"/>
                    <a:pt x="3061" y="8002"/>
                  </a:cubicBezTo>
                  <a:cubicBezTo>
                    <a:pt x="3156" y="8002"/>
                    <a:pt x="3227" y="7918"/>
                    <a:pt x="3227" y="7835"/>
                  </a:cubicBezTo>
                  <a:lnTo>
                    <a:pt x="3227" y="6168"/>
                  </a:lnTo>
                  <a:lnTo>
                    <a:pt x="3501" y="6430"/>
                  </a:lnTo>
                  <a:cubicBezTo>
                    <a:pt x="3549" y="6489"/>
                    <a:pt x="3644" y="6525"/>
                    <a:pt x="3739" y="6525"/>
                  </a:cubicBezTo>
                  <a:lnTo>
                    <a:pt x="3763" y="6525"/>
                  </a:lnTo>
                  <a:cubicBezTo>
                    <a:pt x="3870" y="6501"/>
                    <a:pt x="3954" y="6466"/>
                    <a:pt x="4001" y="6370"/>
                  </a:cubicBezTo>
                  <a:lnTo>
                    <a:pt x="4430" y="5739"/>
                  </a:lnTo>
                  <a:lnTo>
                    <a:pt x="5466" y="6108"/>
                  </a:lnTo>
                  <a:cubicBezTo>
                    <a:pt x="5668" y="6180"/>
                    <a:pt x="5799" y="6370"/>
                    <a:pt x="5799" y="6597"/>
                  </a:cubicBezTo>
                  <a:lnTo>
                    <a:pt x="5799" y="7823"/>
                  </a:lnTo>
                  <a:cubicBezTo>
                    <a:pt x="5799" y="7906"/>
                    <a:pt x="5882" y="7978"/>
                    <a:pt x="5966" y="7978"/>
                  </a:cubicBezTo>
                  <a:cubicBezTo>
                    <a:pt x="6061" y="7978"/>
                    <a:pt x="6133" y="7906"/>
                    <a:pt x="6133" y="7823"/>
                  </a:cubicBezTo>
                  <a:lnTo>
                    <a:pt x="6133" y="6597"/>
                  </a:lnTo>
                  <a:cubicBezTo>
                    <a:pt x="6121" y="6228"/>
                    <a:pt x="5894" y="5918"/>
                    <a:pt x="5561" y="5787"/>
                  </a:cubicBezTo>
                  <a:lnTo>
                    <a:pt x="4585" y="5442"/>
                  </a:lnTo>
                  <a:cubicBezTo>
                    <a:pt x="4585" y="5394"/>
                    <a:pt x="4561" y="5346"/>
                    <a:pt x="4537" y="5323"/>
                  </a:cubicBezTo>
                  <a:lnTo>
                    <a:pt x="4239" y="5001"/>
                  </a:lnTo>
                  <a:lnTo>
                    <a:pt x="4239" y="4489"/>
                  </a:lnTo>
                  <a:cubicBezTo>
                    <a:pt x="4275" y="4454"/>
                    <a:pt x="4299" y="4430"/>
                    <a:pt x="4335" y="4406"/>
                  </a:cubicBezTo>
                  <a:cubicBezTo>
                    <a:pt x="4704" y="4049"/>
                    <a:pt x="4930" y="3561"/>
                    <a:pt x="4930" y="3060"/>
                  </a:cubicBezTo>
                  <a:lnTo>
                    <a:pt x="4930" y="2644"/>
                  </a:lnTo>
                  <a:cubicBezTo>
                    <a:pt x="5037" y="2382"/>
                    <a:pt x="5085" y="2132"/>
                    <a:pt x="5085" y="1870"/>
                  </a:cubicBezTo>
                  <a:lnTo>
                    <a:pt x="5085" y="167"/>
                  </a:lnTo>
                  <a:cubicBezTo>
                    <a:pt x="5085" y="84"/>
                    <a:pt x="5013" y="1"/>
                    <a:pt x="493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252;p19"/>
            <p:cNvSpPr/>
            <p:nvPr/>
          </p:nvSpPr>
          <p:spPr>
            <a:xfrm>
              <a:off x="2905361" y="3195072"/>
              <a:ext cx="10631" cy="32244"/>
            </a:xfrm>
            <a:custGeom>
              <a:avLst/>
              <a:gdLst/>
              <a:ahLst/>
              <a:cxnLst/>
              <a:rect l="l" t="t" r="r" b="b"/>
              <a:pathLst>
                <a:path w="334" h="1013" extrusionOk="0">
                  <a:moveTo>
                    <a:pt x="167" y="1"/>
                  </a:moveTo>
                  <a:cubicBezTo>
                    <a:pt x="72" y="1"/>
                    <a:pt x="0" y="84"/>
                    <a:pt x="0" y="167"/>
                  </a:cubicBezTo>
                  <a:lnTo>
                    <a:pt x="0" y="858"/>
                  </a:lnTo>
                  <a:cubicBezTo>
                    <a:pt x="0" y="941"/>
                    <a:pt x="72" y="1013"/>
                    <a:pt x="167" y="1013"/>
                  </a:cubicBezTo>
                  <a:cubicBezTo>
                    <a:pt x="250" y="1013"/>
                    <a:pt x="334" y="941"/>
                    <a:pt x="334" y="858"/>
                  </a:cubicBezTo>
                  <a:lnTo>
                    <a:pt x="334" y="167"/>
                  </a:lnTo>
                  <a:cubicBezTo>
                    <a:pt x="334" y="60"/>
                    <a:pt x="250" y="1"/>
                    <a:pt x="16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253;p19"/>
            <p:cNvSpPr/>
            <p:nvPr/>
          </p:nvSpPr>
          <p:spPr>
            <a:xfrm>
              <a:off x="2939069" y="2934735"/>
              <a:ext cx="161856" cy="169049"/>
            </a:xfrm>
            <a:custGeom>
              <a:avLst/>
              <a:gdLst/>
              <a:ahLst/>
              <a:cxnLst/>
              <a:rect l="l" t="t" r="r" b="b"/>
              <a:pathLst>
                <a:path w="5085" h="5311" extrusionOk="0">
                  <a:moveTo>
                    <a:pt x="668" y="0"/>
                  </a:moveTo>
                  <a:cubicBezTo>
                    <a:pt x="299" y="0"/>
                    <a:pt x="1" y="298"/>
                    <a:pt x="1" y="667"/>
                  </a:cubicBezTo>
                  <a:lnTo>
                    <a:pt x="1" y="3393"/>
                  </a:lnTo>
                  <a:cubicBezTo>
                    <a:pt x="1" y="3763"/>
                    <a:pt x="299" y="4060"/>
                    <a:pt x="668" y="4060"/>
                  </a:cubicBezTo>
                  <a:lnTo>
                    <a:pt x="977" y="4060"/>
                  </a:lnTo>
                  <a:lnTo>
                    <a:pt x="739" y="5001"/>
                  </a:lnTo>
                  <a:cubicBezTo>
                    <a:pt x="715" y="5108"/>
                    <a:pt x="763" y="5203"/>
                    <a:pt x="846" y="5263"/>
                  </a:cubicBezTo>
                  <a:cubicBezTo>
                    <a:pt x="894" y="5298"/>
                    <a:pt x="941" y="5310"/>
                    <a:pt x="977" y="5310"/>
                  </a:cubicBezTo>
                  <a:cubicBezTo>
                    <a:pt x="1025" y="5310"/>
                    <a:pt x="1084" y="5298"/>
                    <a:pt x="1132" y="5263"/>
                  </a:cubicBezTo>
                  <a:lnTo>
                    <a:pt x="2763" y="4072"/>
                  </a:lnTo>
                  <a:lnTo>
                    <a:pt x="4418" y="4072"/>
                  </a:lnTo>
                  <a:cubicBezTo>
                    <a:pt x="4787" y="4072"/>
                    <a:pt x="5085" y="3774"/>
                    <a:pt x="5085" y="3405"/>
                  </a:cubicBezTo>
                  <a:lnTo>
                    <a:pt x="5085" y="679"/>
                  </a:lnTo>
                  <a:cubicBezTo>
                    <a:pt x="5061" y="298"/>
                    <a:pt x="4751" y="0"/>
                    <a:pt x="4394" y="0"/>
                  </a:cubicBezTo>
                  <a:lnTo>
                    <a:pt x="3537" y="0"/>
                  </a:lnTo>
                  <a:cubicBezTo>
                    <a:pt x="3454" y="0"/>
                    <a:pt x="3370" y="72"/>
                    <a:pt x="3370" y="167"/>
                  </a:cubicBezTo>
                  <a:cubicBezTo>
                    <a:pt x="3370" y="250"/>
                    <a:pt x="3454" y="322"/>
                    <a:pt x="3537" y="322"/>
                  </a:cubicBezTo>
                  <a:lnTo>
                    <a:pt x="4394" y="322"/>
                  </a:lnTo>
                  <a:cubicBezTo>
                    <a:pt x="4585" y="322"/>
                    <a:pt x="4751" y="488"/>
                    <a:pt x="4751" y="679"/>
                  </a:cubicBezTo>
                  <a:lnTo>
                    <a:pt x="4751" y="3405"/>
                  </a:lnTo>
                  <a:cubicBezTo>
                    <a:pt x="4751" y="3596"/>
                    <a:pt x="4585" y="3763"/>
                    <a:pt x="4394" y="3763"/>
                  </a:cubicBezTo>
                  <a:lnTo>
                    <a:pt x="2692" y="3763"/>
                  </a:lnTo>
                  <a:cubicBezTo>
                    <a:pt x="2668" y="3763"/>
                    <a:pt x="2632" y="3774"/>
                    <a:pt x="2608" y="3798"/>
                  </a:cubicBezTo>
                  <a:lnTo>
                    <a:pt x="1084" y="4894"/>
                  </a:lnTo>
                  <a:lnTo>
                    <a:pt x="1322" y="3953"/>
                  </a:lnTo>
                  <a:cubicBezTo>
                    <a:pt x="1334" y="3917"/>
                    <a:pt x="1322" y="3858"/>
                    <a:pt x="1287" y="3822"/>
                  </a:cubicBezTo>
                  <a:cubicBezTo>
                    <a:pt x="1263" y="3774"/>
                    <a:pt x="1215" y="3763"/>
                    <a:pt x="1180" y="3763"/>
                  </a:cubicBezTo>
                  <a:lnTo>
                    <a:pt x="668" y="3763"/>
                  </a:lnTo>
                  <a:cubicBezTo>
                    <a:pt x="477" y="3763"/>
                    <a:pt x="310" y="3596"/>
                    <a:pt x="310" y="3405"/>
                  </a:cubicBezTo>
                  <a:lnTo>
                    <a:pt x="310" y="679"/>
                  </a:lnTo>
                  <a:cubicBezTo>
                    <a:pt x="310" y="488"/>
                    <a:pt x="477" y="322"/>
                    <a:pt x="668" y="322"/>
                  </a:cubicBezTo>
                  <a:lnTo>
                    <a:pt x="1513" y="322"/>
                  </a:lnTo>
                  <a:cubicBezTo>
                    <a:pt x="1608" y="322"/>
                    <a:pt x="1680" y="250"/>
                    <a:pt x="1680" y="167"/>
                  </a:cubicBezTo>
                  <a:cubicBezTo>
                    <a:pt x="1680" y="72"/>
                    <a:pt x="1608" y="0"/>
                    <a:pt x="151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254;p19"/>
            <p:cNvSpPr/>
            <p:nvPr/>
          </p:nvSpPr>
          <p:spPr>
            <a:xfrm>
              <a:off x="3002379" y="2902523"/>
              <a:ext cx="32244" cy="96668"/>
            </a:xfrm>
            <a:custGeom>
              <a:avLst/>
              <a:gdLst/>
              <a:ahLst/>
              <a:cxnLst/>
              <a:rect l="l" t="t" r="r" b="b"/>
              <a:pathLst>
                <a:path w="1013" h="3037" extrusionOk="0">
                  <a:moveTo>
                    <a:pt x="691" y="310"/>
                  </a:moveTo>
                  <a:lnTo>
                    <a:pt x="536" y="2727"/>
                  </a:lnTo>
                  <a:lnTo>
                    <a:pt x="500" y="2727"/>
                  </a:lnTo>
                  <a:lnTo>
                    <a:pt x="345" y="310"/>
                  </a:lnTo>
                  <a:close/>
                  <a:moveTo>
                    <a:pt x="167" y="0"/>
                  </a:moveTo>
                  <a:cubicBezTo>
                    <a:pt x="119" y="0"/>
                    <a:pt x="84" y="12"/>
                    <a:pt x="48" y="48"/>
                  </a:cubicBezTo>
                  <a:cubicBezTo>
                    <a:pt x="24" y="72"/>
                    <a:pt x="0" y="119"/>
                    <a:pt x="0" y="167"/>
                  </a:cubicBezTo>
                  <a:lnTo>
                    <a:pt x="167" y="2881"/>
                  </a:lnTo>
                  <a:cubicBezTo>
                    <a:pt x="167" y="2977"/>
                    <a:pt x="238" y="3036"/>
                    <a:pt x="334" y="3036"/>
                  </a:cubicBezTo>
                  <a:lnTo>
                    <a:pt x="679" y="3036"/>
                  </a:lnTo>
                  <a:cubicBezTo>
                    <a:pt x="762" y="3036"/>
                    <a:pt x="822" y="2977"/>
                    <a:pt x="834" y="2881"/>
                  </a:cubicBezTo>
                  <a:lnTo>
                    <a:pt x="1000" y="167"/>
                  </a:lnTo>
                  <a:cubicBezTo>
                    <a:pt x="1012" y="119"/>
                    <a:pt x="1000" y="72"/>
                    <a:pt x="977" y="48"/>
                  </a:cubicBezTo>
                  <a:cubicBezTo>
                    <a:pt x="941" y="12"/>
                    <a:pt x="893" y="0"/>
                    <a:pt x="85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255;p19"/>
            <p:cNvSpPr/>
            <p:nvPr/>
          </p:nvSpPr>
          <p:spPr>
            <a:xfrm>
              <a:off x="3003143" y="3005206"/>
              <a:ext cx="32244" cy="32244"/>
            </a:xfrm>
            <a:custGeom>
              <a:avLst/>
              <a:gdLst/>
              <a:ahLst/>
              <a:cxnLst/>
              <a:rect l="l" t="t" r="r" b="b"/>
              <a:pathLst>
                <a:path w="1013" h="1013" extrusionOk="0">
                  <a:moveTo>
                    <a:pt x="500" y="322"/>
                  </a:moveTo>
                  <a:cubicBezTo>
                    <a:pt x="607" y="322"/>
                    <a:pt x="679" y="406"/>
                    <a:pt x="679" y="513"/>
                  </a:cubicBezTo>
                  <a:cubicBezTo>
                    <a:pt x="679" y="608"/>
                    <a:pt x="595" y="691"/>
                    <a:pt x="500" y="691"/>
                  </a:cubicBezTo>
                  <a:cubicBezTo>
                    <a:pt x="393" y="691"/>
                    <a:pt x="321" y="608"/>
                    <a:pt x="321" y="513"/>
                  </a:cubicBezTo>
                  <a:cubicBezTo>
                    <a:pt x="321" y="406"/>
                    <a:pt x="393" y="322"/>
                    <a:pt x="500" y="322"/>
                  </a:cubicBezTo>
                  <a:close/>
                  <a:moveTo>
                    <a:pt x="500" y="1"/>
                  </a:moveTo>
                  <a:cubicBezTo>
                    <a:pt x="214" y="1"/>
                    <a:pt x="0" y="227"/>
                    <a:pt x="0" y="513"/>
                  </a:cubicBezTo>
                  <a:cubicBezTo>
                    <a:pt x="0" y="787"/>
                    <a:pt x="214" y="1013"/>
                    <a:pt x="500" y="1013"/>
                  </a:cubicBezTo>
                  <a:cubicBezTo>
                    <a:pt x="786" y="1013"/>
                    <a:pt x="1012" y="787"/>
                    <a:pt x="1012" y="513"/>
                  </a:cubicBezTo>
                  <a:cubicBezTo>
                    <a:pt x="988" y="227"/>
                    <a:pt x="762" y="1"/>
                    <a:pt x="50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1" name="Google Shape;1317;p41"/>
          <p:cNvGrpSpPr/>
          <p:nvPr/>
        </p:nvGrpSpPr>
        <p:grpSpPr>
          <a:xfrm>
            <a:off x="2422350" y="3033710"/>
            <a:ext cx="489126" cy="473123"/>
            <a:chOff x="-1591550" y="3597475"/>
            <a:chExt cx="293825" cy="294575"/>
          </a:xfrm>
        </p:grpSpPr>
        <p:sp>
          <p:nvSpPr>
            <p:cNvPr id="272" name="Google Shape;1318;p41"/>
            <p:cNvSpPr/>
            <p:nvPr/>
          </p:nvSpPr>
          <p:spPr>
            <a:xfrm>
              <a:off x="-1509625" y="3597475"/>
              <a:ext cx="211900" cy="207150"/>
            </a:xfrm>
            <a:custGeom>
              <a:avLst/>
              <a:gdLst/>
              <a:ahLst/>
              <a:cxnLst/>
              <a:rect l="l" t="t" r="r" b="b"/>
              <a:pathLst>
                <a:path w="8476" h="8286" extrusionOk="0">
                  <a:moveTo>
                    <a:pt x="6105" y="1"/>
                  </a:moveTo>
                  <a:cubicBezTo>
                    <a:pt x="6014" y="1"/>
                    <a:pt x="5916" y="39"/>
                    <a:pt x="5829" y="126"/>
                  </a:cubicBezTo>
                  <a:lnTo>
                    <a:pt x="3781" y="2205"/>
                  </a:lnTo>
                  <a:cubicBezTo>
                    <a:pt x="3718" y="2268"/>
                    <a:pt x="3655" y="2363"/>
                    <a:pt x="3655" y="2426"/>
                  </a:cubicBezTo>
                  <a:lnTo>
                    <a:pt x="3655" y="4253"/>
                  </a:lnTo>
                  <a:lnTo>
                    <a:pt x="1544" y="6332"/>
                  </a:lnTo>
                  <a:cubicBezTo>
                    <a:pt x="1400" y="6270"/>
                    <a:pt x="1256" y="6242"/>
                    <a:pt x="1119" y="6242"/>
                  </a:cubicBezTo>
                  <a:cubicBezTo>
                    <a:pt x="835" y="6242"/>
                    <a:pt x="580" y="6362"/>
                    <a:pt x="410" y="6553"/>
                  </a:cubicBezTo>
                  <a:cubicBezTo>
                    <a:pt x="0" y="6931"/>
                    <a:pt x="0" y="7592"/>
                    <a:pt x="410" y="8002"/>
                  </a:cubicBezTo>
                  <a:cubicBezTo>
                    <a:pt x="599" y="8191"/>
                    <a:pt x="859" y="8286"/>
                    <a:pt x="1123" y="8286"/>
                  </a:cubicBezTo>
                  <a:cubicBezTo>
                    <a:pt x="1387" y="8286"/>
                    <a:pt x="1655" y="8191"/>
                    <a:pt x="1859" y="8002"/>
                  </a:cubicBezTo>
                  <a:cubicBezTo>
                    <a:pt x="2174" y="7687"/>
                    <a:pt x="2206" y="7214"/>
                    <a:pt x="2048" y="6868"/>
                  </a:cubicBezTo>
                  <a:lnTo>
                    <a:pt x="4128" y="4757"/>
                  </a:lnTo>
                  <a:lnTo>
                    <a:pt x="5955" y="4757"/>
                  </a:lnTo>
                  <a:cubicBezTo>
                    <a:pt x="6018" y="4757"/>
                    <a:pt x="6144" y="4725"/>
                    <a:pt x="6175" y="4662"/>
                  </a:cubicBezTo>
                  <a:lnTo>
                    <a:pt x="8286" y="2552"/>
                  </a:lnTo>
                  <a:cubicBezTo>
                    <a:pt x="8475" y="2331"/>
                    <a:pt x="8349" y="1985"/>
                    <a:pt x="8034" y="1985"/>
                  </a:cubicBezTo>
                  <a:lnTo>
                    <a:pt x="6428" y="1985"/>
                  </a:lnTo>
                  <a:lnTo>
                    <a:pt x="6428" y="346"/>
                  </a:lnTo>
                  <a:cubicBezTo>
                    <a:pt x="6428" y="140"/>
                    <a:pt x="6278" y="1"/>
                    <a:pt x="61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1319;p41"/>
            <p:cNvSpPr/>
            <p:nvPr/>
          </p:nvSpPr>
          <p:spPr>
            <a:xfrm>
              <a:off x="-1541125" y="3719125"/>
              <a:ext cx="120525" cy="118275"/>
            </a:xfrm>
            <a:custGeom>
              <a:avLst/>
              <a:gdLst/>
              <a:ahLst/>
              <a:cxnLst/>
              <a:rect l="l" t="t" r="r" b="b"/>
              <a:pathLst>
                <a:path w="4821" h="4731" extrusionOk="0">
                  <a:moveTo>
                    <a:pt x="2340" y="1"/>
                  </a:moveTo>
                  <a:cubicBezTo>
                    <a:pt x="1722" y="1"/>
                    <a:pt x="1163" y="241"/>
                    <a:pt x="725" y="679"/>
                  </a:cubicBezTo>
                  <a:cubicBezTo>
                    <a:pt x="284" y="1120"/>
                    <a:pt x="0" y="1750"/>
                    <a:pt x="0" y="2380"/>
                  </a:cubicBezTo>
                  <a:cubicBezTo>
                    <a:pt x="0" y="3943"/>
                    <a:pt x="1211" y="4731"/>
                    <a:pt x="2420" y="4731"/>
                  </a:cubicBezTo>
                  <a:cubicBezTo>
                    <a:pt x="3622" y="4731"/>
                    <a:pt x="4821" y="3951"/>
                    <a:pt x="4821" y="2380"/>
                  </a:cubicBezTo>
                  <a:cubicBezTo>
                    <a:pt x="4821" y="2096"/>
                    <a:pt x="4758" y="1844"/>
                    <a:pt x="4663" y="1592"/>
                  </a:cubicBezTo>
                  <a:lnTo>
                    <a:pt x="4096" y="2159"/>
                  </a:lnTo>
                  <a:cubicBezTo>
                    <a:pt x="4253" y="3199"/>
                    <a:pt x="3434" y="4081"/>
                    <a:pt x="2395" y="4081"/>
                  </a:cubicBezTo>
                  <a:cubicBezTo>
                    <a:pt x="882" y="4081"/>
                    <a:pt x="126" y="2222"/>
                    <a:pt x="1197" y="1151"/>
                  </a:cubicBezTo>
                  <a:cubicBezTo>
                    <a:pt x="1522" y="827"/>
                    <a:pt x="1984" y="665"/>
                    <a:pt x="2428" y="665"/>
                  </a:cubicBezTo>
                  <a:cubicBezTo>
                    <a:pt x="2501" y="665"/>
                    <a:pt x="2575" y="670"/>
                    <a:pt x="2647" y="679"/>
                  </a:cubicBezTo>
                  <a:lnTo>
                    <a:pt x="3182" y="143"/>
                  </a:lnTo>
                  <a:cubicBezTo>
                    <a:pt x="2894" y="47"/>
                    <a:pt x="2611" y="1"/>
                    <a:pt x="234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1320;p41"/>
            <p:cNvSpPr/>
            <p:nvPr/>
          </p:nvSpPr>
          <p:spPr>
            <a:xfrm>
              <a:off x="-1591550" y="3668825"/>
              <a:ext cx="222925" cy="223225"/>
            </a:xfrm>
            <a:custGeom>
              <a:avLst/>
              <a:gdLst/>
              <a:ahLst/>
              <a:cxnLst/>
              <a:rect l="l" t="t" r="r" b="b"/>
              <a:pathLst>
                <a:path w="8917" h="8929" extrusionOk="0">
                  <a:moveTo>
                    <a:pt x="4475" y="1"/>
                  </a:moveTo>
                  <a:cubicBezTo>
                    <a:pt x="3329" y="1"/>
                    <a:pt x="2187" y="454"/>
                    <a:pt x="1324" y="1336"/>
                  </a:cubicBezTo>
                  <a:cubicBezTo>
                    <a:pt x="474" y="2155"/>
                    <a:pt x="1" y="3289"/>
                    <a:pt x="1" y="4486"/>
                  </a:cubicBezTo>
                  <a:cubicBezTo>
                    <a:pt x="1" y="6912"/>
                    <a:pt x="2017" y="8929"/>
                    <a:pt x="4475" y="8929"/>
                  </a:cubicBezTo>
                  <a:cubicBezTo>
                    <a:pt x="6901" y="8929"/>
                    <a:pt x="8917" y="6912"/>
                    <a:pt x="8917" y="4486"/>
                  </a:cubicBezTo>
                  <a:cubicBezTo>
                    <a:pt x="8917" y="3604"/>
                    <a:pt x="8696" y="2817"/>
                    <a:pt x="8255" y="2124"/>
                  </a:cubicBezTo>
                  <a:cubicBezTo>
                    <a:pt x="8098" y="2218"/>
                    <a:pt x="7342" y="2943"/>
                    <a:pt x="7184" y="3100"/>
                  </a:cubicBezTo>
                  <a:cubicBezTo>
                    <a:pt x="8161" y="5148"/>
                    <a:pt x="6680" y="7511"/>
                    <a:pt x="4412" y="7511"/>
                  </a:cubicBezTo>
                  <a:cubicBezTo>
                    <a:pt x="1702" y="7511"/>
                    <a:pt x="316" y="4203"/>
                    <a:pt x="2269" y="2281"/>
                  </a:cubicBezTo>
                  <a:cubicBezTo>
                    <a:pt x="2869" y="1681"/>
                    <a:pt x="3659" y="1373"/>
                    <a:pt x="4447" y="1373"/>
                  </a:cubicBezTo>
                  <a:cubicBezTo>
                    <a:pt x="4900" y="1373"/>
                    <a:pt x="5352" y="1475"/>
                    <a:pt x="5766" y="1682"/>
                  </a:cubicBezTo>
                  <a:cubicBezTo>
                    <a:pt x="5924" y="1525"/>
                    <a:pt x="6617" y="800"/>
                    <a:pt x="6838" y="706"/>
                  </a:cubicBezTo>
                  <a:cubicBezTo>
                    <a:pt x="6115" y="233"/>
                    <a:pt x="5294" y="1"/>
                    <a:pt x="44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5" name="Google Shape;471;p22"/>
          <p:cNvGrpSpPr/>
          <p:nvPr/>
        </p:nvGrpSpPr>
        <p:grpSpPr>
          <a:xfrm>
            <a:off x="2426381" y="4845925"/>
            <a:ext cx="447409" cy="423823"/>
            <a:chOff x="4858850" y="3072970"/>
            <a:chExt cx="355401" cy="345528"/>
          </a:xfrm>
          <a:solidFill>
            <a:schemeClr val="bg1"/>
          </a:solidFill>
        </p:grpSpPr>
        <p:sp>
          <p:nvSpPr>
            <p:cNvPr id="276" name="Google Shape;472;p22"/>
            <p:cNvSpPr/>
            <p:nvPr/>
          </p:nvSpPr>
          <p:spPr>
            <a:xfrm>
              <a:off x="4931615" y="3147341"/>
              <a:ext cx="204733" cy="220787"/>
            </a:xfrm>
            <a:custGeom>
              <a:avLst/>
              <a:gdLst/>
              <a:ahLst/>
              <a:cxnLst/>
              <a:rect l="l" t="t" r="r" b="b"/>
              <a:pathLst>
                <a:path w="11860" h="12790" extrusionOk="0">
                  <a:moveTo>
                    <a:pt x="5525" y="3765"/>
                  </a:moveTo>
                  <a:lnTo>
                    <a:pt x="8371" y="3884"/>
                  </a:lnTo>
                  <a:lnTo>
                    <a:pt x="6668" y="5622"/>
                  </a:lnTo>
                  <a:lnTo>
                    <a:pt x="8668" y="5777"/>
                  </a:lnTo>
                  <a:lnTo>
                    <a:pt x="3489" y="10266"/>
                  </a:lnTo>
                  <a:lnTo>
                    <a:pt x="3489" y="10266"/>
                  </a:lnTo>
                  <a:lnTo>
                    <a:pt x="5489" y="6587"/>
                  </a:lnTo>
                  <a:lnTo>
                    <a:pt x="3382" y="6587"/>
                  </a:lnTo>
                  <a:lnTo>
                    <a:pt x="5525" y="3765"/>
                  </a:lnTo>
                  <a:close/>
                  <a:moveTo>
                    <a:pt x="6027" y="1"/>
                  </a:moveTo>
                  <a:cubicBezTo>
                    <a:pt x="5806" y="1"/>
                    <a:pt x="5583" y="13"/>
                    <a:pt x="5358" y="38"/>
                  </a:cubicBezTo>
                  <a:cubicBezTo>
                    <a:pt x="2715" y="336"/>
                    <a:pt x="572" y="2443"/>
                    <a:pt x="239" y="5075"/>
                  </a:cubicBezTo>
                  <a:cubicBezTo>
                    <a:pt x="0" y="7003"/>
                    <a:pt x="703" y="8766"/>
                    <a:pt x="1941" y="9992"/>
                  </a:cubicBezTo>
                  <a:cubicBezTo>
                    <a:pt x="2144" y="10194"/>
                    <a:pt x="2358" y="10397"/>
                    <a:pt x="2525" y="10623"/>
                  </a:cubicBezTo>
                  <a:cubicBezTo>
                    <a:pt x="2834" y="11028"/>
                    <a:pt x="3251" y="11647"/>
                    <a:pt x="3572" y="12445"/>
                  </a:cubicBezTo>
                  <a:cubicBezTo>
                    <a:pt x="3656" y="12659"/>
                    <a:pt x="3870" y="12790"/>
                    <a:pt x="4108" y="12790"/>
                  </a:cubicBezTo>
                  <a:lnTo>
                    <a:pt x="7966" y="12790"/>
                  </a:lnTo>
                  <a:cubicBezTo>
                    <a:pt x="8204" y="12790"/>
                    <a:pt x="8418" y="12659"/>
                    <a:pt x="8501" y="12445"/>
                  </a:cubicBezTo>
                  <a:cubicBezTo>
                    <a:pt x="9085" y="10992"/>
                    <a:pt x="9978" y="10123"/>
                    <a:pt x="9978" y="10123"/>
                  </a:cubicBezTo>
                  <a:lnTo>
                    <a:pt x="9966" y="10123"/>
                  </a:lnTo>
                  <a:cubicBezTo>
                    <a:pt x="11133" y="9051"/>
                    <a:pt x="11859" y="7527"/>
                    <a:pt x="11859" y="5837"/>
                  </a:cubicBezTo>
                  <a:cubicBezTo>
                    <a:pt x="11859" y="2616"/>
                    <a:pt x="9241" y="1"/>
                    <a:pt x="60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473;p22"/>
            <p:cNvSpPr/>
            <p:nvPr/>
          </p:nvSpPr>
          <p:spPr>
            <a:xfrm>
              <a:off x="4983613" y="3375531"/>
              <a:ext cx="104231" cy="42966"/>
            </a:xfrm>
            <a:custGeom>
              <a:avLst/>
              <a:gdLst/>
              <a:ahLst/>
              <a:cxnLst/>
              <a:rect l="l" t="t" r="r" b="b"/>
              <a:pathLst>
                <a:path w="6038" h="2489" extrusionOk="0">
                  <a:moveTo>
                    <a:pt x="406" y="1"/>
                  </a:moveTo>
                  <a:cubicBezTo>
                    <a:pt x="179" y="1"/>
                    <a:pt x="1" y="191"/>
                    <a:pt x="1" y="417"/>
                  </a:cubicBezTo>
                  <a:lnTo>
                    <a:pt x="1" y="501"/>
                  </a:lnTo>
                  <a:cubicBezTo>
                    <a:pt x="1" y="727"/>
                    <a:pt x="179" y="905"/>
                    <a:pt x="406" y="905"/>
                  </a:cubicBezTo>
                  <a:lnTo>
                    <a:pt x="1799" y="905"/>
                  </a:lnTo>
                  <a:lnTo>
                    <a:pt x="1799" y="1275"/>
                  </a:lnTo>
                  <a:cubicBezTo>
                    <a:pt x="1799" y="1941"/>
                    <a:pt x="2346" y="2489"/>
                    <a:pt x="3013" y="2489"/>
                  </a:cubicBezTo>
                  <a:cubicBezTo>
                    <a:pt x="3680" y="2489"/>
                    <a:pt x="4227" y="1941"/>
                    <a:pt x="4227" y="1275"/>
                  </a:cubicBezTo>
                  <a:lnTo>
                    <a:pt x="4227" y="905"/>
                  </a:lnTo>
                  <a:lnTo>
                    <a:pt x="5620" y="905"/>
                  </a:lnTo>
                  <a:cubicBezTo>
                    <a:pt x="5847" y="905"/>
                    <a:pt x="6037" y="727"/>
                    <a:pt x="6037" y="501"/>
                  </a:cubicBezTo>
                  <a:lnTo>
                    <a:pt x="6037" y="417"/>
                  </a:lnTo>
                  <a:cubicBezTo>
                    <a:pt x="6037" y="191"/>
                    <a:pt x="5847" y="1"/>
                    <a:pt x="56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" name="Google Shape;474;p22"/>
            <p:cNvSpPr/>
            <p:nvPr/>
          </p:nvSpPr>
          <p:spPr>
            <a:xfrm>
              <a:off x="5028429" y="3072970"/>
              <a:ext cx="14604" cy="46885"/>
            </a:xfrm>
            <a:custGeom>
              <a:avLst/>
              <a:gdLst/>
              <a:ahLst/>
              <a:cxnLst/>
              <a:rect l="l" t="t" r="r" b="b"/>
              <a:pathLst>
                <a:path w="846" h="2716" extrusionOk="0">
                  <a:moveTo>
                    <a:pt x="417" y="1"/>
                  </a:moveTo>
                  <a:cubicBezTo>
                    <a:pt x="191" y="1"/>
                    <a:pt x="0" y="191"/>
                    <a:pt x="0" y="429"/>
                  </a:cubicBezTo>
                  <a:lnTo>
                    <a:pt x="0" y="2298"/>
                  </a:lnTo>
                  <a:cubicBezTo>
                    <a:pt x="0" y="2525"/>
                    <a:pt x="191" y="2715"/>
                    <a:pt x="417" y="2715"/>
                  </a:cubicBezTo>
                  <a:cubicBezTo>
                    <a:pt x="655" y="2715"/>
                    <a:pt x="846" y="2525"/>
                    <a:pt x="846" y="2298"/>
                  </a:cubicBezTo>
                  <a:lnTo>
                    <a:pt x="846" y="429"/>
                  </a:lnTo>
                  <a:cubicBezTo>
                    <a:pt x="846" y="191"/>
                    <a:pt x="655" y="1"/>
                    <a:pt x="4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" name="Google Shape;475;p22"/>
            <p:cNvSpPr/>
            <p:nvPr/>
          </p:nvSpPr>
          <p:spPr>
            <a:xfrm>
              <a:off x="4942301" y="3096224"/>
              <a:ext cx="32695" cy="42621"/>
            </a:xfrm>
            <a:custGeom>
              <a:avLst/>
              <a:gdLst/>
              <a:ahLst/>
              <a:cxnLst/>
              <a:rect l="l" t="t" r="r" b="b"/>
              <a:pathLst>
                <a:path w="1894" h="2469" extrusionOk="0">
                  <a:moveTo>
                    <a:pt x="475" y="1"/>
                  </a:moveTo>
                  <a:cubicBezTo>
                    <a:pt x="402" y="1"/>
                    <a:pt x="329" y="19"/>
                    <a:pt x="262" y="59"/>
                  </a:cubicBezTo>
                  <a:cubicBezTo>
                    <a:pt x="60" y="178"/>
                    <a:pt x="1" y="440"/>
                    <a:pt x="108" y="642"/>
                  </a:cubicBezTo>
                  <a:lnTo>
                    <a:pt x="1048" y="2261"/>
                  </a:lnTo>
                  <a:cubicBezTo>
                    <a:pt x="1128" y="2397"/>
                    <a:pt x="1267" y="2468"/>
                    <a:pt x="1411" y="2468"/>
                  </a:cubicBezTo>
                  <a:cubicBezTo>
                    <a:pt x="1481" y="2468"/>
                    <a:pt x="1553" y="2451"/>
                    <a:pt x="1620" y="2416"/>
                  </a:cubicBezTo>
                  <a:cubicBezTo>
                    <a:pt x="1822" y="2297"/>
                    <a:pt x="1894" y="2035"/>
                    <a:pt x="1775" y="1833"/>
                  </a:cubicBezTo>
                  <a:lnTo>
                    <a:pt x="846" y="213"/>
                  </a:lnTo>
                  <a:cubicBezTo>
                    <a:pt x="766" y="78"/>
                    <a:pt x="622" y="1"/>
                    <a:pt x="4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" name="Google Shape;476;p22"/>
            <p:cNvSpPr/>
            <p:nvPr/>
          </p:nvSpPr>
          <p:spPr>
            <a:xfrm>
              <a:off x="4880222" y="3159011"/>
              <a:ext cx="44624" cy="30693"/>
            </a:xfrm>
            <a:custGeom>
              <a:avLst/>
              <a:gdLst/>
              <a:ahLst/>
              <a:cxnLst/>
              <a:rect l="l" t="t" r="r" b="b"/>
              <a:pathLst>
                <a:path w="2585" h="1778" extrusionOk="0">
                  <a:moveTo>
                    <a:pt x="479" y="0"/>
                  </a:moveTo>
                  <a:cubicBezTo>
                    <a:pt x="332" y="0"/>
                    <a:pt x="188" y="72"/>
                    <a:pt x="108" y="208"/>
                  </a:cubicBezTo>
                  <a:cubicBezTo>
                    <a:pt x="1" y="410"/>
                    <a:pt x="72" y="672"/>
                    <a:pt x="275" y="791"/>
                  </a:cubicBezTo>
                  <a:lnTo>
                    <a:pt x="1882" y="1720"/>
                  </a:lnTo>
                  <a:cubicBezTo>
                    <a:pt x="1949" y="1759"/>
                    <a:pt x="2022" y="1778"/>
                    <a:pt x="2094" y="1778"/>
                  </a:cubicBezTo>
                  <a:cubicBezTo>
                    <a:pt x="2242" y="1778"/>
                    <a:pt x="2386" y="1701"/>
                    <a:pt x="2465" y="1565"/>
                  </a:cubicBezTo>
                  <a:cubicBezTo>
                    <a:pt x="2585" y="1363"/>
                    <a:pt x="2513" y="1113"/>
                    <a:pt x="2311" y="994"/>
                  </a:cubicBezTo>
                  <a:lnTo>
                    <a:pt x="691" y="53"/>
                  </a:lnTo>
                  <a:cubicBezTo>
                    <a:pt x="625" y="18"/>
                    <a:pt x="552" y="0"/>
                    <a:pt x="4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" name="Google Shape;477;p22"/>
            <p:cNvSpPr/>
            <p:nvPr/>
          </p:nvSpPr>
          <p:spPr>
            <a:xfrm>
              <a:off x="4858850" y="3244397"/>
              <a:ext cx="46885" cy="14604"/>
            </a:xfrm>
            <a:custGeom>
              <a:avLst/>
              <a:gdLst/>
              <a:ahLst/>
              <a:cxnLst/>
              <a:rect l="l" t="t" r="r" b="b"/>
              <a:pathLst>
                <a:path w="2716" h="846" extrusionOk="0">
                  <a:moveTo>
                    <a:pt x="417" y="0"/>
                  </a:moveTo>
                  <a:cubicBezTo>
                    <a:pt x="191" y="0"/>
                    <a:pt x="1" y="191"/>
                    <a:pt x="1" y="417"/>
                  </a:cubicBezTo>
                  <a:cubicBezTo>
                    <a:pt x="1" y="655"/>
                    <a:pt x="191" y="846"/>
                    <a:pt x="417" y="846"/>
                  </a:cubicBezTo>
                  <a:lnTo>
                    <a:pt x="2287" y="846"/>
                  </a:lnTo>
                  <a:cubicBezTo>
                    <a:pt x="2525" y="846"/>
                    <a:pt x="2715" y="655"/>
                    <a:pt x="2715" y="417"/>
                  </a:cubicBezTo>
                  <a:cubicBezTo>
                    <a:pt x="2715" y="191"/>
                    <a:pt x="2525" y="0"/>
                    <a:pt x="22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" name="Google Shape;478;p22"/>
            <p:cNvSpPr/>
            <p:nvPr/>
          </p:nvSpPr>
          <p:spPr>
            <a:xfrm>
              <a:off x="4881050" y="3313279"/>
              <a:ext cx="44624" cy="30796"/>
            </a:xfrm>
            <a:custGeom>
              <a:avLst/>
              <a:gdLst/>
              <a:ahLst/>
              <a:cxnLst/>
              <a:rect l="l" t="t" r="r" b="b"/>
              <a:pathLst>
                <a:path w="2585" h="1784" extrusionOk="0">
                  <a:moveTo>
                    <a:pt x="2105" y="1"/>
                  </a:moveTo>
                  <a:cubicBezTo>
                    <a:pt x="2033" y="1"/>
                    <a:pt x="1960" y="19"/>
                    <a:pt x="1894" y="58"/>
                  </a:cubicBezTo>
                  <a:lnTo>
                    <a:pt x="274" y="987"/>
                  </a:lnTo>
                  <a:cubicBezTo>
                    <a:pt x="72" y="1106"/>
                    <a:pt x="0" y="1368"/>
                    <a:pt x="120" y="1571"/>
                  </a:cubicBezTo>
                  <a:cubicBezTo>
                    <a:pt x="199" y="1706"/>
                    <a:pt x="343" y="1783"/>
                    <a:pt x="491" y="1783"/>
                  </a:cubicBezTo>
                  <a:cubicBezTo>
                    <a:pt x="563" y="1783"/>
                    <a:pt x="636" y="1765"/>
                    <a:pt x="703" y="1725"/>
                  </a:cubicBezTo>
                  <a:lnTo>
                    <a:pt x="2310" y="797"/>
                  </a:lnTo>
                  <a:cubicBezTo>
                    <a:pt x="2513" y="678"/>
                    <a:pt x="2584" y="416"/>
                    <a:pt x="2465" y="213"/>
                  </a:cubicBezTo>
                  <a:cubicBezTo>
                    <a:pt x="2393" y="78"/>
                    <a:pt x="2252" y="1"/>
                    <a:pt x="210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479;p22"/>
            <p:cNvSpPr/>
            <p:nvPr/>
          </p:nvSpPr>
          <p:spPr>
            <a:xfrm>
              <a:off x="5148255" y="3311639"/>
              <a:ext cx="44624" cy="30779"/>
            </a:xfrm>
            <a:custGeom>
              <a:avLst/>
              <a:gdLst/>
              <a:ahLst/>
              <a:cxnLst/>
              <a:rect l="l" t="t" r="r" b="b"/>
              <a:pathLst>
                <a:path w="2585" h="1783" extrusionOk="0">
                  <a:moveTo>
                    <a:pt x="491" y="0"/>
                  </a:moveTo>
                  <a:cubicBezTo>
                    <a:pt x="344" y="0"/>
                    <a:pt x="200" y="77"/>
                    <a:pt x="120" y="213"/>
                  </a:cubicBezTo>
                  <a:cubicBezTo>
                    <a:pt x="1" y="415"/>
                    <a:pt x="72" y="677"/>
                    <a:pt x="274" y="796"/>
                  </a:cubicBezTo>
                  <a:lnTo>
                    <a:pt x="1894" y="1725"/>
                  </a:lnTo>
                  <a:cubicBezTo>
                    <a:pt x="1960" y="1764"/>
                    <a:pt x="2034" y="1783"/>
                    <a:pt x="2106" y="1783"/>
                  </a:cubicBezTo>
                  <a:cubicBezTo>
                    <a:pt x="2253" y="1783"/>
                    <a:pt x="2397" y="1706"/>
                    <a:pt x="2477" y="1570"/>
                  </a:cubicBezTo>
                  <a:cubicBezTo>
                    <a:pt x="2584" y="1368"/>
                    <a:pt x="2525" y="1106"/>
                    <a:pt x="2322" y="999"/>
                  </a:cubicBezTo>
                  <a:lnTo>
                    <a:pt x="703" y="58"/>
                  </a:lnTo>
                  <a:cubicBezTo>
                    <a:pt x="636" y="19"/>
                    <a:pt x="563" y="0"/>
                    <a:pt x="4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480;p22"/>
            <p:cNvSpPr/>
            <p:nvPr/>
          </p:nvSpPr>
          <p:spPr>
            <a:xfrm>
              <a:off x="5167366" y="3242550"/>
              <a:ext cx="46885" cy="14604"/>
            </a:xfrm>
            <a:custGeom>
              <a:avLst/>
              <a:gdLst/>
              <a:ahLst/>
              <a:cxnLst/>
              <a:rect l="l" t="t" r="r" b="b"/>
              <a:pathLst>
                <a:path w="2716" h="846" extrusionOk="0">
                  <a:moveTo>
                    <a:pt x="430" y="0"/>
                  </a:moveTo>
                  <a:cubicBezTo>
                    <a:pt x="191" y="0"/>
                    <a:pt x="1" y="191"/>
                    <a:pt x="1" y="417"/>
                  </a:cubicBezTo>
                  <a:cubicBezTo>
                    <a:pt x="1" y="655"/>
                    <a:pt x="191" y="846"/>
                    <a:pt x="430" y="846"/>
                  </a:cubicBezTo>
                  <a:lnTo>
                    <a:pt x="2299" y="846"/>
                  </a:lnTo>
                  <a:cubicBezTo>
                    <a:pt x="2525" y="846"/>
                    <a:pt x="2716" y="655"/>
                    <a:pt x="2716" y="417"/>
                  </a:cubicBezTo>
                  <a:cubicBezTo>
                    <a:pt x="2716" y="191"/>
                    <a:pt x="2525" y="0"/>
                    <a:pt x="22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481;p22"/>
            <p:cNvSpPr/>
            <p:nvPr/>
          </p:nvSpPr>
          <p:spPr>
            <a:xfrm>
              <a:off x="5147426" y="3157475"/>
              <a:ext cx="44624" cy="30693"/>
            </a:xfrm>
            <a:custGeom>
              <a:avLst/>
              <a:gdLst/>
              <a:ahLst/>
              <a:cxnLst/>
              <a:rect l="l" t="t" r="r" b="b"/>
              <a:pathLst>
                <a:path w="2585" h="1778" extrusionOk="0">
                  <a:moveTo>
                    <a:pt x="2103" y="1"/>
                  </a:moveTo>
                  <a:cubicBezTo>
                    <a:pt x="2033" y="1"/>
                    <a:pt x="1961" y="19"/>
                    <a:pt x="1894" y="59"/>
                  </a:cubicBezTo>
                  <a:lnTo>
                    <a:pt x="275" y="987"/>
                  </a:lnTo>
                  <a:cubicBezTo>
                    <a:pt x="72" y="1106"/>
                    <a:pt x="1" y="1368"/>
                    <a:pt x="120" y="1571"/>
                  </a:cubicBezTo>
                  <a:cubicBezTo>
                    <a:pt x="200" y="1706"/>
                    <a:pt x="339" y="1778"/>
                    <a:pt x="483" y="1778"/>
                  </a:cubicBezTo>
                  <a:cubicBezTo>
                    <a:pt x="553" y="1778"/>
                    <a:pt x="625" y="1761"/>
                    <a:pt x="692" y="1725"/>
                  </a:cubicBezTo>
                  <a:lnTo>
                    <a:pt x="2311" y="785"/>
                  </a:lnTo>
                  <a:cubicBezTo>
                    <a:pt x="2513" y="666"/>
                    <a:pt x="2585" y="416"/>
                    <a:pt x="2466" y="213"/>
                  </a:cubicBezTo>
                  <a:cubicBezTo>
                    <a:pt x="2386" y="78"/>
                    <a:pt x="2247" y="1"/>
                    <a:pt x="21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482;p22"/>
            <p:cNvSpPr/>
            <p:nvPr/>
          </p:nvSpPr>
          <p:spPr>
            <a:xfrm>
              <a:off x="5096465" y="3095412"/>
              <a:ext cx="32902" cy="42500"/>
            </a:xfrm>
            <a:custGeom>
              <a:avLst/>
              <a:gdLst/>
              <a:ahLst/>
              <a:cxnLst/>
              <a:rect l="l" t="t" r="r" b="b"/>
              <a:pathLst>
                <a:path w="1906" h="2462" extrusionOk="0">
                  <a:moveTo>
                    <a:pt x="1419" y="0"/>
                  </a:moveTo>
                  <a:cubicBezTo>
                    <a:pt x="1272" y="0"/>
                    <a:pt x="1128" y="77"/>
                    <a:pt x="1048" y="213"/>
                  </a:cubicBezTo>
                  <a:lnTo>
                    <a:pt x="119" y="1832"/>
                  </a:lnTo>
                  <a:cubicBezTo>
                    <a:pt x="0" y="2034"/>
                    <a:pt x="72" y="2284"/>
                    <a:pt x="274" y="2403"/>
                  </a:cubicBezTo>
                  <a:cubicBezTo>
                    <a:pt x="341" y="2443"/>
                    <a:pt x="414" y="2461"/>
                    <a:pt x="486" y="2461"/>
                  </a:cubicBezTo>
                  <a:cubicBezTo>
                    <a:pt x="634" y="2461"/>
                    <a:pt x="778" y="2384"/>
                    <a:pt x="857" y="2249"/>
                  </a:cubicBezTo>
                  <a:lnTo>
                    <a:pt x="1786" y="629"/>
                  </a:lnTo>
                  <a:cubicBezTo>
                    <a:pt x="1905" y="427"/>
                    <a:pt x="1834" y="177"/>
                    <a:pt x="1631" y="58"/>
                  </a:cubicBezTo>
                  <a:cubicBezTo>
                    <a:pt x="1565" y="19"/>
                    <a:pt x="1492" y="0"/>
                    <a:pt x="14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7" name="Google Shape;86;p15"/>
          <p:cNvSpPr/>
          <p:nvPr/>
        </p:nvSpPr>
        <p:spPr>
          <a:xfrm>
            <a:off x="9805207" y="2207720"/>
            <a:ext cx="391066" cy="371939"/>
          </a:xfrm>
          <a:custGeom>
            <a:avLst/>
            <a:gdLst/>
            <a:ahLst/>
            <a:cxnLst/>
            <a:rect l="l" t="t" r="r" b="b"/>
            <a:pathLst>
              <a:path w="9574" h="8859" extrusionOk="0">
                <a:moveTo>
                  <a:pt x="4418" y="1"/>
                </a:moveTo>
                <a:cubicBezTo>
                  <a:pt x="4203" y="1"/>
                  <a:pt x="4037" y="167"/>
                  <a:pt x="4037" y="370"/>
                </a:cubicBezTo>
                <a:lnTo>
                  <a:pt x="4037" y="882"/>
                </a:lnTo>
                <a:cubicBezTo>
                  <a:pt x="4037" y="1084"/>
                  <a:pt x="4203" y="1251"/>
                  <a:pt x="4418" y="1251"/>
                </a:cubicBezTo>
                <a:cubicBezTo>
                  <a:pt x="4620" y="1251"/>
                  <a:pt x="4787" y="1084"/>
                  <a:pt x="4787" y="882"/>
                </a:cubicBezTo>
                <a:lnTo>
                  <a:pt x="4787" y="370"/>
                </a:lnTo>
                <a:cubicBezTo>
                  <a:pt x="4787" y="167"/>
                  <a:pt x="4620" y="1"/>
                  <a:pt x="4418" y="1"/>
                </a:cubicBezTo>
                <a:close/>
                <a:moveTo>
                  <a:pt x="1572" y="1179"/>
                </a:moveTo>
                <a:cubicBezTo>
                  <a:pt x="1477" y="1179"/>
                  <a:pt x="1382" y="1215"/>
                  <a:pt x="1310" y="1287"/>
                </a:cubicBezTo>
                <a:cubicBezTo>
                  <a:pt x="1155" y="1429"/>
                  <a:pt x="1155" y="1668"/>
                  <a:pt x="1310" y="1810"/>
                </a:cubicBezTo>
                <a:lnTo>
                  <a:pt x="1667" y="2168"/>
                </a:lnTo>
                <a:cubicBezTo>
                  <a:pt x="1739" y="2239"/>
                  <a:pt x="1834" y="2287"/>
                  <a:pt x="1929" y="2287"/>
                </a:cubicBezTo>
                <a:cubicBezTo>
                  <a:pt x="2025" y="2287"/>
                  <a:pt x="2120" y="2239"/>
                  <a:pt x="2191" y="2168"/>
                </a:cubicBezTo>
                <a:cubicBezTo>
                  <a:pt x="2334" y="2025"/>
                  <a:pt x="2334" y="1787"/>
                  <a:pt x="2191" y="1644"/>
                </a:cubicBezTo>
                <a:lnTo>
                  <a:pt x="1834" y="1287"/>
                </a:lnTo>
                <a:cubicBezTo>
                  <a:pt x="1763" y="1215"/>
                  <a:pt x="1667" y="1179"/>
                  <a:pt x="1572" y="1179"/>
                </a:cubicBezTo>
                <a:close/>
                <a:moveTo>
                  <a:pt x="370" y="4037"/>
                </a:moveTo>
                <a:cubicBezTo>
                  <a:pt x="167" y="4037"/>
                  <a:pt x="1" y="4204"/>
                  <a:pt x="1" y="4406"/>
                </a:cubicBezTo>
                <a:cubicBezTo>
                  <a:pt x="1" y="4620"/>
                  <a:pt x="167" y="4787"/>
                  <a:pt x="370" y="4787"/>
                </a:cubicBezTo>
                <a:lnTo>
                  <a:pt x="882" y="4787"/>
                </a:lnTo>
                <a:cubicBezTo>
                  <a:pt x="1084" y="4787"/>
                  <a:pt x="1251" y="4620"/>
                  <a:pt x="1251" y="4406"/>
                </a:cubicBezTo>
                <a:cubicBezTo>
                  <a:pt x="1251" y="4204"/>
                  <a:pt x="1084" y="4037"/>
                  <a:pt x="882" y="4037"/>
                </a:cubicBezTo>
                <a:close/>
                <a:moveTo>
                  <a:pt x="5632" y="2858"/>
                </a:moveTo>
                <a:cubicBezTo>
                  <a:pt x="6085" y="3215"/>
                  <a:pt x="6370" y="3775"/>
                  <a:pt x="6370" y="4394"/>
                </a:cubicBezTo>
                <a:cubicBezTo>
                  <a:pt x="6370" y="5013"/>
                  <a:pt x="6085" y="5561"/>
                  <a:pt x="5632" y="5930"/>
                </a:cubicBezTo>
                <a:cubicBezTo>
                  <a:pt x="5192" y="5561"/>
                  <a:pt x="4894" y="5013"/>
                  <a:pt x="4894" y="4394"/>
                </a:cubicBezTo>
                <a:cubicBezTo>
                  <a:pt x="4894" y="3775"/>
                  <a:pt x="5192" y="3215"/>
                  <a:pt x="5632" y="2858"/>
                </a:cubicBezTo>
                <a:close/>
                <a:moveTo>
                  <a:pt x="4418" y="2430"/>
                </a:moveTo>
                <a:cubicBezTo>
                  <a:pt x="4584" y="2430"/>
                  <a:pt x="4763" y="2453"/>
                  <a:pt x="4930" y="2501"/>
                </a:cubicBezTo>
                <a:cubicBezTo>
                  <a:pt x="4442" y="2989"/>
                  <a:pt x="4156" y="3656"/>
                  <a:pt x="4156" y="4394"/>
                </a:cubicBezTo>
                <a:cubicBezTo>
                  <a:pt x="4156" y="5132"/>
                  <a:pt x="4442" y="5799"/>
                  <a:pt x="4930" y="6287"/>
                </a:cubicBezTo>
                <a:cubicBezTo>
                  <a:pt x="4763" y="6335"/>
                  <a:pt x="4584" y="6359"/>
                  <a:pt x="4418" y="6359"/>
                </a:cubicBezTo>
                <a:cubicBezTo>
                  <a:pt x="3334" y="6359"/>
                  <a:pt x="2453" y="5478"/>
                  <a:pt x="2453" y="4394"/>
                </a:cubicBezTo>
                <a:cubicBezTo>
                  <a:pt x="2453" y="3311"/>
                  <a:pt x="3334" y="2430"/>
                  <a:pt x="4418" y="2430"/>
                </a:cubicBezTo>
                <a:close/>
                <a:moveTo>
                  <a:pt x="4418" y="1680"/>
                </a:moveTo>
                <a:cubicBezTo>
                  <a:pt x="2918" y="1680"/>
                  <a:pt x="1703" y="2894"/>
                  <a:pt x="1703" y="4394"/>
                </a:cubicBezTo>
                <a:cubicBezTo>
                  <a:pt x="1703" y="5882"/>
                  <a:pt x="2918" y="7109"/>
                  <a:pt x="4418" y="7109"/>
                </a:cubicBezTo>
                <a:cubicBezTo>
                  <a:pt x="4858" y="7109"/>
                  <a:pt x="5263" y="7002"/>
                  <a:pt x="5632" y="6811"/>
                </a:cubicBezTo>
                <a:cubicBezTo>
                  <a:pt x="6001" y="7002"/>
                  <a:pt x="6418" y="7109"/>
                  <a:pt x="6859" y="7109"/>
                </a:cubicBezTo>
                <a:cubicBezTo>
                  <a:pt x="7192" y="7109"/>
                  <a:pt x="7513" y="7049"/>
                  <a:pt x="7811" y="6930"/>
                </a:cubicBezTo>
                <a:cubicBezTo>
                  <a:pt x="8013" y="6859"/>
                  <a:pt x="8109" y="6644"/>
                  <a:pt x="8037" y="6454"/>
                </a:cubicBezTo>
                <a:cubicBezTo>
                  <a:pt x="7982" y="6297"/>
                  <a:pt x="7833" y="6204"/>
                  <a:pt x="7680" y="6204"/>
                </a:cubicBezTo>
                <a:cubicBezTo>
                  <a:pt x="7636" y="6204"/>
                  <a:pt x="7592" y="6212"/>
                  <a:pt x="7549" y="6228"/>
                </a:cubicBezTo>
                <a:cubicBezTo>
                  <a:pt x="7335" y="6311"/>
                  <a:pt x="7097" y="6359"/>
                  <a:pt x="6859" y="6359"/>
                </a:cubicBezTo>
                <a:cubicBezTo>
                  <a:pt x="6680" y="6359"/>
                  <a:pt x="6513" y="6335"/>
                  <a:pt x="6347" y="6287"/>
                </a:cubicBezTo>
                <a:cubicBezTo>
                  <a:pt x="6823" y="5799"/>
                  <a:pt x="7120" y="5132"/>
                  <a:pt x="7120" y="4394"/>
                </a:cubicBezTo>
                <a:cubicBezTo>
                  <a:pt x="7120" y="3656"/>
                  <a:pt x="6823" y="2989"/>
                  <a:pt x="6347" y="2501"/>
                </a:cubicBezTo>
                <a:cubicBezTo>
                  <a:pt x="6513" y="2453"/>
                  <a:pt x="6680" y="2430"/>
                  <a:pt x="6859" y="2430"/>
                </a:cubicBezTo>
                <a:cubicBezTo>
                  <a:pt x="7942" y="2430"/>
                  <a:pt x="8823" y="3311"/>
                  <a:pt x="8823" y="4394"/>
                </a:cubicBezTo>
                <a:cubicBezTo>
                  <a:pt x="8823" y="4656"/>
                  <a:pt x="8775" y="4918"/>
                  <a:pt x="8668" y="5156"/>
                </a:cubicBezTo>
                <a:cubicBezTo>
                  <a:pt x="8585" y="5347"/>
                  <a:pt x="8680" y="5573"/>
                  <a:pt x="8859" y="5656"/>
                </a:cubicBezTo>
                <a:cubicBezTo>
                  <a:pt x="8904" y="5673"/>
                  <a:pt x="8952" y="5682"/>
                  <a:pt x="8999" y="5682"/>
                </a:cubicBezTo>
                <a:cubicBezTo>
                  <a:pt x="9149" y="5682"/>
                  <a:pt x="9295" y="5599"/>
                  <a:pt x="9359" y="5454"/>
                </a:cubicBezTo>
                <a:cubicBezTo>
                  <a:pt x="9502" y="5120"/>
                  <a:pt x="9573" y="4763"/>
                  <a:pt x="9573" y="4394"/>
                </a:cubicBezTo>
                <a:cubicBezTo>
                  <a:pt x="9573" y="2894"/>
                  <a:pt x="8359" y="1680"/>
                  <a:pt x="6859" y="1680"/>
                </a:cubicBezTo>
                <a:cubicBezTo>
                  <a:pt x="6418" y="1680"/>
                  <a:pt x="6001" y="1787"/>
                  <a:pt x="5632" y="1977"/>
                </a:cubicBezTo>
                <a:cubicBezTo>
                  <a:pt x="5263" y="1787"/>
                  <a:pt x="4858" y="1680"/>
                  <a:pt x="4418" y="1680"/>
                </a:cubicBezTo>
                <a:close/>
                <a:moveTo>
                  <a:pt x="1929" y="6502"/>
                </a:moveTo>
                <a:cubicBezTo>
                  <a:pt x="1834" y="6502"/>
                  <a:pt x="1739" y="6537"/>
                  <a:pt x="1667" y="6609"/>
                </a:cubicBezTo>
                <a:lnTo>
                  <a:pt x="1310" y="6966"/>
                </a:lnTo>
                <a:cubicBezTo>
                  <a:pt x="1155" y="7121"/>
                  <a:pt x="1155" y="7347"/>
                  <a:pt x="1310" y="7502"/>
                </a:cubicBezTo>
                <a:cubicBezTo>
                  <a:pt x="1382" y="7573"/>
                  <a:pt x="1477" y="7609"/>
                  <a:pt x="1572" y="7609"/>
                </a:cubicBezTo>
                <a:cubicBezTo>
                  <a:pt x="1667" y="7609"/>
                  <a:pt x="1763" y="7573"/>
                  <a:pt x="1834" y="7502"/>
                </a:cubicBezTo>
                <a:lnTo>
                  <a:pt x="2191" y="7144"/>
                </a:lnTo>
                <a:cubicBezTo>
                  <a:pt x="2334" y="7002"/>
                  <a:pt x="2334" y="6763"/>
                  <a:pt x="2191" y="6609"/>
                </a:cubicBezTo>
                <a:cubicBezTo>
                  <a:pt x="2120" y="6537"/>
                  <a:pt x="2025" y="6502"/>
                  <a:pt x="1929" y="6502"/>
                </a:cubicBezTo>
                <a:close/>
                <a:moveTo>
                  <a:pt x="4418" y="7609"/>
                </a:moveTo>
                <a:cubicBezTo>
                  <a:pt x="4203" y="7609"/>
                  <a:pt x="4037" y="7775"/>
                  <a:pt x="4037" y="7978"/>
                </a:cubicBezTo>
                <a:lnTo>
                  <a:pt x="4037" y="8490"/>
                </a:lnTo>
                <a:cubicBezTo>
                  <a:pt x="4037" y="8692"/>
                  <a:pt x="4203" y="8859"/>
                  <a:pt x="4418" y="8859"/>
                </a:cubicBezTo>
                <a:cubicBezTo>
                  <a:pt x="4620" y="8859"/>
                  <a:pt x="4787" y="8692"/>
                  <a:pt x="4787" y="8490"/>
                </a:cubicBezTo>
                <a:lnTo>
                  <a:pt x="4787" y="7978"/>
                </a:lnTo>
                <a:cubicBezTo>
                  <a:pt x="4787" y="7775"/>
                  <a:pt x="4620" y="7609"/>
                  <a:pt x="4418" y="760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88" name="Google Shape;9680;p82"/>
          <p:cNvGrpSpPr/>
          <p:nvPr/>
        </p:nvGrpSpPr>
        <p:grpSpPr>
          <a:xfrm>
            <a:off x="9819270" y="3103058"/>
            <a:ext cx="362939" cy="362677"/>
            <a:chOff x="1303537" y="1502716"/>
            <a:chExt cx="362939" cy="362677"/>
          </a:xfrm>
          <a:solidFill>
            <a:schemeClr val="bg1"/>
          </a:solidFill>
        </p:grpSpPr>
        <p:sp>
          <p:nvSpPr>
            <p:cNvPr id="289" name="Google Shape;9681;p82"/>
            <p:cNvSpPr/>
            <p:nvPr/>
          </p:nvSpPr>
          <p:spPr>
            <a:xfrm>
              <a:off x="1426697" y="1695727"/>
              <a:ext cx="116883" cy="99552"/>
            </a:xfrm>
            <a:custGeom>
              <a:avLst/>
              <a:gdLst/>
              <a:ahLst/>
              <a:cxnLst/>
              <a:rect l="l" t="t" r="r" b="b"/>
              <a:pathLst>
                <a:path w="4451" h="3791" extrusionOk="0">
                  <a:moveTo>
                    <a:pt x="1560" y="0"/>
                  </a:moveTo>
                  <a:lnTo>
                    <a:pt x="1560" y="297"/>
                  </a:lnTo>
                  <a:cubicBezTo>
                    <a:pt x="1560" y="383"/>
                    <a:pt x="1503" y="469"/>
                    <a:pt x="1426" y="507"/>
                  </a:cubicBezTo>
                  <a:lnTo>
                    <a:pt x="402" y="938"/>
                  </a:lnTo>
                  <a:cubicBezTo>
                    <a:pt x="154" y="1043"/>
                    <a:pt x="0" y="1283"/>
                    <a:pt x="0" y="1551"/>
                  </a:cubicBezTo>
                  <a:lnTo>
                    <a:pt x="0" y="3790"/>
                  </a:lnTo>
                  <a:lnTo>
                    <a:pt x="4451" y="3790"/>
                  </a:lnTo>
                  <a:lnTo>
                    <a:pt x="4451" y="1551"/>
                  </a:lnTo>
                  <a:cubicBezTo>
                    <a:pt x="4451" y="1283"/>
                    <a:pt x="4297" y="1043"/>
                    <a:pt x="4049" y="938"/>
                  </a:cubicBezTo>
                  <a:lnTo>
                    <a:pt x="3034" y="507"/>
                  </a:lnTo>
                  <a:cubicBezTo>
                    <a:pt x="2948" y="469"/>
                    <a:pt x="2891" y="383"/>
                    <a:pt x="2891" y="297"/>
                  </a:cubicBezTo>
                  <a:lnTo>
                    <a:pt x="289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9682;p82"/>
            <p:cNvSpPr/>
            <p:nvPr/>
          </p:nvSpPr>
          <p:spPr>
            <a:xfrm>
              <a:off x="1464643" y="1695727"/>
              <a:ext cx="40992" cy="17620"/>
            </a:xfrm>
            <a:custGeom>
              <a:avLst/>
              <a:gdLst/>
              <a:ahLst/>
              <a:cxnLst/>
              <a:rect l="l" t="t" r="r" b="b"/>
              <a:pathLst>
                <a:path w="1561" h="671" extrusionOk="0">
                  <a:moveTo>
                    <a:pt x="115" y="0"/>
                  </a:moveTo>
                  <a:lnTo>
                    <a:pt x="115" y="297"/>
                  </a:lnTo>
                  <a:cubicBezTo>
                    <a:pt x="115" y="373"/>
                    <a:pt x="68" y="450"/>
                    <a:pt x="1" y="488"/>
                  </a:cubicBezTo>
                  <a:cubicBezTo>
                    <a:pt x="249" y="603"/>
                    <a:pt x="508" y="670"/>
                    <a:pt x="785" y="670"/>
                  </a:cubicBezTo>
                  <a:cubicBezTo>
                    <a:pt x="1053" y="670"/>
                    <a:pt x="1312" y="603"/>
                    <a:pt x="1560" y="488"/>
                  </a:cubicBezTo>
                  <a:cubicBezTo>
                    <a:pt x="1493" y="450"/>
                    <a:pt x="1446" y="373"/>
                    <a:pt x="1446" y="297"/>
                  </a:cubicBezTo>
                  <a:lnTo>
                    <a:pt x="144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9683;p82"/>
            <p:cNvSpPr/>
            <p:nvPr/>
          </p:nvSpPr>
          <p:spPr>
            <a:xfrm>
              <a:off x="1426697" y="1710538"/>
              <a:ext cx="116883" cy="84741"/>
            </a:xfrm>
            <a:custGeom>
              <a:avLst/>
              <a:gdLst/>
              <a:ahLst/>
              <a:cxnLst/>
              <a:rect l="l" t="t" r="r" b="b"/>
              <a:pathLst>
                <a:path w="4451" h="3227" extrusionOk="0">
                  <a:moveTo>
                    <a:pt x="1273" y="1"/>
                  </a:moveTo>
                  <a:lnTo>
                    <a:pt x="402" y="374"/>
                  </a:lnTo>
                  <a:cubicBezTo>
                    <a:pt x="154" y="479"/>
                    <a:pt x="0" y="719"/>
                    <a:pt x="0" y="987"/>
                  </a:cubicBezTo>
                  <a:lnTo>
                    <a:pt x="0" y="3226"/>
                  </a:lnTo>
                  <a:lnTo>
                    <a:pt x="4451" y="3226"/>
                  </a:lnTo>
                  <a:lnTo>
                    <a:pt x="4451" y="987"/>
                  </a:lnTo>
                  <a:cubicBezTo>
                    <a:pt x="4451" y="719"/>
                    <a:pt x="4297" y="479"/>
                    <a:pt x="4049" y="374"/>
                  </a:cubicBezTo>
                  <a:lnTo>
                    <a:pt x="3178" y="1"/>
                  </a:lnTo>
                  <a:cubicBezTo>
                    <a:pt x="2962" y="365"/>
                    <a:pt x="2594" y="546"/>
                    <a:pt x="2226" y="546"/>
                  </a:cubicBezTo>
                  <a:cubicBezTo>
                    <a:pt x="1857" y="546"/>
                    <a:pt x="1489" y="365"/>
                    <a:pt x="12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" name="Google Shape;9684;p82"/>
            <p:cNvSpPr/>
            <p:nvPr/>
          </p:nvSpPr>
          <p:spPr>
            <a:xfrm>
              <a:off x="1444291" y="1613796"/>
              <a:ext cx="29437" cy="64363"/>
            </a:xfrm>
            <a:custGeom>
              <a:avLst/>
              <a:gdLst/>
              <a:ahLst/>
              <a:cxnLst/>
              <a:rect l="l" t="t" r="r" b="b"/>
              <a:pathLst>
                <a:path w="1121" h="2451" extrusionOk="0">
                  <a:moveTo>
                    <a:pt x="670" y="0"/>
                  </a:moveTo>
                  <a:cubicBezTo>
                    <a:pt x="297" y="0"/>
                    <a:pt x="0" y="297"/>
                    <a:pt x="0" y="670"/>
                  </a:cubicBezTo>
                  <a:lnTo>
                    <a:pt x="0" y="823"/>
                  </a:lnTo>
                  <a:cubicBezTo>
                    <a:pt x="0" y="1015"/>
                    <a:pt x="29" y="1206"/>
                    <a:pt x="86" y="1388"/>
                  </a:cubicBezTo>
                  <a:lnTo>
                    <a:pt x="450" y="2450"/>
                  </a:lnTo>
                  <a:lnTo>
                    <a:pt x="1120" y="2450"/>
                  </a:lnTo>
                  <a:lnTo>
                    <a:pt x="112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Google Shape;9685;p82"/>
            <p:cNvSpPr/>
            <p:nvPr/>
          </p:nvSpPr>
          <p:spPr>
            <a:xfrm>
              <a:off x="1456108" y="1608019"/>
              <a:ext cx="69878" cy="70140"/>
            </a:xfrm>
            <a:custGeom>
              <a:avLst/>
              <a:gdLst/>
              <a:ahLst/>
              <a:cxnLst/>
              <a:rect l="l" t="t" r="r" b="b"/>
              <a:pathLst>
                <a:path w="2661" h="2671" extrusionOk="0">
                  <a:moveTo>
                    <a:pt x="660" y="0"/>
                  </a:moveTo>
                  <a:cubicBezTo>
                    <a:pt x="297" y="0"/>
                    <a:pt x="0" y="297"/>
                    <a:pt x="0" y="670"/>
                  </a:cubicBezTo>
                  <a:cubicBezTo>
                    <a:pt x="0" y="909"/>
                    <a:pt x="192" y="1110"/>
                    <a:pt x="440" y="1110"/>
                  </a:cubicBezTo>
                  <a:lnTo>
                    <a:pt x="2220" y="2670"/>
                  </a:lnTo>
                  <a:lnTo>
                    <a:pt x="2594" y="1350"/>
                  </a:lnTo>
                  <a:cubicBezTo>
                    <a:pt x="2642" y="1196"/>
                    <a:pt x="2661" y="1034"/>
                    <a:pt x="2661" y="862"/>
                  </a:cubicBezTo>
                  <a:lnTo>
                    <a:pt x="2661" y="450"/>
                  </a:lnTo>
                  <a:cubicBezTo>
                    <a:pt x="2661" y="201"/>
                    <a:pt x="2469" y="0"/>
                    <a:pt x="22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9686;p82"/>
            <p:cNvSpPr/>
            <p:nvPr/>
          </p:nvSpPr>
          <p:spPr>
            <a:xfrm>
              <a:off x="1450068" y="1637168"/>
              <a:ext cx="70140" cy="64363"/>
            </a:xfrm>
            <a:custGeom>
              <a:avLst/>
              <a:gdLst/>
              <a:ahLst/>
              <a:cxnLst/>
              <a:rect l="l" t="t" r="r" b="b"/>
              <a:pathLst>
                <a:path w="2671" h="2451" extrusionOk="0">
                  <a:moveTo>
                    <a:pt x="862" y="0"/>
                  </a:moveTo>
                  <a:cubicBezTo>
                    <a:pt x="737" y="0"/>
                    <a:pt x="623" y="48"/>
                    <a:pt x="536" y="134"/>
                  </a:cubicBezTo>
                  <a:lnTo>
                    <a:pt x="134" y="536"/>
                  </a:lnTo>
                  <a:cubicBezTo>
                    <a:pt x="48" y="622"/>
                    <a:pt x="0" y="737"/>
                    <a:pt x="0" y="852"/>
                  </a:cubicBezTo>
                  <a:lnTo>
                    <a:pt x="0" y="1120"/>
                  </a:lnTo>
                  <a:cubicBezTo>
                    <a:pt x="0" y="1857"/>
                    <a:pt x="594" y="2450"/>
                    <a:pt x="1340" y="2450"/>
                  </a:cubicBezTo>
                  <a:cubicBezTo>
                    <a:pt x="2077" y="2450"/>
                    <a:pt x="2671" y="1857"/>
                    <a:pt x="2671" y="1120"/>
                  </a:cubicBezTo>
                  <a:lnTo>
                    <a:pt x="2671" y="833"/>
                  </a:lnTo>
                  <a:cubicBezTo>
                    <a:pt x="2671" y="718"/>
                    <a:pt x="2623" y="603"/>
                    <a:pt x="2546" y="517"/>
                  </a:cubicBezTo>
                  <a:cubicBezTo>
                    <a:pt x="2202" y="182"/>
                    <a:pt x="1580" y="29"/>
                    <a:pt x="8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" name="Google Shape;9687;p82"/>
            <p:cNvSpPr/>
            <p:nvPr/>
          </p:nvSpPr>
          <p:spPr>
            <a:xfrm>
              <a:off x="1450068" y="1637168"/>
              <a:ext cx="70140" cy="63103"/>
            </a:xfrm>
            <a:custGeom>
              <a:avLst/>
              <a:gdLst/>
              <a:ahLst/>
              <a:cxnLst/>
              <a:rect l="l" t="t" r="r" b="b"/>
              <a:pathLst>
                <a:path w="2671" h="2403" extrusionOk="0">
                  <a:moveTo>
                    <a:pt x="862" y="0"/>
                  </a:moveTo>
                  <a:cubicBezTo>
                    <a:pt x="737" y="0"/>
                    <a:pt x="623" y="48"/>
                    <a:pt x="536" y="134"/>
                  </a:cubicBezTo>
                  <a:lnTo>
                    <a:pt x="134" y="536"/>
                  </a:lnTo>
                  <a:cubicBezTo>
                    <a:pt x="48" y="622"/>
                    <a:pt x="0" y="737"/>
                    <a:pt x="0" y="852"/>
                  </a:cubicBezTo>
                  <a:lnTo>
                    <a:pt x="0" y="1120"/>
                  </a:lnTo>
                  <a:cubicBezTo>
                    <a:pt x="0" y="1713"/>
                    <a:pt x="393" y="2230"/>
                    <a:pt x="967" y="2402"/>
                  </a:cubicBezTo>
                  <a:cubicBezTo>
                    <a:pt x="776" y="2163"/>
                    <a:pt x="670" y="1867"/>
                    <a:pt x="670" y="1560"/>
                  </a:cubicBezTo>
                  <a:lnTo>
                    <a:pt x="670" y="910"/>
                  </a:lnTo>
                  <a:cubicBezTo>
                    <a:pt x="670" y="663"/>
                    <a:pt x="863" y="468"/>
                    <a:pt x="1105" y="468"/>
                  </a:cubicBezTo>
                  <a:cubicBezTo>
                    <a:pt x="1117" y="468"/>
                    <a:pt x="1128" y="468"/>
                    <a:pt x="1139" y="469"/>
                  </a:cubicBezTo>
                  <a:cubicBezTo>
                    <a:pt x="1589" y="498"/>
                    <a:pt x="2259" y="565"/>
                    <a:pt x="2671" y="766"/>
                  </a:cubicBezTo>
                  <a:cubicBezTo>
                    <a:pt x="2651" y="670"/>
                    <a:pt x="2613" y="584"/>
                    <a:pt x="2546" y="517"/>
                  </a:cubicBezTo>
                  <a:cubicBezTo>
                    <a:pt x="2202" y="182"/>
                    <a:pt x="1570" y="29"/>
                    <a:pt x="8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" name="Google Shape;9688;p82"/>
            <p:cNvSpPr/>
            <p:nvPr/>
          </p:nvSpPr>
          <p:spPr>
            <a:xfrm>
              <a:off x="1426697" y="1725638"/>
              <a:ext cx="23398" cy="69642"/>
            </a:xfrm>
            <a:custGeom>
              <a:avLst/>
              <a:gdLst/>
              <a:ahLst/>
              <a:cxnLst/>
              <a:rect l="l" t="t" r="r" b="b"/>
              <a:pathLst>
                <a:path w="891" h="2652" extrusionOk="0">
                  <a:moveTo>
                    <a:pt x="154" y="0"/>
                  </a:moveTo>
                  <a:cubicBezTo>
                    <a:pt x="48" y="115"/>
                    <a:pt x="0" y="258"/>
                    <a:pt x="0" y="412"/>
                  </a:cubicBezTo>
                  <a:lnTo>
                    <a:pt x="0" y="2651"/>
                  </a:lnTo>
                  <a:lnTo>
                    <a:pt x="890" y="2651"/>
                  </a:lnTo>
                  <a:lnTo>
                    <a:pt x="890" y="1015"/>
                  </a:lnTo>
                  <a:cubicBezTo>
                    <a:pt x="890" y="833"/>
                    <a:pt x="823" y="670"/>
                    <a:pt x="699" y="546"/>
                  </a:cubicBezTo>
                  <a:lnTo>
                    <a:pt x="15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" name="Google Shape;9689;p82"/>
            <p:cNvSpPr/>
            <p:nvPr/>
          </p:nvSpPr>
          <p:spPr>
            <a:xfrm>
              <a:off x="1520182" y="1725638"/>
              <a:ext cx="23398" cy="69642"/>
            </a:xfrm>
            <a:custGeom>
              <a:avLst/>
              <a:gdLst/>
              <a:ahLst/>
              <a:cxnLst/>
              <a:rect l="l" t="t" r="r" b="b"/>
              <a:pathLst>
                <a:path w="891" h="2652" extrusionOk="0">
                  <a:moveTo>
                    <a:pt x="747" y="0"/>
                  </a:moveTo>
                  <a:lnTo>
                    <a:pt x="202" y="546"/>
                  </a:lnTo>
                  <a:cubicBezTo>
                    <a:pt x="77" y="670"/>
                    <a:pt x="1" y="833"/>
                    <a:pt x="1" y="1015"/>
                  </a:cubicBezTo>
                  <a:lnTo>
                    <a:pt x="1" y="2651"/>
                  </a:lnTo>
                  <a:lnTo>
                    <a:pt x="891" y="2651"/>
                  </a:lnTo>
                  <a:lnTo>
                    <a:pt x="891" y="412"/>
                  </a:lnTo>
                  <a:cubicBezTo>
                    <a:pt x="891" y="258"/>
                    <a:pt x="843" y="115"/>
                    <a:pt x="7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" name="Google Shape;9690;p82"/>
            <p:cNvSpPr/>
            <p:nvPr/>
          </p:nvSpPr>
          <p:spPr>
            <a:xfrm>
              <a:off x="1303537" y="1502716"/>
              <a:ext cx="362939" cy="362677"/>
            </a:xfrm>
            <a:custGeom>
              <a:avLst/>
              <a:gdLst/>
              <a:ahLst/>
              <a:cxnLst/>
              <a:rect l="l" t="t" r="r" b="b"/>
              <a:pathLst>
                <a:path w="13821" h="13811" extrusionOk="0">
                  <a:moveTo>
                    <a:pt x="6920" y="2677"/>
                  </a:moveTo>
                  <a:cubicBezTo>
                    <a:pt x="7464" y="2677"/>
                    <a:pt x="8013" y="2781"/>
                    <a:pt x="8538" y="2996"/>
                  </a:cubicBezTo>
                  <a:cubicBezTo>
                    <a:pt x="10117" y="3656"/>
                    <a:pt x="11150" y="5197"/>
                    <a:pt x="11150" y="6910"/>
                  </a:cubicBezTo>
                  <a:cubicBezTo>
                    <a:pt x="11150" y="9245"/>
                    <a:pt x="9255" y="11140"/>
                    <a:pt x="6920" y="11140"/>
                  </a:cubicBezTo>
                  <a:cubicBezTo>
                    <a:pt x="5207" y="11140"/>
                    <a:pt x="3657" y="10106"/>
                    <a:pt x="3006" y="8527"/>
                  </a:cubicBezTo>
                  <a:cubicBezTo>
                    <a:pt x="2355" y="6948"/>
                    <a:pt x="2709" y="5130"/>
                    <a:pt x="3925" y="3915"/>
                  </a:cubicBezTo>
                  <a:cubicBezTo>
                    <a:pt x="4733" y="3107"/>
                    <a:pt x="5816" y="2677"/>
                    <a:pt x="6920" y="2677"/>
                  </a:cubicBezTo>
                  <a:close/>
                  <a:moveTo>
                    <a:pt x="6021" y="0"/>
                  </a:moveTo>
                  <a:cubicBezTo>
                    <a:pt x="5906" y="0"/>
                    <a:pt x="5801" y="106"/>
                    <a:pt x="5810" y="220"/>
                  </a:cubicBezTo>
                  <a:lnTo>
                    <a:pt x="5810" y="823"/>
                  </a:lnTo>
                  <a:cubicBezTo>
                    <a:pt x="5801" y="929"/>
                    <a:pt x="5734" y="1015"/>
                    <a:pt x="5628" y="1034"/>
                  </a:cubicBezTo>
                  <a:cubicBezTo>
                    <a:pt x="4939" y="1187"/>
                    <a:pt x="4279" y="1465"/>
                    <a:pt x="3676" y="1847"/>
                  </a:cubicBezTo>
                  <a:cubicBezTo>
                    <a:pt x="3639" y="1872"/>
                    <a:pt x="3597" y="1884"/>
                    <a:pt x="3555" y="1884"/>
                  </a:cubicBezTo>
                  <a:cubicBezTo>
                    <a:pt x="3498" y="1884"/>
                    <a:pt x="3442" y="1862"/>
                    <a:pt x="3398" y="1819"/>
                  </a:cubicBezTo>
                  <a:lnTo>
                    <a:pt x="2977" y="1398"/>
                  </a:lnTo>
                  <a:cubicBezTo>
                    <a:pt x="2934" y="1354"/>
                    <a:pt x="2879" y="1333"/>
                    <a:pt x="2824" y="1333"/>
                  </a:cubicBezTo>
                  <a:cubicBezTo>
                    <a:pt x="2769" y="1333"/>
                    <a:pt x="2714" y="1354"/>
                    <a:pt x="2671" y="1398"/>
                  </a:cubicBezTo>
                  <a:lnTo>
                    <a:pt x="1408" y="2651"/>
                  </a:lnTo>
                  <a:cubicBezTo>
                    <a:pt x="1322" y="2737"/>
                    <a:pt x="1322" y="2871"/>
                    <a:pt x="1408" y="2957"/>
                  </a:cubicBezTo>
                  <a:lnTo>
                    <a:pt x="1819" y="3379"/>
                  </a:lnTo>
                  <a:cubicBezTo>
                    <a:pt x="1896" y="3455"/>
                    <a:pt x="1905" y="3570"/>
                    <a:pt x="1848" y="3656"/>
                  </a:cubicBezTo>
                  <a:cubicBezTo>
                    <a:pt x="1465" y="4259"/>
                    <a:pt x="1197" y="4919"/>
                    <a:pt x="1044" y="5608"/>
                  </a:cubicBezTo>
                  <a:cubicBezTo>
                    <a:pt x="1025" y="5714"/>
                    <a:pt x="929" y="5781"/>
                    <a:pt x="824" y="5790"/>
                  </a:cubicBezTo>
                  <a:lnTo>
                    <a:pt x="231" y="5790"/>
                  </a:lnTo>
                  <a:cubicBezTo>
                    <a:pt x="106" y="5790"/>
                    <a:pt x="1" y="5886"/>
                    <a:pt x="1" y="6010"/>
                  </a:cubicBezTo>
                  <a:lnTo>
                    <a:pt x="1" y="7790"/>
                  </a:lnTo>
                  <a:cubicBezTo>
                    <a:pt x="1" y="7915"/>
                    <a:pt x="106" y="8011"/>
                    <a:pt x="231" y="8011"/>
                  </a:cubicBezTo>
                  <a:lnTo>
                    <a:pt x="824" y="8011"/>
                  </a:lnTo>
                  <a:cubicBezTo>
                    <a:pt x="929" y="8011"/>
                    <a:pt x="1025" y="8087"/>
                    <a:pt x="1044" y="8192"/>
                  </a:cubicBezTo>
                  <a:cubicBezTo>
                    <a:pt x="1197" y="8881"/>
                    <a:pt x="1465" y="9542"/>
                    <a:pt x="1848" y="10145"/>
                  </a:cubicBezTo>
                  <a:cubicBezTo>
                    <a:pt x="1905" y="10231"/>
                    <a:pt x="1896" y="10346"/>
                    <a:pt x="1819" y="10422"/>
                  </a:cubicBezTo>
                  <a:lnTo>
                    <a:pt x="1398" y="10843"/>
                  </a:lnTo>
                  <a:cubicBezTo>
                    <a:pt x="1312" y="10930"/>
                    <a:pt x="1312" y="11073"/>
                    <a:pt x="1398" y="11159"/>
                  </a:cubicBezTo>
                  <a:lnTo>
                    <a:pt x="2662" y="12413"/>
                  </a:lnTo>
                  <a:cubicBezTo>
                    <a:pt x="2705" y="12456"/>
                    <a:pt x="2762" y="12477"/>
                    <a:pt x="2819" y="12477"/>
                  </a:cubicBezTo>
                  <a:cubicBezTo>
                    <a:pt x="2877" y="12477"/>
                    <a:pt x="2934" y="12456"/>
                    <a:pt x="2977" y="12413"/>
                  </a:cubicBezTo>
                  <a:lnTo>
                    <a:pt x="3398" y="12001"/>
                  </a:lnTo>
                  <a:cubicBezTo>
                    <a:pt x="3442" y="11958"/>
                    <a:pt x="3498" y="11936"/>
                    <a:pt x="3555" y="11936"/>
                  </a:cubicBezTo>
                  <a:cubicBezTo>
                    <a:pt x="3597" y="11936"/>
                    <a:pt x="3639" y="11948"/>
                    <a:pt x="3676" y="11973"/>
                  </a:cubicBezTo>
                  <a:cubicBezTo>
                    <a:pt x="4269" y="12355"/>
                    <a:pt x="4930" y="12623"/>
                    <a:pt x="5628" y="12777"/>
                  </a:cubicBezTo>
                  <a:cubicBezTo>
                    <a:pt x="5724" y="12796"/>
                    <a:pt x="5801" y="12891"/>
                    <a:pt x="5801" y="12997"/>
                  </a:cubicBezTo>
                  <a:lnTo>
                    <a:pt x="5801" y="13590"/>
                  </a:lnTo>
                  <a:cubicBezTo>
                    <a:pt x="5801" y="13714"/>
                    <a:pt x="5906" y="13810"/>
                    <a:pt x="6021" y="13810"/>
                  </a:cubicBezTo>
                  <a:lnTo>
                    <a:pt x="7810" y="13810"/>
                  </a:lnTo>
                  <a:cubicBezTo>
                    <a:pt x="7925" y="13810"/>
                    <a:pt x="8030" y="13714"/>
                    <a:pt x="8030" y="13590"/>
                  </a:cubicBezTo>
                  <a:lnTo>
                    <a:pt x="8030" y="12997"/>
                  </a:lnTo>
                  <a:cubicBezTo>
                    <a:pt x="8030" y="12891"/>
                    <a:pt x="8107" y="12796"/>
                    <a:pt x="8203" y="12777"/>
                  </a:cubicBezTo>
                  <a:cubicBezTo>
                    <a:pt x="8901" y="12623"/>
                    <a:pt x="9562" y="12355"/>
                    <a:pt x="10155" y="11973"/>
                  </a:cubicBezTo>
                  <a:cubicBezTo>
                    <a:pt x="10192" y="11948"/>
                    <a:pt x="10234" y="11936"/>
                    <a:pt x="10276" y="11936"/>
                  </a:cubicBezTo>
                  <a:cubicBezTo>
                    <a:pt x="10333" y="11936"/>
                    <a:pt x="10389" y="11958"/>
                    <a:pt x="10433" y="12001"/>
                  </a:cubicBezTo>
                  <a:lnTo>
                    <a:pt x="10854" y="12413"/>
                  </a:lnTo>
                  <a:cubicBezTo>
                    <a:pt x="10897" y="12456"/>
                    <a:pt x="10954" y="12477"/>
                    <a:pt x="11012" y="12477"/>
                  </a:cubicBezTo>
                  <a:cubicBezTo>
                    <a:pt x="11069" y="12477"/>
                    <a:pt x="11126" y="12456"/>
                    <a:pt x="11170" y="12413"/>
                  </a:cubicBezTo>
                  <a:lnTo>
                    <a:pt x="12423" y="11159"/>
                  </a:lnTo>
                  <a:cubicBezTo>
                    <a:pt x="12509" y="11073"/>
                    <a:pt x="12509" y="10930"/>
                    <a:pt x="12423" y="10843"/>
                  </a:cubicBezTo>
                  <a:lnTo>
                    <a:pt x="12012" y="10422"/>
                  </a:lnTo>
                  <a:cubicBezTo>
                    <a:pt x="11935" y="10346"/>
                    <a:pt x="11926" y="10231"/>
                    <a:pt x="11983" y="10145"/>
                  </a:cubicBezTo>
                  <a:cubicBezTo>
                    <a:pt x="12366" y="9542"/>
                    <a:pt x="12634" y="8891"/>
                    <a:pt x="12787" y="8192"/>
                  </a:cubicBezTo>
                  <a:cubicBezTo>
                    <a:pt x="12806" y="8087"/>
                    <a:pt x="12902" y="8020"/>
                    <a:pt x="13007" y="8020"/>
                  </a:cubicBezTo>
                  <a:lnTo>
                    <a:pt x="13600" y="8020"/>
                  </a:lnTo>
                  <a:cubicBezTo>
                    <a:pt x="13725" y="8011"/>
                    <a:pt x="13820" y="7915"/>
                    <a:pt x="13820" y="7790"/>
                  </a:cubicBezTo>
                  <a:lnTo>
                    <a:pt x="13820" y="6010"/>
                  </a:lnTo>
                  <a:cubicBezTo>
                    <a:pt x="13820" y="5886"/>
                    <a:pt x="13725" y="5790"/>
                    <a:pt x="13600" y="5790"/>
                  </a:cubicBezTo>
                  <a:lnTo>
                    <a:pt x="12997" y="5790"/>
                  </a:lnTo>
                  <a:cubicBezTo>
                    <a:pt x="12892" y="5790"/>
                    <a:pt x="12806" y="5714"/>
                    <a:pt x="12787" y="5618"/>
                  </a:cubicBezTo>
                  <a:cubicBezTo>
                    <a:pt x="12634" y="4919"/>
                    <a:pt x="12356" y="4259"/>
                    <a:pt x="11973" y="3666"/>
                  </a:cubicBezTo>
                  <a:cubicBezTo>
                    <a:pt x="11916" y="3580"/>
                    <a:pt x="11926" y="3455"/>
                    <a:pt x="12002" y="3388"/>
                  </a:cubicBezTo>
                  <a:lnTo>
                    <a:pt x="12423" y="2967"/>
                  </a:lnTo>
                  <a:cubicBezTo>
                    <a:pt x="12509" y="2881"/>
                    <a:pt x="12509" y="2737"/>
                    <a:pt x="12423" y="2651"/>
                  </a:cubicBezTo>
                  <a:lnTo>
                    <a:pt x="11170" y="1388"/>
                  </a:lnTo>
                  <a:cubicBezTo>
                    <a:pt x="11126" y="1345"/>
                    <a:pt x="11069" y="1323"/>
                    <a:pt x="11012" y="1323"/>
                  </a:cubicBezTo>
                  <a:cubicBezTo>
                    <a:pt x="10954" y="1323"/>
                    <a:pt x="10897" y="1345"/>
                    <a:pt x="10854" y="1388"/>
                  </a:cubicBezTo>
                  <a:lnTo>
                    <a:pt x="10433" y="1809"/>
                  </a:lnTo>
                  <a:cubicBezTo>
                    <a:pt x="10389" y="1853"/>
                    <a:pt x="10333" y="1875"/>
                    <a:pt x="10276" y="1875"/>
                  </a:cubicBezTo>
                  <a:cubicBezTo>
                    <a:pt x="10234" y="1875"/>
                    <a:pt x="10192" y="1862"/>
                    <a:pt x="10155" y="1838"/>
                  </a:cubicBezTo>
                  <a:cubicBezTo>
                    <a:pt x="9562" y="1455"/>
                    <a:pt x="8901" y="1177"/>
                    <a:pt x="8203" y="1034"/>
                  </a:cubicBezTo>
                  <a:cubicBezTo>
                    <a:pt x="8107" y="1005"/>
                    <a:pt x="8030" y="919"/>
                    <a:pt x="8030" y="814"/>
                  </a:cubicBezTo>
                  <a:lnTo>
                    <a:pt x="8030" y="211"/>
                  </a:lnTo>
                  <a:cubicBezTo>
                    <a:pt x="8021" y="96"/>
                    <a:pt x="7925" y="0"/>
                    <a:pt x="78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9691;p82"/>
            <p:cNvSpPr/>
            <p:nvPr/>
          </p:nvSpPr>
          <p:spPr>
            <a:xfrm>
              <a:off x="1346262" y="1555236"/>
              <a:ext cx="267694" cy="257742"/>
            </a:xfrm>
            <a:custGeom>
              <a:avLst/>
              <a:gdLst/>
              <a:ahLst/>
              <a:cxnLst/>
              <a:rect l="l" t="t" r="r" b="b"/>
              <a:pathLst>
                <a:path w="10194" h="9815" extrusionOk="0">
                  <a:moveTo>
                    <a:pt x="5289" y="895"/>
                  </a:moveTo>
                  <a:cubicBezTo>
                    <a:pt x="5806" y="895"/>
                    <a:pt x="6327" y="994"/>
                    <a:pt x="6825" y="1197"/>
                  </a:cubicBezTo>
                  <a:cubicBezTo>
                    <a:pt x="8318" y="1819"/>
                    <a:pt x="9294" y="3283"/>
                    <a:pt x="9294" y="4900"/>
                  </a:cubicBezTo>
                  <a:cubicBezTo>
                    <a:pt x="9294" y="7121"/>
                    <a:pt x="7504" y="8910"/>
                    <a:pt x="5293" y="8910"/>
                  </a:cubicBezTo>
                  <a:cubicBezTo>
                    <a:pt x="3666" y="8910"/>
                    <a:pt x="2202" y="7934"/>
                    <a:pt x="1590" y="6441"/>
                  </a:cubicBezTo>
                  <a:cubicBezTo>
                    <a:pt x="968" y="4939"/>
                    <a:pt x="1312" y="3216"/>
                    <a:pt x="2451" y="2068"/>
                  </a:cubicBezTo>
                  <a:cubicBezTo>
                    <a:pt x="3219" y="1299"/>
                    <a:pt x="4245" y="895"/>
                    <a:pt x="5289" y="895"/>
                  </a:cubicBezTo>
                  <a:close/>
                  <a:moveTo>
                    <a:pt x="5293" y="0"/>
                  </a:moveTo>
                  <a:cubicBezTo>
                    <a:pt x="3303" y="0"/>
                    <a:pt x="1513" y="1197"/>
                    <a:pt x="757" y="3034"/>
                  </a:cubicBezTo>
                  <a:cubicBezTo>
                    <a:pt x="1" y="4862"/>
                    <a:pt x="422" y="6977"/>
                    <a:pt x="1819" y="8374"/>
                  </a:cubicBezTo>
                  <a:cubicBezTo>
                    <a:pt x="2759" y="9314"/>
                    <a:pt x="4011" y="9814"/>
                    <a:pt x="5286" y="9814"/>
                  </a:cubicBezTo>
                  <a:cubicBezTo>
                    <a:pt x="5920" y="9814"/>
                    <a:pt x="6559" y="9691"/>
                    <a:pt x="7169" y="9437"/>
                  </a:cubicBezTo>
                  <a:cubicBezTo>
                    <a:pt x="8997" y="8681"/>
                    <a:pt x="10193" y="6891"/>
                    <a:pt x="10193" y="4910"/>
                  </a:cubicBezTo>
                  <a:cubicBezTo>
                    <a:pt x="10193" y="2202"/>
                    <a:pt x="8002" y="0"/>
                    <a:pt x="52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00" name="Google Shape;11661;p82"/>
          <p:cNvGrpSpPr/>
          <p:nvPr/>
        </p:nvGrpSpPr>
        <p:grpSpPr>
          <a:xfrm>
            <a:off x="9743422" y="4917791"/>
            <a:ext cx="493733" cy="364810"/>
            <a:chOff x="6639491" y="4329238"/>
            <a:chExt cx="344085" cy="267195"/>
          </a:xfrm>
          <a:solidFill>
            <a:schemeClr val="bg1"/>
          </a:solidFill>
        </p:grpSpPr>
        <p:sp>
          <p:nvSpPr>
            <p:cNvPr id="301" name="Google Shape;11662;p82"/>
            <p:cNvSpPr/>
            <p:nvPr/>
          </p:nvSpPr>
          <p:spPr>
            <a:xfrm>
              <a:off x="6697788" y="4352609"/>
              <a:ext cx="275467" cy="177465"/>
            </a:xfrm>
            <a:custGeom>
              <a:avLst/>
              <a:gdLst/>
              <a:ahLst/>
              <a:cxnLst/>
              <a:rect l="l" t="t" r="r" b="b"/>
              <a:pathLst>
                <a:path w="10490" h="6758" extrusionOk="0">
                  <a:moveTo>
                    <a:pt x="1" y="1"/>
                  </a:moveTo>
                  <a:lnTo>
                    <a:pt x="1" y="4317"/>
                  </a:lnTo>
                  <a:lnTo>
                    <a:pt x="728" y="4317"/>
                  </a:lnTo>
                  <a:lnTo>
                    <a:pt x="728" y="4796"/>
                  </a:lnTo>
                  <a:lnTo>
                    <a:pt x="929" y="4853"/>
                  </a:lnTo>
                  <a:cubicBezTo>
                    <a:pt x="1044" y="4891"/>
                    <a:pt x="1159" y="4939"/>
                    <a:pt x="1264" y="4997"/>
                  </a:cubicBezTo>
                  <a:lnTo>
                    <a:pt x="1446" y="5092"/>
                  </a:lnTo>
                  <a:lnTo>
                    <a:pt x="1791" y="4748"/>
                  </a:lnTo>
                  <a:lnTo>
                    <a:pt x="2326" y="5293"/>
                  </a:lnTo>
                  <a:lnTo>
                    <a:pt x="1991" y="5628"/>
                  </a:lnTo>
                  <a:lnTo>
                    <a:pt x="2087" y="5810"/>
                  </a:lnTo>
                  <a:cubicBezTo>
                    <a:pt x="2145" y="5925"/>
                    <a:pt x="2192" y="6030"/>
                    <a:pt x="2221" y="6145"/>
                  </a:cubicBezTo>
                  <a:lnTo>
                    <a:pt x="2288" y="6346"/>
                  </a:lnTo>
                  <a:lnTo>
                    <a:pt x="2767" y="6346"/>
                  </a:lnTo>
                  <a:lnTo>
                    <a:pt x="2767" y="6758"/>
                  </a:lnTo>
                  <a:lnTo>
                    <a:pt x="10490" y="6758"/>
                  </a:lnTo>
                  <a:lnTo>
                    <a:pt x="1049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" name="Google Shape;11663;p82"/>
            <p:cNvSpPr/>
            <p:nvPr/>
          </p:nvSpPr>
          <p:spPr>
            <a:xfrm>
              <a:off x="6735734" y="4530311"/>
              <a:ext cx="46533" cy="22137"/>
            </a:xfrm>
            <a:custGeom>
              <a:avLst/>
              <a:gdLst/>
              <a:ahLst/>
              <a:cxnLst/>
              <a:rect l="l" t="t" r="r" b="b"/>
              <a:pathLst>
                <a:path w="1772" h="843" extrusionOk="0">
                  <a:moveTo>
                    <a:pt x="1006" y="0"/>
                  </a:moveTo>
                  <a:lnTo>
                    <a:pt x="1006" y="29"/>
                  </a:lnTo>
                  <a:lnTo>
                    <a:pt x="393" y="29"/>
                  </a:lnTo>
                  <a:lnTo>
                    <a:pt x="393" y="38"/>
                  </a:lnTo>
                  <a:cubicBezTo>
                    <a:pt x="365" y="345"/>
                    <a:pt x="231" y="641"/>
                    <a:pt x="1" y="842"/>
                  </a:cubicBezTo>
                  <a:lnTo>
                    <a:pt x="1130" y="842"/>
                  </a:lnTo>
                  <a:cubicBezTo>
                    <a:pt x="1178" y="727"/>
                    <a:pt x="1216" y="603"/>
                    <a:pt x="1255" y="488"/>
                  </a:cubicBezTo>
                  <a:lnTo>
                    <a:pt x="1771" y="488"/>
                  </a:lnTo>
                  <a:lnTo>
                    <a:pt x="177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" name="Google Shape;11664;p82"/>
            <p:cNvSpPr/>
            <p:nvPr/>
          </p:nvSpPr>
          <p:spPr>
            <a:xfrm>
              <a:off x="6746290" y="4472250"/>
              <a:ext cx="35976" cy="58087"/>
            </a:xfrm>
            <a:custGeom>
              <a:avLst/>
              <a:gdLst/>
              <a:ahLst/>
              <a:cxnLst/>
              <a:rect l="l" t="t" r="r" b="b"/>
              <a:pathLst>
                <a:path w="1370" h="2212" extrusionOk="0">
                  <a:moveTo>
                    <a:pt x="250" y="0"/>
                  </a:moveTo>
                  <a:lnTo>
                    <a:pt x="1" y="249"/>
                  </a:lnTo>
                  <a:lnTo>
                    <a:pt x="479" y="737"/>
                  </a:lnTo>
                  <a:lnTo>
                    <a:pt x="144" y="1082"/>
                  </a:lnTo>
                  <a:lnTo>
                    <a:pt x="240" y="1264"/>
                  </a:lnTo>
                  <a:cubicBezTo>
                    <a:pt x="298" y="1369"/>
                    <a:pt x="345" y="1484"/>
                    <a:pt x="374" y="1599"/>
                  </a:cubicBezTo>
                  <a:lnTo>
                    <a:pt x="441" y="1790"/>
                  </a:lnTo>
                  <a:lnTo>
                    <a:pt x="920" y="1790"/>
                  </a:lnTo>
                  <a:lnTo>
                    <a:pt x="920" y="2211"/>
                  </a:lnTo>
                  <a:lnTo>
                    <a:pt x="1369" y="2211"/>
                  </a:lnTo>
                  <a:lnTo>
                    <a:pt x="1369" y="1656"/>
                  </a:lnTo>
                  <a:lnTo>
                    <a:pt x="843" y="1656"/>
                  </a:lnTo>
                  <a:cubicBezTo>
                    <a:pt x="795" y="1465"/>
                    <a:pt x="719" y="1273"/>
                    <a:pt x="623" y="1111"/>
                  </a:cubicBezTo>
                  <a:lnTo>
                    <a:pt x="987" y="737"/>
                  </a:lnTo>
                  <a:lnTo>
                    <a:pt x="25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" name="Google Shape;11665;p82"/>
            <p:cNvSpPr/>
            <p:nvPr/>
          </p:nvSpPr>
          <p:spPr>
            <a:xfrm>
              <a:off x="6701307" y="4462455"/>
              <a:ext cx="39994" cy="23897"/>
            </a:xfrm>
            <a:custGeom>
              <a:avLst/>
              <a:gdLst/>
              <a:ahLst/>
              <a:cxnLst/>
              <a:rect l="l" t="t" r="r" b="b"/>
              <a:pathLst>
                <a:path w="1523" h="910" extrusionOk="0">
                  <a:moveTo>
                    <a:pt x="1" y="0"/>
                  </a:moveTo>
                  <a:lnTo>
                    <a:pt x="1" y="134"/>
                  </a:lnTo>
                  <a:lnTo>
                    <a:pt x="604" y="134"/>
                  </a:lnTo>
                  <a:lnTo>
                    <a:pt x="604" y="613"/>
                  </a:lnTo>
                  <a:lnTo>
                    <a:pt x="795" y="680"/>
                  </a:lnTo>
                  <a:cubicBezTo>
                    <a:pt x="910" y="708"/>
                    <a:pt x="1025" y="756"/>
                    <a:pt x="1130" y="814"/>
                  </a:cubicBezTo>
                  <a:lnTo>
                    <a:pt x="1312" y="909"/>
                  </a:lnTo>
                  <a:lnTo>
                    <a:pt x="1523" y="699"/>
                  </a:lnTo>
                  <a:cubicBezTo>
                    <a:pt x="1379" y="622"/>
                    <a:pt x="1216" y="555"/>
                    <a:pt x="1044" y="517"/>
                  </a:cubicBezTo>
                  <a:lnTo>
                    <a:pt x="10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" name="Google Shape;11666;p82"/>
            <p:cNvSpPr/>
            <p:nvPr/>
          </p:nvSpPr>
          <p:spPr>
            <a:xfrm>
              <a:off x="6697788" y="4352609"/>
              <a:ext cx="9086" cy="109609"/>
            </a:xfrm>
            <a:custGeom>
              <a:avLst/>
              <a:gdLst/>
              <a:ahLst/>
              <a:cxnLst/>
              <a:rect l="l" t="t" r="r" b="b"/>
              <a:pathLst>
                <a:path w="346" h="4174" extrusionOk="0">
                  <a:moveTo>
                    <a:pt x="1" y="1"/>
                  </a:moveTo>
                  <a:lnTo>
                    <a:pt x="1" y="4174"/>
                  </a:lnTo>
                  <a:lnTo>
                    <a:pt x="345" y="4174"/>
                  </a:lnTo>
                  <a:lnTo>
                    <a:pt x="34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" name="Google Shape;11667;p82"/>
            <p:cNvSpPr/>
            <p:nvPr/>
          </p:nvSpPr>
          <p:spPr>
            <a:xfrm>
              <a:off x="6697788" y="4351874"/>
              <a:ext cx="275467" cy="9060"/>
            </a:xfrm>
            <a:custGeom>
              <a:avLst/>
              <a:gdLst/>
              <a:ahLst/>
              <a:cxnLst/>
              <a:rect l="l" t="t" r="r" b="b"/>
              <a:pathLst>
                <a:path w="10490" h="345" extrusionOk="0">
                  <a:moveTo>
                    <a:pt x="1" y="0"/>
                  </a:moveTo>
                  <a:lnTo>
                    <a:pt x="1" y="345"/>
                  </a:lnTo>
                  <a:lnTo>
                    <a:pt x="10490" y="345"/>
                  </a:lnTo>
                  <a:lnTo>
                    <a:pt x="1049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" name="Google Shape;11668;p82"/>
            <p:cNvSpPr/>
            <p:nvPr/>
          </p:nvSpPr>
          <p:spPr>
            <a:xfrm>
              <a:off x="6726201" y="4529050"/>
              <a:ext cx="257374" cy="24658"/>
            </a:xfrm>
            <a:custGeom>
              <a:avLst/>
              <a:gdLst/>
              <a:ahLst/>
              <a:cxnLst/>
              <a:rect l="l" t="t" r="r" b="b"/>
              <a:pathLst>
                <a:path w="9801" h="939" extrusionOk="0">
                  <a:moveTo>
                    <a:pt x="1369" y="0"/>
                  </a:moveTo>
                  <a:cubicBezTo>
                    <a:pt x="1350" y="0"/>
                    <a:pt x="1331" y="19"/>
                    <a:pt x="1331" y="39"/>
                  </a:cubicBezTo>
                  <a:lnTo>
                    <a:pt x="441" y="39"/>
                  </a:lnTo>
                  <a:cubicBezTo>
                    <a:pt x="421" y="39"/>
                    <a:pt x="402" y="58"/>
                    <a:pt x="402" y="86"/>
                  </a:cubicBezTo>
                  <a:lnTo>
                    <a:pt x="402" y="144"/>
                  </a:lnTo>
                  <a:lnTo>
                    <a:pt x="402" y="173"/>
                  </a:lnTo>
                  <a:lnTo>
                    <a:pt x="402" y="192"/>
                  </a:lnTo>
                  <a:lnTo>
                    <a:pt x="402" y="201"/>
                  </a:lnTo>
                  <a:cubicBezTo>
                    <a:pt x="374" y="460"/>
                    <a:pt x="240" y="699"/>
                    <a:pt x="29" y="862"/>
                  </a:cubicBezTo>
                  <a:cubicBezTo>
                    <a:pt x="0" y="881"/>
                    <a:pt x="10" y="929"/>
                    <a:pt x="58" y="938"/>
                  </a:cubicBezTo>
                  <a:lnTo>
                    <a:pt x="9762" y="938"/>
                  </a:lnTo>
                  <a:cubicBezTo>
                    <a:pt x="9781" y="938"/>
                    <a:pt x="9800" y="919"/>
                    <a:pt x="9800" y="890"/>
                  </a:cubicBezTo>
                  <a:lnTo>
                    <a:pt x="9800" y="48"/>
                  </a:lnTo>
                  <a:cubicBezTo>
                    <a:pt x="9800" y="19"/>
                    <a:pt x="9781" y="0"/>
                    <a:pt x="97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" name="Google Shape;11669;p82"/>
            <p:cNvSpPr/>
            <p:nvPr/>
          </p:nvSpPr>
          <p:spPr>
            <a:xfrm>
              <a:off x="6687757" y="4329238"/>
              <a:ext cx="295819" cy="24422"/>
            </a:xfrm>
            <a:custGeom>
              <a:avLst/>
              <a:gdLst/>
              <a:ahLst/>
              <a:cxnLst/>
              <a:rect l="l" t="t" r="r" b="b"/>
              <a:pathLst>
                <a:path w="11265" h="930" extrusionOk="0">
                  <a:moveTo>
                    <a:pt x="38" y="1"/>
                  </a:moveTo>
                  <a:cubicBezTo>
                    <a:pt x="19" y="1"/>
                    <a:pt x="0" y="20"/>
                    <a:pt x="0" y="49"/>
                  </a:cubicBezTo>
                  <a:lnTo>
                    <a:pt x="0" y="891"/>
                  </a:lnTo>
                  <a:cubicBezTo>
                    <a:pt x="0" y="910"/>
                    <a:pt x="19" y="929"/>
                    <a:pt x="38" y="929"/>
                  </a:cubicBezTo>
                  <a:lnTo>
                    <a:pt x="11226" y="929"/>
                  </a:lnTo>
                  <a:cubicBezTo>
                    <a:pt x="11245" y="929"/>
                    <a:pt x="11264" y="910"/>
                    <a:pt x="11264" y="891"/>
                  </a:cubicBezTo>
                  <a:lnTo>
                    <a:pt x="11264" y="49"/>
                  </a:lnTo>
                  <a:cubicBezTo>
                    <a:pt x="11264" y="20"/>
                    <a:pt x="11245" y="1"/>
                    <a:pt x="1122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" name="Google Shape;11670;p82"/>
            <p:cNvSpPr/>
            <p:nvPr/>
          </p:nvSpPr>
          <p:spPr>
            <a:xfrm>
              <a:off x="6799073" y="4445097"/>
              <a:ext cx="23398" cy="54306"/>
            </a:xfrm>
            <a:custGeom>
              <a:avLst/>
              <a:gdLst/>
              <a:ahLst/>
              <a:cxnLst/>
              <a:rect l="l" t="t" r="r" b="b"/>
              <a:pathLst>
                <a:path w="891" h="2068" extrusionOk="0">
                  <a:moveTo>
                    <a:pt x="1" y="1"/>
                  </a:moveTo>
                  <a:lnTo>
                    <a:pt x="1" y="2068"/>
                  </a:lnTo>
                  <a:lnTo>
                    <a:pt x="891" y="2068"/>
                  </a:lnTo>
                  <a:lnTo>
                    <a:pt x="89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" name="Google Shape;11671;p82"/>
            <p:cNvSpPr/>
            <p:nvPr/>
          </p:nvSpPr>
          <p:spPr>
            <a:xfrm>
              <a:off x="6838778" y="4421988"/>
              <a:ext cx="23398" cy="77414"/>
            </a:xfrm>
            <a:custGeom>
              <a:avLst/>
              <a:gdLst/>
              <a:ahLst/>
              <a:cxnLst/>
              <a:rect l="l" t="t" r="r" b="b"/>
              <a:pathLst>
                <a:path w="891" h="2948" extrusionOk="0">
                  <a:moveTo>
                    <a:pt x="1" y="0"/>
                  </a:moveTo>
                  <a:lnTo>
                    <a:pt x="1" y="2948"/>
                  </a:lnTo>
                  <a:lnTo>
                    <a:pt x="891" y="2948"/>
                  </a:lnTo>
                  <a:lnTo>
                    <a:pt x="89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" name="Google Shape;11672;p82"/>
            <p:cNvSpPr/>
            <p:nvPr/>
          </p:nvSpPr>
          <p:spPr>
            <a:xfrm>
              <a:off x="6877485" y="4435801"/>
              <a:ext cx="23161" cy="63365"/>
            </a:xfrm>
            <a:custGeom>
              <a:avLst/>
              <a:gdLst/>
              <a:ahLst/>
              <a:cxnLst/>
              <a:rect l="l" t="t" r="r" b="b"/>
              <a:pathLst>
                <a:path w="882" h="2413" extrusionOk="0">
                  <a:moveTo>
                    <a:pt x="1" y="1"/>
                  </a:moveTo>
                  <a:lnTo>
                    <a:pt x="1" y="2412"/>
                  </a:lnTo>
                  <a:lnTo>
                    <a:pt x="881" y="2412"/>
                  </a:lnTo>
                  <a:lnTo>
                    <a:pt x="88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" name="Google Shape;11673;p82"/>
            <p:cNvSpPr/>
            <p:nvPr/>
          </p:nvSpPr>
          <p:spPr>
            <a:xfrm>
              <a:off x="6918214" y="4390319"/>
              <a:ext cx="23398" cy="108848"/>
            </a:xfrm>
            <a:custGeom>
              <a:avLst/>
              <a:gdLst/>
              <a:ahLst/>
              <a:cxnLst/>
              <a:rect l="l" t="t" r="r" b="b"/>
              <a:pathLst>
                <a:path w="891" h="4145" extrusionOk="0">
                  <a:moveTo>
                    <a:pt x="0" y="0"/>
                  </a:moveTo>
                  <a:lnTo>
                    <a:pt x="0" y="4144"/>
                  </a:lnTo>
                  <a:lnTo>
                    <a:pt x="890" y="4144"/>
                  </a:lnTo>
                  <a:lnTo>
                    <a:pt x="89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" name="Google Shape;11674;p82"/>
            <p:cNvSpPr/>
            <p:nvPr/>
          </p:nvSpPr>
          <p:spPr>
            <a:xfrm>
              <a:off x="6720923" y="4382283"/>
              <a:ext cx="44248" cy="11082"/>
            </a:xfrm>
            <a:custGeom>
              <a:avLst/>
              <a:gdLst/>
              <a:ahLst/>
              <a:cxnLst/>
              <a:rect l="l" t="t" r="r" b="b"/>
              <a:pathLst>
                <a:path w="1685" h="422" extrusionOk="0">
                  <a:moveTo>
                    <a:pt x="278" y="0"/>
                  </a:moveTo>
                  <a:cubicBezTo>
                    <a:pt x="0" y="0"/>
                    <a:pt x="0" y="421"/>
                    <a:pt x="278" y="421"/>
                  </a:cubicBezTo>
                  <a:lnTo>
                    <a:pt x="1398" y="421"/>
                  </a:lnTo>
                  <a:cubicBezTo>
                    <a:pt x="1685" y="421"/>
                    <a:pt x="1685" y="0"/>
                    <a:pt x="139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" name="Google Shape;11675;p82"/>
            <p:cNvSpPr/>
            <p:nvPr/>
          </p:nvSpPr>
          <p:spPr>
            <a:xfrm>
              <a:off x="6720923" y="4400875"/>
              <a:ext cx="60345" cy="11082"/>
            </a:xfrm>
            <a:custGeom>
              <a:avLst/>
              <a:gdLst/>
              <a:ahLst/>
              <a:cxnLst/>
              <a:rect l="l" t="t" r="r" b="b"/>
              <a:pathLst>
                <a:path w="2298" h="422" extrusionOk="0">
                  <a:moveTo>
                    <a:pt x="278" y="0"/>
                  </a:moveTo>
                  <a:cubicBezTo>
                    <a:pt x="0" y="0"/>
                    <a:pt x="0" y="422"/>
                    <a:pt x="278" y="422"/>
                  </a:cubicBezTo>
                  <a:lnTo>
                    <a:pt x="2010" y="422"/>
                  </a:lnTo>
                  <a:cubicBezTo>
                    <a:pt x="2297" y="422"/>
                    <a:pt x="2297" y="0"/>
                    <a:pt x="20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" name="Google Shape;11676;p82"/>
            <p:cNvSpPr/>
            <p:nvPr/>
          </p:nvSpPr>
          <p:spPr>
            <a:xfrm>
              <a:off x="6720923" y="4419231"/>
              <a:ext cx="60345" cy="11082"/>
            </a:xfrm>
            <a:custGeom>
              <a:avLst/>
              <a:gdLst/>
              <a:ahLst/>
              <a:cxnLst/>
              <a:rect l="l" t="t" r="r" b="b"/>
              <a:pathLst>
                <a:path w="2298" h="422" extrusionOk="0">
                  <a:moveTo>
                    <a:pt x="278" y="0"/>
                  </a:moveTo>
                  <a:cubicBezTo>
                    <a:pt x="0" y="0"/>
                    <a:pt x="0" y="421"/>
                    <a:pt x="278" y="421"/>
                  </a:cubicBezTo>
                  <a:lnTo>
                    <a:pt x="2010" y="421"/>
                  </a:lnTo>
                  <a:cubicBezTo>
                    <a:pt x="2297" y="421"/>
                    <a:pt x="2297" y="0"/>
                    <a:pt x="20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" name="Google Shape;11677;p82"/>
            <p:cNvSpPr/>
            <p:nvPr/>
          </p:nvSpPr>
          <p:spPr>
            <a:xfrm>
              <a:off x="6720923" y="4437560"/>
              <a:ext cx="60345" cy="11082"/>
            </a:xfrm>
            <a:custGeom>
              <a:avLst/>
              <a:gdLst/>
              <a:ahLst/>
              <a:cxnLst/>
              <a:rect l="l" t="t" r="r" b="b"/>
              <a:pathLst>
                <a:path w="2298" h="422" extrusionOk="0">
                  <a:moveTo>
                    <a:pt x="278" y="1"/>
                  </a:moveTo>
                  <a:cubicBezTo>
                    <a:pt x="0" y="1"/>
                    <a:pt x="0" y="422"/>
                    <a:pt x="278" y="422"/>
                  </a:cubicBezTo>
                  <a:lnTo>
                    <a:pt x="2010" y="422"/>
                  </a:lnTo>
                  <a:cubicBezTo>
                    <a:pt x="2297" y="422"/>
                    <a:pt x="2297" y="1"/>
                    <a:pt x="20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" name="Google Shape;11678;p82"/>
            <p:cNvSpPr/>
            <p:nvPr/>
          </p:nvSpPr>
          <p:spPr>
            <a:xfrm>
              <a:off x="6639491" y="4461956"/>
              <a:ext cx="134740" cy="134477"/>
            </a:xfrm>
            <a:custGeom>
              <a:avLst/>
              <a:gdLst/>
              <a:ahLst/>
              <a:cxnLst/>
              <a:rect l="l" t="t" r="r" b="b"/>
              <a:pathLst>
                <a:path w="5131" h="5121" extrusionOk="0">
                  <a:moveTo>
                    <a:pt x="2805" y="1570"/>
                  </a:moveTo>
                  <a:lnTo>
                    <a:pt x="2833" y="1579"/>
                  </a:lnTo>
                  <a:lnTo>
                    <a:pt x="2881" y="1579"/>
                  </a:lnTo>
                  <a:lnTo>
                    <a:pt x="2900" y="1589"/>
                  </a:lnTo>
                  <a:lnTo>
                    <a:pt x="2929" y="1598"/>
                  </a:lnTo>
                  <a:lnTo>
                    <a:pt x="2948" y="1608"/>
                  </a:lnTo>
                  <a:lnTo>
                    <a:pt x="2977" y="1617"/>
                  </a:lnTo>
                  <a:lnTo>
                    <a:pt x="2996" y="1627"/>
                  </a:lnTo>
                  <a:lnTo>
                    <a:pt x="3025" y="1637"/>
                  </a:lnTo>
                  <a:lnTo>
                    <a:pt x="3044" y="1646"/>
                  </a:lnTo>
                  <a:lnTo>
                    <a:pt x="3063" y="1656"/>
                  </a:lnTo>
                  <a:lnTo>
                    <a:pt x="3082" y="1675"/>
                  </a:lnTo>
                  <a:lnTo>
                    <a:pt x="3111" y="1684"/>
                  </a:lnTo>
                  <a:lnTo>
                    <a:pt x="3130" y="1694"/>
                  </a:lnTo>
                  <a:lnTo>
                    <a:pt x="3149" y="1704"/>
                  </a:lnTo>
                  <a:lnTo>
                    <a:pt x="3168" y="1723"/>
                  </a:lnTo>
                  <a:lnTo>
                    <a:pt x="3187" y="1732"/>
                  </a:lnTo>
                  <a:lnTo>
                    <a:pt x="3197" y="1742"/>
                  </a:lnTo>
                  <a:lnTo>
                    <a:pt x="3216" y="1761"/>
                  </a:lnTo>
                  <a:lnTo>
                    <a:pt x="3235" y="1771"/>
                  </a:lnTo>
                  <a:lnTo>
                    <a:pt x="3264" y="1790"/>
                  </a:lnTo>
                  <a:lnTo>
                    <a:pt x="3283" y="1809"/>
                  </a:lnTo>
                  <a:lnTo>
                    <a:pt x="3302" y="1838"/>
                  </a:lnTo>
                  <a:lnTo>
                    <a:pt x="3312" y="1847"/>
                  </a:lnTo>
                  <a:lnTo>
                    <a:pt x="3321" y="1857"/>
                  </a:lnTo>
                  <a:lnTo>
                    <a:pt x="3341" y="1866"/>
                  </a:lnTo>
                  <a:lnTo>
                    <a:pt x="3350" y="1885"/>
                  </a:lnTo>
                  <a:lnTo>
                    <a:pt x="3360" y="1895"/>
                  </a:lnTo>
                  <a:lnTo>
                    <a:pt x="3369" y="1904"/>
                  </a:lnTo>
                  <a:lnTo>
                    <a:pt x="3388" y="1924"/>
                  </a:lnTo>
                  <a:lnTo>
                    <a:pt x="3388" y="1933"/>
                  </a:lnTo>
                  <a:lnTo>
                    <a:pt x="3398" y="1943"/>
                  </a:lnTo>
                  <a:lnTo>
                    <a:pt x="3408" y="1962"/>
                  </a:lnTo>
                  <a:lnTo>
                    <a:pt x="3427" y="1991"/>
                  </a:lnTo>
                  <a:lnTo>
                    <a:pt x="3436" y="2010"/>
                  </a:lnTo>
                  <a:lnTo>
                    <a:pt x="3455" y="2029"/>
                  </a:lnTo>
                  <a:lnTo>
                    <a:pt x="3465" y="2048"/>
                  </a:lnTo>
                  <a:lnTo>
                    <a:pt x="3475" y="2067"/>
                  </a:lnTo>
                  <a:lnTo>
                    <a:pt x="3494" y="2096"/>
                  </a:lnTo>
                  <a:lnTo>
                    <a:pt x="3503" y="2115"/>
                  </a:lnTo>
                  <a:lnTo>
                    <a:pt x="3513" y="2134"/>
                  </a:lnTo>
                  <a:lnTo>
                    <a:pt x="3522" y="2163"/>
                  </a:lnTo>
                  <a:lnTo>
                    <a:pt x="3532" y="2182"/>
                  </a:lnTo>
                  <a:lnTo>
                    <a:pt x="3542" y="2211"/>
                  </a:lnTo>
                  <a:lnTo>
                    <a:pt x="3551" y="2230"/>
                  </a:lnTo>
                  <a:lnTo>
                    <a:pt x="3561" y="2259"/>
                  </a:lnTo>
                  <a:lnTo>
                    <a:pt x="3570" y="2278"/>
                  </a:lnTo>
                  <a:lnTo>
                    <a:pt x="3570" y="2306"/>
                  </a:lnTo>
                  <a:lnTo>
                    <a:pt x="3570" y="2326"/>
                  </a:lnTo>
                  <a:lnTo>
                    <a:pt x="3570" y="2354"/>
                  </a:lnTo>
                  <a:lnTo>
                    <a:pt x="3570" y="2364"/>
                  </a:lnTo>
                  <a:lnTo>
                    <a:pt x="3570" y="2373"/>
                  </a:lnTo>
                  <a:lnTo>
                    <a:pt x="3570" y="2402"/>
                  </a:lnTo>
                  <a:lnTo>
                    <a:pt x="3570" y="2412"/>
                  </a:lnTo>
                  <a:lnTo>
                    <a:pt x="3570" y="2431"/>
                  </a:lnTo>
                  <a:lnTo>
                    <a:pt x="3570" y="2469"/>
                  </a:lnTo>
                  <a:lnTo>
                    <a:pt x="3570" y="2479"/>
                  </a:lnTo>
                  <a:lnTo>
                    <a:pt x="3570" y="2507"/>
                  </a:lnTo>
                  <a:cubicBezTo>
                    <a:pt x="3637" y="2507"/>
                    <a:pt x="3637" y="2536"/>
                    <a:pt x="3637" y="2555"/>
                  </a:cubicBezTo>
                  <a:lnTo>
                    <a:pt x="3637" y="2622"/>
                  </a:lnTo>
                  <a:lnTo>
                    <a:pt x="3637" y="2651"/>
                  </a:lnTo>
                  <a:lnTo>
                    <a:pt x="3637" y="2689"/>
                  </a:lnTo>
                  <a:lnTo>
                    <a:pt x="3637" y="2708"/>
                  </a:lnTo>
                  <a:cubicBezTo>
                    <a:pt x="3637" y="2728"/>
                    <a:pt x="3637" y="2747"/>
                    <a:pt x="3628" y="2756"/>
                  </a:cubicBezTo>
                  <a:lnTo>
                    <a:pt x="3628" y="2775"/>
                  </a:lnTo>
                  <a:cubicBezTo>
                    <a:pt x="3628" y="2795"/>
                    <a:pt x="3618" y="2814"/>
                    <a:pt x="3609" y="2833"/>
                  </a:cubicBezTo>
                  <a:lnTo>
                    <a:pt x="3609" y="2842"/>
                  </a:lnTo>
                  <a:cubicBezTo>
                    <a:pt x="3609" y="2862"/>
                    <a:pt x="3599" y="2881"/>
                    <a:pt x="3599" y="2890"/>
                  </a:cubicBezTo>
                  <a:lnTo>
                    <a:pt x="3599" y="2909"/>
                  </a:lnTo>
                  <a:lnTo>
                    <a:pt x="3580" y="2957"/>
                  </a:lnTo>
                  <a:lnTo>
                    <a:pt x="3580" y="2967"/>
                  </a:lnTo>
                  <a:cubicBezTo>
                    <a:pt x="3561" y="3005"/>
                    <a:pt x="3542" y="3043"/>
                    <a:pt x="3522" y="3082"/>
                  </a:cubicBezTo>
                  <a:lnTo>
                    <a:pt x="3522" y="3091"/>
                  </a:lnTo>
                  <a:lnTo>
                    <a:pt x="3494" y="3129"/>
                  </a:lnTo>
                  <a:lnTo>
                    <a:pt x="3494" y="3139"/>
                  </a:lnTo>
                  <a:cubicBezTo>
                    <a:pt x="3455" y="3196"/>
                    <a:pt x="3417" y="3244"/>
                    <a:pt x="3369" y="3292"/>
                  </a:cubicBezTo>
                  <a:cubicBezTo>
                    <a:pt x="3321" y="3340"/>
                    <a:pt x="3274" y="3378"/>
                    <a:pt x="3226" y="3417"/>
                  </a:cubicBezTo>
                  <a:lnTo>
                    <a:pt x="3207" y="3436"/>
                  </a:lnTo>
                  <a:lnTo>
                    <a:pt x="3168" y="3455"/>
                  </a:lnTo>
                  <a:lnTo>
                    <a:pt x="3149" y="3464"/>
                  </a:lnTo>
                  <a:lnTo>
                    <a:pt x="3130" y="3474"/>
                  </a:lnTo>
                  <a:lnTo>
                    <a:pt x="3120" y="3484"/>
                  </a:lnTo>
                  <a:lnTo>
                    <a:pt x="3101" y="3493"/>
                  </a:lnTo>
                  <a:lnTo>
                    <a:pt x="3092" y="3493"/>
                  </a:lnTo>
                  <a:lnTo>
                    <a:pt x="3044" y="3522"/>
                  </a:lnTo>
                  <a:lnTo>
                    <a:pt x="3015" y="3531"/>
                  </a:lnTo>
                  <a:lnTo>
                    <a:pt x="2986" y="3541"/>
                  </a:lnTo>
                  <a:lnTo>
                    <a:pt x="2948" y="3560"/>
                  </a:lnTo>
                  <a:lnTo>
                    <a:pt x="2910" y="3560"/>
                  </a:lnTo>
                  <a:lnTo>
                    <a:pt x="2881" y="3570"/>
                  </a:lnTo>
                  <a:lnTo>
                    <a:pt x="2843" y="3570"/>
                  </a:lnTo>
                  <a:lnTo>
                    <a:pt x="2776" y="3579"/>
                  </a:lnTo>
                  <a:lnTo>
                    <a:pt x="2766" y="3579"/>
                  </a:lnTo>
                  <a:lnTo>
                    <a:pt x="2709" y="3589"/>
                  </a:lnTo>
                  <a:lnTo>
                    <a:pt x="2470" y="3589"/>
                  </a:lnTo>
                  <a:lnTo>
                    <a:pt x="2403" y="3570"/>
                  </a:lnTo>
                  <a:lnTo>
                    <a:pt x="2374" y="3570"/>
                  </a:lnTo>
                  <a:lnTo>
                    <a:pt x="2336" y="3560"/>
                  </a:lnTo>
                  <a:lnTo>
                    <a:pt x="2326" y="3560"/>
                  </a:lnTo>
                  <a:lnTo>
                    <a:pt x="2297" y="3551"/>
                  </a:lnTo>
                  <a:lnTo>
                    <a:pt x="2259" y="3541"/>
                  </a:lnTo>
                  <a:lnTo>
                    <a:pt x="2250" y="3541"/>
                  </a:lnTo>
                  <a:lnTo>
                    <a:pt x="2221" y="3531"/>
                  </a:lnTo>
                  <a:lnTo>
                    <a:pt x="2192" y="3522"/>
                  </a:lnTo>
                  <a:lnTo>
                    <a:pt x="2144" y="3493"/>
                  </a:lnTo>
                  <a:lnTo>
                    <a:pt x="2135" y="3493"/>
                  </a:lnTo>
                  <a:lnTo>
                    <a:pt x="2116" y="3484"/>
                  </a:lnTo>
                  <a:lnTo>
                    <a:pt x="2077" y="3464"/>
                  </a:lnTo>
                  <a:lnTo>
                    <a:pt x="2068" y="3455"/>
                  </a:lnTo>
                  <a:lnTo>
                    <a:pt x="2058" y="3455"/>
                  </a:lnTo>
                  <a:cubicBezTo>
                    <a:pt x="1790" y="3292"/>
                    <a:pt x="1618" y="3015"/>
                    <a:pt x="1580" y="2708"/>
                  </a:cubicBezTo>
                  <a:lnTo>
                    <a:pt x="1580" y="2689"/>
                  </a:lnTo>
                  <a:lnTo>
                    <a:pt x="1580" y="2641"/>
                  </a:lnTo>
                  <a:lnTo>
                    <a:pt x="1580" y="2622"/>
                  </a:lnTo>
                  <a:lnTo>
                    <a:pt x="1580" y="2565"/>
                  </a:lnTo>
                  <a:lnTo>
                    <a:pt x="1580" y="2488"/>
                  </a:lnTo>
                  <a:lnTo>
                    <a:pt x="1580" y="2460"/>
                  </a:lnTo>
                  <a:lnTo>
                    <a:pt x="1580" y="2412"/>
                  </a:lnTo>
                  <a:lnTo>
                    <a:pt x="1580" y="2402"/>
                  </a:lnTo>
                  <a:lnTo>
                    <a:pt x="1580" y="2364"/>
                  </a:lnTo>
                  <a:lnTo>
                    <a:pt x="1580" y="2354"/>
                  </a:lnTo>
                  <a:lnTo>
                    <a:pt x="1580" y="2345"/>
                  </a:lnTo>
                  <a:lnTo>
                    <a:pt x="1589" y="2316"/>
                  </a:lnTo>
                  <a:lnTo>
                    <a:pt x="1589" y="2297"/>
                  </a:lnTo>
                  <a:lnTo>
                    <a:pt x="1589" y="2268"/>
                  </a:lnTo>
                  <a:lnTo>
                    <a:pt x="1599" y="2249"/>
                  </a:lnTo>
                  <a:lnTo>
                    <a:pt x="1608" y="2220"/>
                  </a:lnTo>
                  <a:lnTo>
                    <a:pt x="1618" y="2201"/>
                  </a:lnTo>
                  <a:lnTo>
                    <a:pt x="1628" y="2172"/>
                  </a:lnTo>
                  <a:lnTo>
                    <a:pt x="1637" y="2153"/>
                  </a:lnTo>
                  <a:lnTo>
                    <a:pt x="1647" y="2134"/>
                  </a:lnTo>
                  <a:lnTo>
                    <a:pt x="1656" y="2105"/>
                  </a:lnTo>
                  <a:lnTo>
                    <a:pt x="1666" y="2086"/>
                  </a:lnTo>
                  <a:lnTo>
                    <a:pt x="1675" y="2067"/>
                  </a:lnTo>
                  <a:lnTo>
                    <a:pt x="1695" y="2038"/>
                  </a:lnTo>
                  <a:lnTo>
                    <a:pt x="1704" y="2019"/>
                  </a:lnTo>
                  <a:lnTo>
                    <a:pt x="1714" y="2000"/>
                  </a:lnTo>
                  <a:lnTo>
                    <a:pt x="1733" y="1981"/>
                  </a:lnTo>
                  <a:lnTo>
                    <a:pt x="1742" y="1962"/>
                  </a:lnTo>
                  <a:lnTo>
                    <a:pt x="1762" y="1943"/>
                  </a:lnTo>
                  <a:lnTo>
                    <a:pt x="1771" y="1914"/>
                  </a:lnTo>
                  <a:lnTo>
                    <a:pt x="1790" y="1904"/>
                  </a:lnTo>
                  <a:lnTo>
                    <a:pt x="1809" y="1885"/>
                  </a:lnTo>
                  <a:lnTo>
                    <a:pt x="1819" y="1876"/>
                  </a:lnTo>
                  <a:lnTo>
                    <a:pt x="1838" y="1857"/>
                  </a:lnTo>
                  <a:lnTo>
                    <a:pt x="1838" y="1847"/>
                  </a:lnTo>
                  <a:lnTo>
                    <a:pt x="1848" y="1838"/>
                  </a:lnTo>
                  <a:lnTo>
                    <a:pt x="1886" y="1809"/>
                  </a:lnTo>
                  <a:lnTo>
                    <a:pt x="1915" y="1780"/>
                  </a:lnTo>
                  <a:lnTo>
                    <a:pt x="1924" y="1771"/>
                  </a:lnTo>
                  <a:lnTo>
                    <a:pt x="1953" y="1751"/>
                  </a:lnTo>
                  <a:lnTo>
                    <a:pt x="1972" y="1742"/>
                  </a:lnTo>
                  <a:lnTo>
                    <a:pt x="1991" y="1723"/>
                  </a:lnTo>
                  <a:lnTo>
                    <a:pt x="2010" y="1713"/>
                  </a:lnTo>
                  <a:lnTo>
                    <a:pt x="2029" y="1694"/>
                  </a:lnTo>
                  <a:lnTo>
                    <a:pt x="2049" y="1684"/>
                  </a:lnTo>
                  <a:lnTo>
                    <a:pt x="2068" y="1675"/>
                  </a:lnTo>
                  <a:lnTo>
                    <a:pt x="2087" y="1665"/>
                  </a:lnTo>
                  <a:lnTo>
                    <a:pt x="2106" y="1646"/>
                  </a:lnTo>
                  <a:lnTo>
                    <a:pt x="2135" y="1637"/>
                  </a:lnTo>
                  <a:lnTo>
                    <a:pt x="2154" y="1627"/>
                  </a:lnTo>
                  <a:lnTo>
                    <a:pt x="2173" y="1617"/>
                  </a:lnTo>
                  <a:lnTo>
                    <a:pt x="2202" y="1608"/>
                  </a:lnTo>
                  <a:lnTo>
                    <a:pt x="2221" y="1598"/>
                  </a:lnTo>
                  <a:lnTo>
                    <a:pt x="2250" y="1589"/>
                  </a:lnTo>
                  <a:lnTo>
                    <a:pt x="2269" y="1589"/>
                  </a:lnTo>
                  <a:lnTo>
                    <a:pt x="2297" y="1579"/>
                  </a:lnTo>
                  <a:lnTo>
                    <a:pt x="2317" y="1579"/>
                  </a:lnTo>
                  <a:lnTo>
                    <a:pt x="2345" y="1570"/>
                  </a:lnTo>
                  <a:close/>
                  <a:moveTo>
                    <a:pt x="2058" y="0"/>
                  </a:moveTo>
                  <a:cubicBezTo>
                    <a:pt x="2020" y="0"/>
                    <a:pt x="1982" y="29"/>
                    <a:pt x="1982" y="77"/>
                  </a:cubicBezTo>
                  <a:lnTo>
                    <a:pt x="1982" y="517"/>
                  </a:lnTo>
                  <a:cubicBezTo>
                    <a:pt x="1828" y="565"/>
                    <a:pt x="1675" y="622"/>
                    <a:pt x="1532" y="708"/>
                  </a:cubicBezTo>
                  <a:lnTo>
                    <a:pt x="1216" y="392"/>
                  </a:lnTo>
                  <a:cubicBezTo>
                    <a:pt x="1202" y="373"/>
                    <a:pt x="1182" y="364"/>
                    <a:pt x="1163" y="364"/>
                  </a:cubicBezTo>
                  <a:cubicBezTo>
                    <a:pt x="1144" y="364"/>
                    <a:pt x="1125" y="373"/>
                    <a:pt x="1111" y="392"/>
                  </a:cubicBezTo>
                  <a:lnTo>
                    <a:pt x="393" y="1110"/>
                  </a:lnTo>
                  <a:cubicBezTo>
                    <a:pt x="364" y="1139"/>
                    <a:pt x="364" y="1187"/>
                    <a:pt x="393" y="1215"/>
                  </a:cubicBezTo>
                  <a:lnTo>
                    <a:pt x="709" y="1531"/>
                  </a:lnTo>
                  <a:cubicBezTo>
                    <a:pt x="632" y="1675"/>
                    <a:pt x="565" y="1818"/>
                    <a:pt x="517" y="1981"/>
                  </a:cubicBezTo>
                  <a:lnTo>
                    <a:pt x="77" y="1981"/>
                  </a:lnTo>
                  <a:cubicBezTo>
                    <a:pt x="29" y="1981"/>
                    <a:pt x="1" y="2010"/>
                    <a:pt x="1" y="2058"/>
                  </a:cubicBezTo>
                  <a:lnTo>
                    <a:pt x="1" y="3062"/>
                  </a:lnTo>
                  <a:cubicBezTo>
                    <a:pt x="1" y="3101"/>
                    <a:pt x="29" y="3139"/>
                    <a:pt x="77" y="3139"/>
                  </a:cubicBezTo>
                  <a:lnTo>
                    <a:pt x="517" y="3139"/>
                  </a:lnTo>
                  <a:cubicBezTo>
                    <a:pt x="565" y="3292"/>
                    <a:pt x="632" y="3445"/>
                    <a:pt x="709" y="3589"/>
                  </a:cubicBezTo>
                  <a:lnTo>
                    <a:pt x="393" y="3905"/>
                  </a:lnTo>
                  <a:cubicBezTo>
                    <a:pt x="364" y="3933"/>
                    <a:pt x="364" y="3981"/>
                    <a:pt x="393" y="4010"/>
                  </a:cubicBezTo>
                  <a:lnTo>
                    <a:pt x="1111" y="4728"/>
                  </a:lnTo>
                  <a:cubicBezTo>
                    <a:pt x="1125" y="4742"/>
                    <a:pt x="1144" y="4749"/>
                    <a:pt x="1163" y="4749"/>
                  </a:cubicBezTo>
                  <a:cubicBezTo>
                    <a:pt x="1182" y="4749"/>
                    <a:pt x="1202" y="4742"/>
                    <a:pt x="1216" y="4728"/>
                  </a:cubicBezTo>
                  <a:lnTo>
                    <a:pt x="1532" y="4412"/>
                  </a:lnTo>
                  <a:cubicBezTo>
                    <a:pt x="1675" y="4488"/>
                    <a:pt x="1828" y="4555"/>
                    <a:pt x="1982" y="4594"/>
                  </a:cubicBezTo>
                  <a:lnTo>
                    <a:pt x="1982" y="5044"/>
                  </a:lnTo>
                  <a:cubicBezTo>
                    <a:pt x="1982" y="5082"/>
                    <a:pt x="2020" y="5120"/>
                    <a:pt x="2058" y="5120"/>
                  </a:cubicBezTo>
                  <a:lnTo>
                    <a:pt x="3063" y="5120"/>
                  </a:lnTo>
                  <a:cubicBezTo>
                    <a:pt x="3111" y="5120"/>
                    <a:pt x="3140" y="5082"/>
                    <a:pt x="3140" y="5044"/>
                  </a:cubicBezTo>
                  <a:lnTo>
                    <a:pt x="3140" y="4594"/>
                  </a:lnTo>
                  <a:cubicBezTo>
                    <a:pt x="3302" y="4546"/>
                    <a:pt x="3446" y="4488"/>
                    <a:pt x="3589" y="4402"/>
                  </a:cubicBezTo>
                  <a:lnTo>
                    <a:pt x="3905" y="4718"/>
                  </a:lnTo>
                  <a:cubicBezTo>
                    <a:pt x="3920" y="4733"/>
                    <a:pt x="3941" y="4740"/>
                    <a:pt x="3963" y="4740"/>
                  </a:cubicBezTo>
                  <a:cubicBezTo>
                    <a:pt x="3984" y="4740"/>
                    <a:pt x="4006" y="4733"/>
                    <a:pt x="4020" y="4718"/>
                  </a:cubicBezTo>
                  <a:lnTo>
                    <a:pt x="4738" y="4000"/>
                  </a:lnTo>
                  <a:cubicBezTo>
                    <a:pt x="4767" y="3972"/>
                    <a:pt x="4767" y="3924"/>
                    <a:pt x="4738" y="3895"/>
                  </a:cubicBezTo>
                  <a:lnTo>
                    <a:pt x="4422" y="3579"/>
                  </a:lnTo>
                  <a:cubicBezTo>
                    <a:pt x="4499" y="3436"/>
                    <a:pt x="4556" y="3283"/>
                    <a:pt x="4604" y="3129"/>
                  </a:cubicBezTo>
                  <a:lnTo>
                    <a:pt x="5054" y="3129"/>
                  </a:lnTo>
                  <a:cubicBezTo>
                    <a:pt x="5092" y="3129"/>
                    <a:pt x="5130" y="3101"/>
                    <a:pt x="5130" y="3053"/>
                  </a:cubicBezTo>
                  <a:lnTo>
                    <a:pt x="5130" y="2048"/>
                  </a:lnTo>
                  <a:cubicBezTo>
                    <a:pt x="5121" y="2010"/>
                    <a:pt x="5092" y="1981"/>
                    <a:pt x="5054" y="1981"/>
                  </a:cubicBezTo>
                  <a:lnTo>
                    <a:pt x="4604" y="1981"/>
                  </a:lnTo>
                  <a:cubicBezTo>
                    <a:pt x="4556" y="1818"/>
                    <a:pt x="4499" y="1675"/>
                    <a:pt x="4422" y="1531"/>
                  </a:cubicBezTo>
                  <a:lnTo>
                    <a:pt x="4738" y="1215"/>
                  </a:lnTo>
                  <a:cubicBezTo>
                    <a:pt x="4767" y="1187"/>
                    <a:pt x="4767" y="1139"/>
                    <a:pt x="4738" y="1110"/>
                  </a:cubicBezTo>
                  <a:lnTo>
                    <a:pt x="4020" y="392"/>
                  </a:lnTo>
                  <a:cubicBezTo>
                    <a:pt x="4006" y="373"/>
                    <a:pt x="3984" y="364"/>
                    <a:pt x="3963" y="364"/>
                  </a:cubicBezTo>
                  <a:cubicBezTo>
                    <a:pt x="3941" y="364"/>
                    <a:pt x="3920" y="373"/>
                    <a:pt x="3905" y="392"/>
                  </a:cubicBezTo>
                  <a:lnTo>
                    <a:pt x="3589" y="708"/>
                  </a:lnTo>
                  <a:cubicBezTo>
                    <a:pt x="3446" y="622"/>
                    <a:pt x="3302" y="565"/>
                    <a:pt x="3140" y="517"/>
                  </a:cubicBezTo>
                  <a:lnTo>
                    <a:pt x="3140" y="77"/>
                  </a:lnTo>
                  <a:cubicBezTo>
                    <a:pt x="3140" y="29"/>
                    <a:pt x="3111" y="0"/>
                    <a:pt x="30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" name="Google Shape;11679;p82"/>
            <p:cNvSpPr/>
            <p:nvPr/>
          </p:nvSpPr>
          <p:spPr>
            <a:xfrm>
              <a:off x="6673918" y="4502396"/>
              <a:ext cx="29936" cy="53807"/>
            </a:xfrm>
            <a:custGeom>
              <a:avLst/>
              <a:gdLst/>
              <a:ahLst/>
              <a:cxnLst/>
              <a:rect l="l" t="t" r="r" b="b"/>
              <a:pathLst>
                <a:path w="1140" h="2049" extrusionOk="0">
                  <a:moveTo>
                    <a:pt x="728" y="1"/>
                  </a:moveTo>
                  <a:lnTo>
                    <a:pt x="699" y="10"/>
                  </a:lnTo>
                  <a:lnTo>
                    <a:pt x="680" y="20"/>
                  </a:lnTo>
                  <a:lnTo>
                    <a:pt x="651" y="30"/>
                  </a:lnTo>
                  <a:lnTo>
                    <a:pt x="623" y="39"/>
                  </a:lnTo>
                  <a:lnTo>
                    <a:pt x="604" y="49"/>
                  </a:lnTo>
                  <a:lnTo>
                    <a:pt x="584" y="58"/>
                  </a:lnTo>
                  <a:lnTo>
                    <a:pt x="556" y="68"/>
                  </a:lnTo>
                  <a:lnTo>
                    <a:pt x="537" y="77"/>
                  </a:lnTo>
                  <a:lnTo>
                    <a:pt x="508" y="87"/>
                  </a:lnTo>
                  <a:lnTo>
                    <a:pt x="489" y="97"/>
                  </a:lnTo>
                  <a:lnTo>
                    <a:pt x="470" y="116"/>
                  </a:lnTo>
                  <a:lnTo>
                    <a:pt x="451" y="125"/>
                  </a:lnTo>
                  <a:lnTo>
                    <a:pt x="431" y="144"/>
                  </a:lnTo>
                  <a:lnTo>
                    <a:pt x="412" y="154"/>
                  </a:lnTo>
                  <a:lnTo>
                    <a:pt x="393" y="164"/>
                  </a:lnTo>
                  <a:lnTo>
                    <a:pt x="374" y="173"/>
                  </a:lnTo>
                  <a:lnTo>
                    <a:pt x="355" y="202"/>
                  </a:lnTo>
                  <a:lnTo>
                    <a:pt x="336" y="211"/>
                  </a:lnTo>
                  <a:lnTo>
                    <a:pt x="307" y="240"/>
                  </a:lnTo>
                  <a:lnTo>
                    <a:pt x="269" y="269"/>
                  </a:lnTo>
                  <a:lnTo>
                    <a:pt x="259" y="278"/>
                  </a:lnTo>
                  <a:lnTo>
                    <a:pt x="240" y="298"/>
                  </a:lnTo>
                  <a:lnTo>
                    <a:pt x="230" y="317"/>
                  </a:lnTo>
                  <a:lnTo>
                    <a:pt x="211" y="336"/>
                  </a:lnTo>
                  <a:lnTo>
                    <a:pt x="202" y="345"/>
                  </a:lnTo>
                  <a:lnTo>
                    <a:pt x="183" y="364"/>
                  </a:lnTo>
                  <a:lnTo>
                    <a:pt x="173" y="384"/>
                  </a:lnTo>
                  <a:lnTo>
                    <a:pt x="154" y="412"/>
                  </a:lnTo>
                  <a:lnTo>
                    <a:pt x="144" y="431"/>
                  </a:lnTo>
                  <a:lnTo>
                    <a:pt x="135" y="451"/>
                  </a:lnTo>
                  <a:lnTo>
                    <a:pt x="116" y="470"/>
                  </a:lnTo>
                  <a:lnTo>
                    <a:pt x="106" y="498"/>
                  </a:lnTo>
                  <a:lnTo>
                    <a:pt x="96" y="518"/>
                  </a:lnTo>
                  <a:lnTo>
                    <a:pt x="77" y="537"/>
                  </a:lnTo>
                  <a:lnTo>
                    <a:pt x="68" y="565"/>
                  </a:lnTo>
                  <a:lnTo>
                    <a:pt x="58" y="585"/>
                  </a:lnTo>
                  <a:lnTo>
                    <a:pt x="49" y="604"/>
                  </a:lnTo>
                  <a:lnTo>
                    <a:pt x="39" y="632"/>
                  </a:lnTo>
                  <a:lnTo>
                    <a:pt x="29" y="652"/>
                  </a:lnTo>
                  <a:lnTo>
                    <a:pt x="29" y="680"/>
                  </a:lnTo>
                  <a:lnTo>
                    <a:pt x="20" y="699"/>
                  </a:lnTo>
                  <a:lnTo>
                    <a:pt x="10" y="728"/>
                  </a:lnTo>
                  <a:lnTo>
                    <a:pt x="10" y="747"/>
                  </a:lnTo>
                  <a:lnTo>
                    <a:pt x="1" y="776"/>
                  </a:lnTo>
                  <a:lnTo>
                    <a:pt x="1" y="786"/>
                  </a:lnTo>
                  <a:lnTo>
                    <a:pt x="1" y="805"/>
                  </a:lnTo>
                  <a:lnTo>
                    <a:pt x="1" y="833"/>
                  </a:lnTo>
                  <a:lnTo>
                    <a:pt x="1" y="853"/>
                  </a:lnTo>
                  <a:lnTo>
                    <a:pt x="1" y="891"/>
                  </a:lnTo>
                  <a:lnTo>
                    <a:pt x="1" y="900"/>
                  </a:lnTo>
                  <a:lnTo>
                    <a:pt x="1" y="929"/>
                  </a:lnTo>
                  <a:lnTo>
                    <a:pt x="1" y="1006"/>
                  </a:lnTo>
                  <a:lnTo>
                    <a:pt x="1" y="1073"/>
                  </a:lnTo>
                  <a:lnTo>
                    <a:pt x="1" y="1082"/>
                  </a:lnTo>
                  <a:lnTo>
                    <a:pt x="1" y="1140"/>
                  </a:lnTo>
                  <a:lnTo>
                    <a:pt x="1" y="1149"/>
                  </a:lnTo>
                  <a:cubicBezTo>
                    <a:pt x="49" y="1465"/>
                    <a:pt x="221" y="1743"/>
                    <a:pt x="489" y="1905"/>
                  </a:cubicBezTo>
                  <a:lnTo>
                    <a:pt x="498" y="1915"/>
                  </a:lnTo>
                  <a:lnTo>
                    <a:pt x="508" y="1915"/>
                  </a:lnTo>
                  <a:lnTo>
                    <a:pt x="517" y="1924"/>
                  </a:lnTo>
                  <a:lnTo>
                    <a:pt x="556" y="1944"/>
                  </a:lnTo>
                  <a:lnTo>
                    <a:pt x="565" y="1953"/>
                  </a:lnTo>
                  <a:lnTo>
                    <a:pt x="575" y="1953"/>
                  </a:lnTo>
                  <a:lnTo>
                    <a:pt x="632" y="1982"/>
                  </a:lnTo>
                  <a:lnTo>
                    <a:pt x="661" y="1991"/>
                  </a:lnTo>
                  <a:lnTo>
                    <a:pt x="690" y="2001"/>
                  </a:lnTo>
                  <a:lnTo>
                    <a:pt x="699" y="2001"/>
                  </a:lnTo>
                  <a:lnTo>
                    <a:pt x="747" y="2020"/>
                  </a:lnTo>
                  <a:lnTo>
                    <a:pt x="776" y="2030"/>
                  </a:lnTo>
                  <a:lnTo>
                    <a:pt x="814" y="2039"/>
                  </a:lnTo>
                  <a:lnTo>
                    <a:pt x="833" y="2039"/>
                  </a:lnTo>
                  <a:lnTo>
                    <a:pt x="900" y="2049"/>
                  </a:lnTo>
                  <a:lnTo>
                    <a:pt x="1140" y="2049"/>
                  </a:lnTo>
                  <a:lnTo>
                    <a:pt x="1073" y="2039"/>
                  </a:lnTo>
                  <a:lnTo>
                    <a:pt x="1044" y="2039"/>
                  </a:lnTo>
                  <a:lnTo>
                    <a:pt x="1006" y="2030"/>
                  </a:lnTo>
                  <a:lnTo>
                    <a:pt x="977" y="2020"/>
                  </a:lnTo>
                  <a:lnTo>
                    <a:pt x="939" y="2001"/>
                  </a:lnTo>
                  <a:lnTo>
                    <a:pt x="929" y="2001"/>
                  </a:lnTo>
                  <a:lnTo>
                    <a:pt x="891" y="1991"/>
                  </a:lnTo>
                  <a:lnTo>
                    <a:pt x="862" y="1982"/>
                  </a:lnTo>
                  <a:lnTo>
                    <a:pt x="814" y="1953"/>
                  </a:lnTo>
                  <a:lnTo>
                    <a:pt x="805" y="1953"/>
                  </a:lnTo>
                  <a:lnTo>
                    <a:pt x="785" y="1944"/>
                  </a:lnTo>
                  <a:lnTo>
                    <a:pt x="757" y="1924"/>
                  </a:lnTo>
                  <a:lnTo>
                    <a:pt x="738" y="1915"/>
                  </a:lnTo>
                  <a:lnTo>
                    <a:pt x="728" y="1905"/>
                  </a:lnTo>
                  <a:cubicBezTo>
                    <a:pt x="460" y="1743"/>
                    <a:pt x="278" y="1465"/>
                    <a:pt x="240" y="1149"/>
                  </a:cubicBezTo>
                  <a:lnTo>
                    <a:pt x="240" y="1140"/>
                  </a:lnTo>
                  <a:lnTo>
                    <a:pt x="240" y="1082"/>
                  </a:lnTo>
                  <a:lnTo>
                    <a:pt x="240" y="1073"/>
                  </a:lnTo>
                  <a:lnTo>
                    <a:pt x="240" y="1006"/>
                  </a:lnTo>
                  <a:lnTo>
                    <a:pt x="240" y="929"/>
                  </a:lnTo>
                  <a:lnTo>
                    <a:pt x="240" y="900"/>
                  </a:lnTo>
                  <a:lnTo>
                    <a:pt x="240" y="891"/>
                  </a:lnTo>
                  <a:lnTo>
                    <a:pt x="240" y="853"/>
                  </a:lnTo>
                  <a:lnTo>
                    <a:pt x="240" y="833"/>
                  </a:lnTo>
                  <a:lnTo>
                    <a:pt x="240" y="805"/>
                  </a:lnTo>
                  <a:lnTo>
                    <a:pt x="240" y="786"/>
                  </a:lnTo>
                  <a:lnTo>
                    <a:pt x="240" y="776"/>
                  </a:lnTo>
                  <a:lnTo>
                    <a:pt x="240" y="747"/>
                  </a:lnTo>
                  <a:lnTo>
                    <a:pt x="240" y="728"/>
                  </a:lnTo>
                  <a:lnTo>
                    <a:pt x="250" y="699"/>
                  </a:lnTo>
                  <a:lnTo>
                    <a:pt x="259" y="680"/>
                  </a:lnTo>
                  <a:lnTo>
                    <a:pt x="269" y="652"/>
                  </a:lnTo>
                  <a:lnTo>
                    <a:pt x="278" y="632"/>
                  </a:lnTo>
                  <a:lnTo>
                    <a:pt x="288" y="604"/>
                  </a:lnTo>
                  <a:lnTo>
                    <a:pt x="297" y="585"/>
                  </a:lnTo>
                  <a:lnTo>
                    <a:pt x="307" y="565"/>
                  </a:lnTo>
                  <a:lnTo>
                    <a:pt x="317" y="537"/>
                  </a:lnTo>
                  <a:lnTo>
                    <a:pt x="326" y="518"/>
                  </a:lnTo>
                  <a:lnTo>
                    <a:pt x="336" y="498"/>
                  </a:lnTo>
                  <a:lnTo>
                    <a:pt x="355" y="470"/>
                  </a:lnTo>
                  <a:lnTo>
                    <a:pt x="364" y="451"/>
                  </a:lnTo>
                  <a:lnTo>
                    <a:pt x="384" y="431"/>
                  </a:lnTo>
                  <a:lnTo>
                    <a:pt x="393" y="412"/>
                  </a:lnTo>
                  <a:lnTo>
                    <a:pt x="412" y="384"/>
                  </a:lnTo>
                  <a:lnTo>
                    <a:pt x="422" y="364"/>
                  </a:lnTo>
                  <a:lnTo>
                    <a:pt x="441" y="345"/>
                  </a:lnTo>
                  <a:lnTo>
                    <a:pt x="451" y="336"/>
                  </a:lnTo>
                  <a:lnTo>
                    <a:pt x="470" y="317"/>
                  </a:lnTo>
                  <a:lnTo>
                    <a:pt x="479" y="298"/>
                  </a:lnTo>
                  <a:lnTo>
                    <a:pt x="498" y="278"/>
                  </a:lnTo>
                  <a:lnTo>
                    <a:pt x="508" y="269"/>
                  </a:lnTo>
                  <a:lnTo>
                    <a:pt x="537" y="240"/>
                  </a:lnTo>
                  <a:lnTo>
                    <a:pt x="575" y="211"/>
                  </a:lnTo>
                  <a:lnTo>
                    <a:pt x="584" y="202"/>
                  </a:lnTo>
                  <a:lnTo>
                    <a:pt x="613" y="173"/>
                  </a:lnTo>
                  <a:lnTo>
                    <a:pt x="623" y="164"/>
                  </a:lnTo>
                  <a:lnTo>
                    <a:pt x="651" y="154"/>
                  </a:lnTo>
                  <a:lnTo>
                    <a:pt x="661" y="144"/>
                  </a:lnTo>
                  <a:lnTo>
                    <a:pt x="690" y="125"/>
                  </a:lnTo>
                  <a:lnTo>
                    <a:pt x="699" y="116"/>
                  </a:lnTo>
                  <a:lnTo>
                    <a:pt x="728" y="97"/>
                  </a:lnTo>
                  <a:lnTo>
                    <a:pt x="747" y="87"/>
                  </a:lnTo>
                  <a:lnTo>
                    <a:pt x="766" y="77"/>
                  </a:lnTo>
                  <a:lnTo>
                    <a:pt x="795" y="68"/>
                  </a:lnTo>
                  <a:lnTo>
                    <a:pt x="814" y="58"/>
                  </a:lnTo>
                  <a:lnTo>
                    <a:pt x="833" y="49"/>
                  </a:lnTo>
                  <a:lnTo>
                    <a:pt x="862" y="39"/>
                  </a:lnTo>
                  <a:lnTo>
                    <a:pt x="881" y="30"/>
                  </a:lnTo>
                  <a:lnTo>
                    <a:pt x="910" y="20"/>
                  </a:lnTo>
                  <a:lnTo>
                    <a:pt x="929" y="10"/>
                  </a:lnTo>
                  <a:lnTo>
                    <a:pt x="95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19" name="Google Shape;17904;p86"/>
          <p:cNvGrpSpPr/>
          <p:nvPr/>
        </p:nvGrpSpPr>
        <p:grpSpPr>
          <a:xfrm>
            <a:off x="9871353" y="5710348"/>
            <a:ext cx="350975" cy="489260"/>
            <a:chOff x="5226165" y="1977641"/>
            <a:chExt cx="230482" cy="388847"/>
          </a:xfrm>
        </p:grpSpPr>
        <p:sp>
          <p:nvSpPr>
            <p:cNvPr id="320" name="Google Shape;17905;p86"/>
            <p:cNvSpPr/>
            <p:nvPr/>
          </p:nvSpPr>
          <p:spPr>
            <a:xfrm>
              <a:off x="5256443" y="2329761"/>
              <a:ext cx="169952" cy="12138"/>
            </a:xfrm>
            <a:custGeom>
              <a:avLst/>
              <a:gdLst/>
              <a:ahLst/>
              <a:cxnLst/>
              <a:rect l="l" t="t" r="r" b="b"/>
              <a:pathLst>
                <a:path w="6483" h="463" extrusionOk="0">
                  <a:moveTo>
                    <a:pt x="1" y="1"/>
                  </a:moveTo>
                  <a:lnTo>
                    <a:pt x="1" y="463"/>
                  </a:lnTo>
                  <a:lnTo>
                    <a:pt x="6482" y="463"/>
                  </a:lnTo>
                  <a:lnTo>
                    <a:pt x="6482" y="1"/>
                  </a:lnTo>
                  <a:close/>
                </a:path>
              </a:pathLst>
            </a:custGeom>
            <a:solidFill>
              <a:srgbClr val="94A5B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" name="Google Shape;17906;p86"/>
            <p:cNvSpPr/>
            <p:nvPr/>
          </p:nvSpPr>
          <p:spPr>
            <a:xfrm>
              <a:off x="5335167" y="1977641"/>
              <a:ext cx="12138" cy="388480"/>
            </a:xfrm>
            <a:custGeom>
              <a:avLst/>
              <a:gdLst/>
              <a:ahLst/>
              <a:cxnLst/>
              <a:rect l="l" t="t" r="r" b="b"/>
              <a:pathLst>
                <a:path w="463" h="14819" extrusionOk="0">
                  <a:moveTo>
                    <a:pt x="231" y="1"/>
                  </a:moveTo>
                  <a:cubicBezTo>
                    <a:pt x="116" y="1"/>
                    <a:pt x="0" y="80"/>
                    <a:pt x="0" y="239"/>
                  </a:cubicBezTo>
                  <a:lnTo>
                    <a:pt x="0" y="14588"/>
                  </a:lnTo>
                  <a:cubicBezTo>
                    <a:pt x="0" y="14718"/>
                    <a:pt x="101" y="14819"/>
                    <a:pt x="231" y="14819"/>
                  </a:cubicBezTo>
                  <a:cubicBezTo>
                    <a:pt x="361" y="14819"/>
                    <a:pt x="462" y="14718"/>
                    <a:pt x="462" y="14588"/>
                  </a:cubicBezTo>
                  <a:lnTo>
                    <a:pt x="462" y="239"/>
                  </a:lnTo>
                  <a:cubicBezTo>
                    <a:pt x="462" y="80"/>
                    <a:pt x="347" y="1"/>
                    <a:pt x="231" y="1"/>
                  </a:cubicBezTo>
                  <a:close/>
                </a:path>
              </a:pathLst>
            </a:custGeom>
            <a:solidFill>
              <a:srgbClr val="AABBC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" name="Google Shape;17907;p86"/>
            <p:cNvSpPr/>
            <p:nvPr/>
          </p:nvSpPr>
          <p:spPr>
            <a:xfrm>
              <a:off x="5243571" y="2226421"/>
              <a:ext cx="37986" cy="139700"/>
            </a:xfrm>
            <a:custGeom>
              <a:avLst/>
              <a:gdLst/>
              <a:ahLst/>
              <a:cxnLst/>
              <a:rect l="l" t="t" r="r" b="b"/>
              <a:pathLst>
                <a:path w="1449" h="5329" extrusionOk="0">
                  <a:moveTo>
                    <a:pt x="1179" y="1"/>
                  </a:moveTo>
                  <a:cubicBezTo>
                    <a:pt x="1078" y="1"/>
                    <a:pt x="978" y="59"/>
                    <a:pt x="954" y="190"/>
                  </a:cubicBezTo>
                  <a:lnTo>
                    <a:pt x="30" y="5069"/>
                  </a:lnTo>
                  <a:cubicBezTo>
                    <a:pt x="1" y="5184"/>
                    <a:pt x="87" y="5300"/>
                    <a:pt x="217" y="5329"/>
                  </a:cubicBezTo>
                  <a:lnTo>
                    <a:pt x="261" y="5329"/>
                  </a:lnTo>
                  <a:cubicBezTo>
                    <a:pt x="362" y="5329"/>
                    <a:pt x="463" y="5256"/>
                    <a:pt x="492" y="5141"/>
                  </a:cubicBezTo>
                  <a:lnTo>
                    <a:pt x="1416" y="276"/>
                  </a:lnTo>
                  <a:cubicBezTo>
                    <a:pt x="1448" y="103"/>
                    <a:pt x="1312" y="1"/>
                    <a:pt x="1179" y="1"/>
                  </a:cubicBezTo>
                  <a:close/>
                </a:path>
              </a:pathLst>
            </a:custGeom>
            <a:solidFill>
              <a:srgbClr val="AABBC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" name="Google Shape;17908;p86"/>
            <p:cNvSpPr/>
            <p:nvPr/>
          </p:nvSpPr>
          <p:spPr>
            <a:xfrm>
              <a:off x="5401281" y="2226421"/>
              <a:ext cx="37592" cy="140067"/>
            </a:xfrm>
            <a:custGeom>
              <a:avLst/>
              <a:gdLst/>
              <a:ahLst/>
              <a:cxnLst/>
              <a:rect l="l" t="t" r="r" b="b"/>
              <a:pathLst>
                <a:path w="1434" h="5343" extrusionOk="0">
                  <a:moveTo>
                    <a:pt x="270" y="1"/>
                  </a:moveTo>
                  <a:cubicBezTo>
                    <a:pt x="136" y="1"/>
                    <a:pt x="0" y="103"/>
                    <a:pt x="33" y="276"/>
                  </a:cubicBezTo>
                  <a:lnTo>
                    <a:pt x="957" y="5155"/>
                  </a:lnTo>
                  <a:cubicBezTo>
                    <a:pt x="986" y="5256"/>
                    <a:pt x="1073" y="5329"/>
                    <a:pt x="1188" y="5329"/>
                  </a:cubicBezTo>
                  <a:lnTo>
                    <a:pt x="1231" y="5343"/>
                  </a:lnTo>
                  <a:cubicBezTo>
                    <a:pt x="1361" y="5314"/>
                    <a:pt x="1434" y="5184"/>
                    <a:pt x="1419" y="5069"/>
                  </a:cubicBezTo>
                  <a:lnTo>
                    <a:pt x="495" y="190"/>
                  </a:lnTo>
                  <a:cubicBezTo>
                    <a:pt x="470" y="59"/>
                    <a:pt x="371" y="1"/>
                    <a:pt x="270" y="1"/>
                  </a:cubicBezTo>
                  <a:close/>
                </a:path>
              </a:pathLst>
            </a:custGeom>
            <a:solidFill>
              <a:srgbClr val="AABBC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" name="Google Shape;17909;p86"/>
            <p:cNvSpPr/>
            <p:nvPr/>
          </p:nvSpPr>
          <p:spPr>
            <a:xfrm>
              <a:off x="5335167" y="2226448"/>
              <a:ext cx="12138" cy="24249"/>
            </a:xfrm>
            <a:custGeom>
              <a:avLst/>
              <a:gdLst/>
              <a:ahLst/>
              <a:cxnLst/>
              <a:rect l="l" t="t" r="r" b="b"/>
              <a:pathLst>
                <a:path w="463" h="925" extrusionOk="0">
                  <a:moveTo>
                    <a:pt x="0" y="1"/>
                  </a:moveTo>
                  <a:lnTo>
                    <a:pt x="0" y="925"/>
                  </a:lnTo>
                  <a:lnTo>
                    <a:pt x="462" y="925"/>
                  </a:lnTo>
                  <a:lnTo>
                    <a:pt x="462" y="1"/>
                  </a:lnTo>
                  <a:close/>
                </a:path>
              </a:pathLst>
            </a:custGeom>
            <a:solidFill>
              <a:srgbClr val="94A5B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" name="Google Shape;17910;p86"/>
            <p:cNvSpPr/>
            <p:nvPr/>
          </p:nvSpPr>
          <p:spPr>
            <a:xfrm>
              <a:off x="5264779" y="2226421"/>
              <a:ext cx="16280" cy="24275"/>
            </a:xfrm>
            <a:custGeom>
              <a:avLst/>
              <a:gdLst/>
              <a:ahLst/>
              <a:cxnLst/>
              <a:rect l="l" t="t" r="r" b="b"/>
              <a:pathLst>
                <a:path w="621" h="926" extrusionOk="0">
                  <a:moveTo>
                    <a:pt x="386" y="0"/>
                  </a:moveTo>
                  <a:cubicBezTo>
                    <a:pt x="270" y="0"/>
                    <a:pt x="171" y="71"/>
                    <a:pt x="145" y="190"/>
                  </a:cubicBezTo>
                  <a:lnTo>
                    <a:pt x="0" y="926"/>
                  </a:lnTo>
                  <a:lnTo>
                    <a:pt x="477" y="926"/>
                  </a:lnTo>
                  <a:lnTo>
                    <a:pt x="607" y="276"/>
                  </a:lnTo>
                  <a:cubicBezTo>
                    <a:pt x="621" y="146"/>
                    <a:pt x="534" y="31"/>
                    <a:pt x="419" y="2"/>
                  </a:cubicBezTo>
                  <a:cubicBezTo>
                    <a:pt x="408" y="1"/>
                    <a:pt x="397" y="0"/>
                    <a:pt x="386" y="0"/>
                  </a:cubicBezTo>
                  <a:close/>
                </a:path>
              </a:pathLst>
            </a:custGeom>
            <a:solidFill>
              <a:srgbClr val="94A5B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" name="Google Shape;17911;p86"/>
            <p:cNvSpPr/>
            <p:nvPr/>
          </p:nvSpPr>
          <p:spPr>
            <a:xfrm>
              <a:off x="5401281" y="2226421"/>
              <a:ext cx="16411" cy="24275"/>
            </a:xfrm>
            <a:custGeom>
              <a:avLst/>
              <a:gdLst/>
              <a:ahLst/>
              <a:cxnLst/>
              <a:rect l="l" t="t" r="r" b="b"/>
              <a:pathLst>
                <a:path w="626" h="926" extrusionOk="0">
                  <a:moveTo>
                    <a:pt x="270" y="1"/>
                  </a:moveTo>
                  <a:cubicBezTo>
                    <a:pt x="136" y="1"/>
                    <a:pt x="0" y="103"/>
                    <a:pt x="33" y="276"/>
                  </a:cubicBezTo>
                  <a:lnTo>
                    <a:pt x="163" y="926"/>
                  </a:lnTo>
                  <a:lnTo>
                    <a:pt x="625" y="926"/>
                  </a:lnTo>
                  <a:lnTo>
                    <a:pt x="495" y="190"/>
                  </a:lnTo>
                  <a:cubicBezTo>
                    <a:pt x="470" y="59"/>
                    <a:pt x="371" y="1"/>
                    <a:pt x="270" y="1"/>
                  </a:cubicBezTo>
                  <a:close/>
                </a:path>
              </a:pathLst>
            </a:custGeom>
            <a:solidFill>
              <a:srgbClr val="94A5B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" name="Google Shape;17912;p86"/>
            <p:cNvSpPr/>
            <p:nvPr/>
          </p:nvSpPr>
          <p:spPr>
            <a:xfrm>
              <a:off x="5238276" y="2020214"/>
              <a:ext cx="206286" cy="218371"/>
            </a:xfrm>
            <a:custGeom>
              <a:avLst/>
              <a:gdLst/>
              <a:ahLst/>
              <a:cxnLst/>
              <a:rect l="l" t="t" r="r" b="b"/>
              <a:pathLst>
                <a:path w="7869" h="8330" extrusionOk="0">
                  <a:moveTo>
                    <a:pt x="1" y="1"/>
                  </a:moveTo>
                  <a:lnTo>
                    <a:pt x="1" y="8099"/>
                  </a:lnTo>
                  <a:cubicBezTo>
                    <a:pt x="1" y="8229"/>
                    <a:pt x="102" y="8330"/>
                    <a:pt x="232" y="8330"/>
                  </a:cubicBezTo>
                  <a:lnTo>
                    <a:pt x="7637" y="8330"/>
                  </a:lnTo>
                  <a:cubicBezTo>
                    <a:pt x="7767" y="8330"/>
                    <a:pt x="7868" y="8229"/>
                    <a:pt x="7868" y="8099"/>
                  </a:cubicBezTo>
                  <a:lnTo>
                    <a:pt x="7868" y="1"/>
                  </a:lnTo>
                  <a:close/>
                </a:path>
              </a:pathLst>
            </a:custGeom>
            <a:solidFill>
              <a:srgbClr val="EFF1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" name="Google Shape;17913;p86"/>
            <p:cNvSpPr/>
            <p:nvPr/>
          </p:nvSpPr>
          <p:spPr>
            <a:xfrm>
              <a:off x="5237909" y="2020214"/>
              <a:ext cx="206653" cy="18193"/>
            </a:xfrm>
            <a:custGeom>
              <a:avLst/>
              <a:gdLst/>
              <a:ahLst/>
              <a:cxnLst/>
              <a:rect l="l" t="t" r="r" b="b"/>
              <a:pathLst>
                <a:path w="7883" h="694" extrusionOk="0">
                  <a:moveTo>
                    <a:pt x="0" y="1"/>
                  </a:moveTo>
                  <a:lnTo>
                    <a:pt x="0" y="694"/>
                  </a:lnTo>
                  <a:lnTo>
                    <a:pt x="7882" y="694"/>
                  </a:lnTo>
                  <a:lnTo>
                    <a:pt x="7882" y="1"/>
                  </a:lnTo>
                  <a:close/>
                </a:path>
              </a:pathLst>
            </a:custGeom>
            <a:solidFill>
              <a:srgbClr val="E9ED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" name="Google Shape;17914;p86"/>
            <p:cNvSpPr/>
            <p:nvPr/>
          </p:nvSpPr>
          <p:spPr>
            <a:xfrm>
              <a:off x="5226165" y="2002047"/>
              <a:ext cx="230482" cy="24249"/>
            </a:xfrm>
            <a:custGeom>
              <a:avLst/>
              <a:gdLst/>
              <a:ahLst/>
              <a:cxnLst/>
              <a:rect l="l" t="t" r="r" b="b"/>
              <a:pathLst>
                <a:path w="8792" h="925" extrusionOk="0">
                  <a:moveTo>
                    <a:pt x="232" y="1"/>
                  </a:moveTo>
                  <a:cubicBezTo>
                    <a:pt x="102" y="1"/>
                    <a:pt x="1" y="102"/>
                    <a:pt x="1" y="232"/>
                  </a:cubicBezTo>
                  <a:lnTo>
                    <a:pt x="1" y="694"/>
                  </a:lnTo>
                  <a:cubicBezTo>
                    <a:pt x="1" y="824"/>
                    <a:pt x="102" y="925"/>
                    <a:pt x="232" y="925"/>
                  </a:cubicBezTo>
                  <a:lnTo>
                    <a:pt x="8561" y="925"/>
                  </a:lnTo>
                  <a:cubicBezTo>
                    <a:pt x="8691" y="925"/>
                    <a:pt x="8792" y="824"/>
                    <a:pt x="8792" y="694"/>
                  </a:cubicBezTo>
                  <a:lnTo>
                    <a:pt x="8792" y="232"/>
                  </a:lnTo>
                  <a:cubicBezTo>
                    <a:pt x="8792" y="102"/>
                    <a:pt x="8691" y="1"/>
                    <a:pt x="8561" y="1"/>
                  </a:cubicBezTo>
                  <a:close/>
                </a:path>
              </a:pathLst>
            </a:custGeom>
            <a:solidFill>
              <a:srgbClr val="BCC9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17915;p86"/>
            <p:cNvSpPr/>
            <p:nvPr/>
          </p:nvSpPr>
          <p:spPr>
            <a:xfrm>
              <a:off x="5257754" y="2073195"/>
              <a:ext cx="164080" cy="118597"/>
            </a:xfrm>
            <a:custGeom>
              <a:avLst/>
              <a:gdLst/>
              <a:ahLst/>
              <a:cxnLst/>
              <a:rect l="l" t="t" r="r" b="b"/>
              <a:pathLst>
                <a:path w="6259" h="4524" extrusionOk="0">
                  <a:moveTo>
                    <a:pt x="4801" y="1"/>
                  </a:moveTo>
                  <a:cubicBezTo>
                    <a:pt x="4426" y="1"/>
                    <a:pt x="4426" y="578"/>
                    <a:pt x="4801" y="578"/>
                  </a:cubicBezTo>
                  <a:lnTo>
                    <a:pt x="5263" y="578"/>
                  </a:lnTo>
                  <a:lnTo>
                    <a:pt x="3300" y="2541"/>
                  </a:lnTo>
                  <a:lnTo>
                    <a:pt x="2852" y="2108"/>
                  </a:lnTo>
                  <a:cubicBezTo>
                    <a:pt x="2751" y="2007"/>
                    <a:pt x="2618" y="1957"/>
                    <a:pt x="2484" y="1957"/>
                  </a:cubicBezTo>
                  <a:cubicBezTo>
                    <a:pt x="2351" y="1957"/>
                    <a:pt x="2217" y="2007"/>
                    <a:pt x="2116" y="2108"/>
                  </a:cubicBezTo>
                  <a:lnTo>
                    <a:pt x="210" y="4028"/>
                  </a:lnTo>
                  <a:cubicBezTo>
                    <a:pt x="1" y="4238"/>
                    <a:pt x="188" y="4524"/>
                    <a:pt x="410" y="4524"/>
                  </a:cubicBezTo>
                  <a:cubicBezTo>
                    <a:pt x="479" y="4524"/>
                    <a:pt x="550" y="4497"/>
                    <a:pt x="615" y="4432"/>
                  </a:cubicBezTo>
                  <a:lnTo>
                    <a:pt x="2491" y="2556"/>
                  </a:lnTo>
                  <a:lnTo>
                    <a:pt x="2939" y="3003"/>
                  </a:lnTo>
                  <a:cubicBezTo>
                    <a:pt x="3040" y="3104"/>
                    <a:pt x="3173" y="3155"/>
                    <a:pt x="3307" y="3155"/>
                  </a:cubicBezTo>
                  <a:cubicBezTo>
                    <a:pt x="3440" y="3155"/>
                    <a:pt x="3574" y="3104"/>
                    <a:pt x="3675" y="3003"/>
                  </a:cubicBezTo>
                  <a:lnTo>
                    <a:pt x="5682" y="997"/>
                  </a:lnTo>
                  <a:lnTo>
                    <a:pt x="5682" y="1444"/>
                  </a:lnTo>
                  <a:cubicBezTo>
                    <a:pt x="5682" y="1639"/>
                    <a:pt x="5826" y="1736"/>
                    <a:pt x="5970" y="1736"/>
                  </a:cubicBezTo>
                  <a:cubicBezTo>
                    <a:pt x="6115" y="1736"/>
                    <a:pt x="6259" y="1639"/>
                    <a:pt x="6259" y="1444"/>
                  </a:cubicBezTo>
                  <a:lnTo>
                    <a:pt x="6259" y="289"/>
                  </a:lnTo>
                  <a:cubicBezTo>
                    <a:pt x="6259" y="131"/>
                    <a:pt x="6129" y="1"/>
                    <a:pt x="5970" y="1"/>
                  </a:cubicBezTo>
                  <a:close/>
                </a:path>
              </a:pathLst>
            </a:custGeom>
            <a:solidFill>
              <a:srgbClr val="94A5B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17916;p86"/>
            <p:cNvSpPr/>
            <p:nvPr/>
          </p:nvSpPr>
          <p:spPr>
            <a:xfrm>
              <a:off x="5226165" y="2014159"/>
              <a:ext cx="230482" cy="12138"/>
            </a:xfrm>
            <a:custGeom>
              <a:avLst/>
              <a:gdLst/>
              <a:ahLst/>
              <a:cxnLst/>
              <a:rect l="l" t="t" r="r" b="b"/>
              <a:pathLst>
                <a:path w="8792" h="463" extrusionOk="0">
                  <a:moveTo>
                    <a:pt x="232" y="1"/>
                  </a:moveTo>
                  <a:cubicBezTo>
                    <a:pt x="102" y="1"/>
                    <a:pt x="1" y="102"/>
                    <a:pt x="1" y="232"/>
                  </a:cubicBezTo>
                  <a:cubicBezTo>
                    <a:pt x="1" y="362"/>
                    <a:pt x="102" y="463"/>
                    <a:pt x="232" y="463"/>
                  </a:cubicBezTo>
                  <a:lnTo>
                    <a:pt x="8561" y="463"/>
                  </a:lnTo>
                  <a:cubicBezTo>
                    <a:pt x="8691" y="463"/>
                    <a:pt x="8792" y="362"/>
                    <a:pt x="8792" y="232"/>
                  </a:cubicBezTo>
                  <a:cubicBezTo>
                    <a:pt x="8792" y="102"/>
                    <a:pt x="8691" y="1"/>
                    <a:pt x="8561" y="1"/>
                  </a:cubicBezTo>
                  <a:close/>
                </a:path>
              </a:pathLst>
            </a:custGeom>
            <a:solidFill>
              <a:srgbClr val="AABBC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32" name="Rectangle 27">
            <a:extLst>
              <a:ext uri="{FF2B5EF4-FFF2-40B4-BE49-F238E27FC236}">
                <a16:creationId xmlns="" xmlns:a16="http://schemas.microsoft.com/office/drawing/2014/main" id="{989A9547-54CD-420E-9495-709230EB609C}"/>
              </a:ext>
            </a:extLst>
          </p:cNvPr>
          <p:cNvSpPr/>
          <p:nvPr/>
        </p:nvSpPr>
        <p:spPr>
          <a:xfrm>
            <a:off x="3276383" y="2179549"/>
            <a:ext cx="267661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Clr>
                <a:srgbClr val="000000"/>
              </a:buClr>
            </a:pPr>
            <a:r>
              <a:rPr lang="es-MX" sz="1100" kern="0" dirty="0">
                <a:solidFill>
                  <a:srgbClr val="000000"/>
                </a:solidFill>
                <a:ea typeface="Roboto"/>
                <a:cs typeface="Roboto"/>
                <a:sym typeface="Roboto"/>
              </a:rPr>
              <a:t>1.5. </a:t>
            </a:r>
            <a:r>
              <a:rPr lang="es-MX" sz="1100" kern="0" dirty="0" smtClean="0">
                <a:solidFill>
                  <a:srgbClr val="000000"/>
                </a:solidFill>
                <a:ea typeface="Roboto"/>
                <a:cs typeface="Roboto"/>
                <a:sym typeface="Roboto"/>
              </a:rPr>
              <a:t>Cambio o actualización </a:t>
            </a:r>
            <a:r>
              <a:rPr lang="es-MX" sz="1100" kern="0" dirty="0">
                <a:solidFill>
                  <a:srgbClr val="000000"/>
                </a:solidFill>
                <a:ea typeface="Roboto"/>
                <a:cs typeface="Roboto"/>
                <a:sym typeface="Roboto"/>
              </a:rPr>
              <a:t>de ubicación </a:t>
            </a:r>
            <a:r>
              <a:rPr lang="es-MX" sz="1100" kern="0" dirty="0" smtClean="0">
                <a:solidFill>
                  <a:srgbClr val="000000"/>
                </a:solidFill>
                <a:ea typeface="Roboto"/>
                <a:cs typeface="Roboto"/>
                <a:sym typeface="Roboto"/>
              </a:rPr>
              <a:t>geográfica.</a:t>
            </a:r>
            <a:endParaRPr lang="es-ES" sz="1100" kern="0" dirty="0">
              <a:solidFill>
                <a:srgbClr val="000000"/>
              </a:solidFill>
              <a:ea typeface="Roboto"/>
              <a:cs typeface="Roboto"/>
              <a:sym typeface="Roboto"/>
            </a:endParaRPr>
          </a:p>
        </p:txBody>
      </p:sp>
      <p:sp>
        <p:nvSpPr>
          <p:cNvPr id="333" name="Rectangle 27">
            <a:extLst>
              <a:ext uri="{FF2B5EF4-FFF2-40B4-BE49-F238E27FC236}">
                <a16:creationId xmlns="" xmlns:a16="http://schemas.microsoft.com/office/drawing/2014/main" id="{989A9547-54CD-420E-9495-709230EB609C}"/>
              </a:ext>
            </a:extLst>
          </p:cNvPr>
          <p:cNvSpPr/>
          <p:nvPr/>
        </p:nvSpPr>
        <p:spPr>
          <a:xfrm>
            <a:off x="3334590" y="2985616"/>
            <a:ext cx="2749471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Clr>
                <a:srgbClr val="000000"/>
              </a:buClr>
            </a:pPr>
            <a:r>
              <a:rPr lang="es-ES" sz="1100" kern="0" dirty="0" smtClean="0">
                <a:solidFill>
                  <a:srgbClr val="000000"/>
                </a:solidFill>
                <a:ea typeface="Roboto"/>
                <a:cs typeface="Roboto"/>
                <a:sym typeface="Roboto"/>
              </a:rPr>
              <a:t>2.5. Sin características - Sector no investigado: indicar el nuevo sector estudiado en el campo</a:t>
            </a:r>
            <a:endParaRPr lang="es-MX" sz="1100" kern="0" dirty="0">
              <a:solidFill>
                <a:srgbClr val="000000"/>
              </a:solidFill>
              <a:ea typeface="Roboto"/>
              <a:cs typeface="Roboto"/>
              <a:sym typeface="Roboto"/>
            </a:endParaRPr>
          </a:p>
        </p:txBody>
      </p:sp>
      <p:sp>
        <p:nvSpPr>
          <p:cNvPr id="334" name="Rectangle 27">
            <a:extLst>
              <a:ext uri="{FF2B5EF4-FFF2-40B4-BE49-F238E27FC236}">
                <a16:creationId xmlns="" xmlns:a16="http://schemas.microsoft.com/office/drawing/2014/main" id="{989A9547-54CD-420E-9495-709230EB609C}"/>
              </a:ext>
            </a:extLst>
          </p:cNvPr>
          <p:cNvSpPr/>
          <p:nvPr/>
        </p:nvSpPr>
        <p:spPr>
          <a:xfrm>
            <a:off x="3362856" y="3945948"/>
            <a:ext cx="272926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Clr>
                <a:srgbClr val="000000"/>
              </a:buClr>
            </a:pPr>
            <a:r>
              <a:rPr lang="es-ES" sz="1100" kern="0" dirty="0">
                <a:solidFill>
                  <a:srgbClr val="000000"/>
                </a:solidFill>
                <a:ea typeface="Roboto"/>
                <a:cs typeface="Roboto"/>
                <a:sym typeface="Roboto"/>
              </a:rPr>
              <a:t>2.5.1 Si seleccionó la novedad 2.5, escribir el sector no investigado</a:t>
            </a:r>
            <a:endParaRPr lang="es-MX" sz="1100" kern="0" dirty="0">
              <a:solidFill>
                <a:srgbClr val="000000"/>
              </a:solidFill>
              <a:ea typeface="Roboto"/>
              <a:cs typeface="Roboto"/>
              <a:sym typeface="Roboto"/>
            </a:endParaRPr>
          </a:p>
        </p:txBody>
      </p:sp>
      <p:sp>
        <p:nvSpPr>
          <p:cNvPr id="335" name="Rectangle 27">
            <a:extLst>
              <a:ext uri="{FF2B5EF4-FFF2-40B4-BE49-F238E27FC236}">
                <a16:creationId xmlns="" xmlns:a16="http://schemas.microsoft.com/office/drawing/2014/main" id="{989A9547-54CD-420E-9495-709230EB609C}"/>
              </a:ext>
            </a:extLst>
          </p:cNvPr>
          <p:cNvSpPr/>
          <p:nvPr/>
        </p:nvSpPr>
        <p:spPr>
          <a:xfrm>
            <a:off x="3267423" y="4765294"/>
            <a:ext cx="294478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Clr>
                <a:srgbClr val="000000"/>
              </a:buClr>
            </a:pPr>
            <a:r>
              <a:rPr lang="es-ES" sz="1100" kern="0" dirty="0">
                <a:solidFill>
                  <a:srgbClr val="000000"/>
                </a:solidFill>
                <a:ea typeface="Roboto"/>
                <a:cs typeface="Roboto"/>
                <a:sym typeface="Fira Sans Extra Condensed"/>
              </a:rPr>
              <a:t>2.6 Sin características - Rama de actividad no investigada: indicar la nueva Rama estudiada en el campo</a:t>
            </a:r>
            <a:endParaRPr lang="es-MX" sz="1100" kern="0" dirty="0">
              <a:solidFill>
                <a:srgbClr val="000000"/>
              </a:solidFill>
              <a:ea typeface="Roboto"/>
              <a:cs typeface="Roboto"/>
              <a:sym typeface="Roboto"/>
            </a:endParaRPr>
          </a:p>
        </p:txBody>
      </p:sp>
      <p:sp>
        <p:nvSpPr>
          <p:cNvPr id="336" name="Rectangle 27">
            <a:extLst>
              <a:ext uri="{FF2B5EF4-FFF2-40B4-BE49-F238E27FC236}">
                <a16:creationId xmlns="" xmlns:a16="http://schemas.microsoft.com/office/drawing/2014/main" id="{989A9547-54CD-420E-9495-709230EB609C}"/>
              </a:ext>
            </a:extLst>
          </p:cNvPr>
          <p:cNvSpPr/>
          <p:nvPr/>
        </p:nvSpPr>
        <p:spPr>
          <a:xfrm>
            <a:off x="3260149" y="5741056"/>
            <a:ext cx="283197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Clr>
                <a:srgbClr val="000000"/>
              </a:buClr>
            </a:pPr>
            <a:r>
              <a:rPr lang="es-ES" sz="1100" kern="0" dirty="0">
                <a:solidFill>
                  <a:srgbClr val="000000"/>
                </a:solidFill>
                <a:ea typeface="Roboto"/>
                <a:cs typeface="Roboto"/>
                <a:sym typeface="Fira Sans Extra Condensed"/>
              </a:rPr>
              <a:t>2.6.1 Si seleccionó la novedad 2.6, escribir la nueva rama no investigado</a:t>
            </a:r>
            <a:endParaRPr lang="es-MX" sz="1100" kern="0" dirty="0">
              <a:solidFill>
                <a:srgbClr val="000000"/>
              </a:solidFill>
              <a:ea typeface="Roboto"/>
              <a:cs typeface="Roboto"/>
              <a:sym typeface="Roboto"/>
            </a:endParaRPr>
          </a:p>
        </p:txBody>
      </p:sp>
      <p:sp>
        <p:nvSpPr>
          <p:cNvPr id="337" name="Rectangle 27">
            <a:extLst>
              <a:ext uri="{FF2B5EF4-FFF2-40B4-BE49-F238E27FC236}">
                <a16:creationId xmlns="" xmlns:a16="http://schemas.microsoft.com/office/drawing/2014/main" id="{989A9547-54CD-420E-9495-709230EB609C}"/>
              </a:ext>
            </a:extLst>
          </p:cNvPr>
          <p:cNvSpPr/>
          <p:nvPr/>
        </p:nvSpPr>
        <p:spPr>
          <a:xfrm>
            <a:off x="6810569" y="2166571"/>
            <a:ext cx="242994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es-MX" sz="1100" dirty="0"/>
              <a:t>1.5. Actualización de ubicación geográfica/zonificación.</a:t>
            </a:r>
          </a:p>
        </p:txBody>
      </p:sp>
      <p:sp>
        <p:nvSpPr>
          <p:cNvPr id="338" name="Rectangle 27">
            <a:extLst>
              <a:ext uri="{FF2B5EF4-FFF2-40B4-BE49-F238E27FC236}">
                <a16:creationId xmlns="" xmlns:a16="http://schemas.microsoft.com/office/drawing/2014/main" id="{989A9547-54CD-420E-9495-709230EB609C}"/>
              </a:ext>
            </a:extLst>
          </p:cNvPr>
          <p:cNvSpPr/>
          <p:nvPr/>
        </p:nvSpPr>
        <p:spPr>
          <a:xfrm>
            <a:off x="6717166" y="3051537"/>
            <a:ext cx="281791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es-ES" sz="1100" kern="0" dirty="0">
                <a:solidFill>
                  <a:srgbClr val="000000"/>
                </a:solidFill>
                <a:ea typeface="Roboto"/>
                <a:cs typeface="Roboto"/>
                <a:sym typeface="Fira Sans Extra Condensed"/>
              </a:rPr>
              <a:t>2.5. Sin características - Sector no investigado</a:t>
            </a:r>
            <a:endParaRPr lang="es-MX" sz="1100" kern="0" dirty="0">
              <a:solidFill>
                <a:srgbClr val="000000"/>
              </a:solidFill>
              <a:ea typeface="Roboto"/>
              <a:cs typeface="Roboto"/>
            </a:endParaRPr>
          </a:p>
        </p:txBody>
      </p:sp>
      <p:sp>
        <p:nvSpPr>
          <p:cNvPr id="339" name="Rectangle 27">
            <a:extLst>
              <a:ext uri="{FF2B5EF4-FFF2-40B4-BE49-F238E27FC236}">
                <a16:creationId xmlns="" xmlns:a16="http://schemas.microsoft.com/office/drawing/2014/main" id="{989A9547-54CD-420E-9495-709230EB609C}"/>
              </a:ext>
            </a:extLst>
          </p:cNvPr>
          <p:cNvSpPr/>
          <p:nvPr/>
        </p:nvSpPr>
        <p:spPr>
          <a:xfrm>
            <a:off x="6706102" y="4850384"/>
            <a:ext cx="2780537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Clr>
                <a:srgbClr val="000000"/>
              </a:buClr>
            </a:pPr>
            <a:r>
              <a:rPr lang="es-EC" sz="1100" kern="0" dirty="0" smtClean="0">
                <a:solidFill>
                  <a:srgbClr val="000000"/>
                </a:solidFill>
                <a:ea typeface="Roboto"/>
                <a:cs typeface="Roboto"/>
                <a:sym typeface="Fira Sans Extra Condensed"/>
              </a:rPr>
              <a:t>2.6. Sin </a:t>
            </a:r>
            <a:r>
              <a:rPr lang="es-EC" sz="1100" kern="0" dirty="0">
                <a:solidFill>
                  <a:srgbClr val="000000"/>
                </a:solidFill>
                <a:ea typeface="Roboto"/>
                <a:cs typeface="Roboto"/>
                <a:sym typeface="Fira Sans Extra Condensed"/>
              </a:rPr>
              <a:t>características - Rama de actividad no investigada</a:t>
            </a:r>
            <a:endParaRPr lang="es-MX" sz="1100" kern="0" dirty="0">
              <a:solidFill>
                <a:srgbClr val="000000"/>
              </a:solidFill>
              <a:ea typeface="Roboto"/>
              <a:cs typeface="Roboto"/>
              <a:sym typeface="Roboto"/>
            </a:endParaRPr>
          </a:p>
        </p:txBody>
      </p:sp>
      <p:sp>
        <p:nvSpPr>
          <p:cNvPr id="340" name="Rectangle 27">
            <a:extLst>
              <a:ext uri="{FF2B5EF4-FFF2-40B4-BE49-F238E27FC236}">
                <a16:creationId xmlns="" xmlns:a16="http://schemas.microsoft.com/office/drawing/2014/main" id="{989A9547-54CD-420E-9495-709230EB609C}"/>
              </a:ext>
            </a:extLst>
          </p:cNvPr>
          <p:cNvSpPr/>
          <p:nvPr/>
        </p:nvSpPr>
        <p:spPr>
          <a:xfrm>
            <a:off x="6731079" y="5745449"/>
            <a:ext cx="281339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Clr>
                <a:srgbClr val="000000"/>
              </a:buClr>
            </a:pPr>
            <a:r>
              <a:rPr lang="pt-BR" sz="1100" kern="0" dirty="0" smtClean="0">
                <a:solidFill>
                  <a:srgbClr val="000000"/>
                </a:solidFill>
                <a:ea typeface="Roboto"/>
                <a:cs typeface="Roboto"/>
                <a:sym typeface="Fira Sans Extra Condensed"/>
              </a:rPr>
              <a:t>2.6.1. </a:t>
            </a:r>
            <a:r>
              <a:rPr lang="pt-BR" sz="1100" kern="0" dirty="0">
                <a:solidFill>
                  <a:srgbClr val="000000"/>
                </a:solidFill>
                <a:ea typeface="Roboto"/>
                <a:cs typeface="Roboto"/>
                <a:sym typeface="Fira Sans Extra Condensed"/>
              </a:rPr>
              <a:t>Código CIIU -  Rama no investigada</a:t>
            </a:r>
            <a:endParaRPr lang="es-MX" sz="1100" kern="0" dirty="0">
              <a:solidFill>
                <a:srgbClr val="000000"/>
              </a:solidFill>
              <a:ea typeface="Roboto"/>
              <a:cs typeface="Roboto"/>
              <a:sym typeface="Roboto"/>
            </a:endParaRPr>
          </a:p>
        </p:txBody>
      </p:sp>
      <p:sp>
        <p:nvSpPr>
          <p:cNvPr id="341" name="Rectangle 27">
            <a:extLst>
              <a:ext uri="{FF2B5EF4-FFF2-40B4-BE49-F238E27FC236}">
                <a16:creationId xmlns="" xmlns:a16="http://schemas.microsoft.com/office/drawing/2014/main" id="{989A9547-54CD-420E-9495-709230EB609C}"/>
              </a:ext>
            </a:extLst>
          </p:cNvPr>
          <p:cNvSpPr/>
          <p:nvPr/>
        </p:nvSpPr>
        <p:spPr>
          <a:xfrm>
            <a:off x="6756286" y="3967573"/>
            <a:ext cx="233981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Clr>
                <a:srgbClr val="000000"/>
              </a:buClr>
            </a:pPr>
            <a:r>
              <a:rPr lang="pt-BR" sz="1100" kern="0" dirty="0" smtClean="0">
                <a:solidFill>
                  <a:srgbClr val="000000"/>
                </a:solidFill>
                <a:ea typeface="Roboto"/>
                <a:cs typeface="Roboto"/>
                <a:sym typeface="Roboto"/>
              </a:rPr>
              <a:t>2.5.1. </a:t>
            </a:r>
            <a:r>
              <a:rPr lang="pt-BR" sz="1100" kern="0" dirty="0">
                <a:solidFill>
                  <a:srgbClr val="000000"/>
                </a:solidFill>
                <a:ea typeface="Roboto"/>
                <a:cs typeface="Roboto"/>
                <a:sym typeface="Roboto"/>
              </a:rPr>
              <a:t>Código CIIU - Sector no investigado</a:t>
            </a:r>
            <a:endParaRPr lang="es-MX" sz="1100" kern="0" dirty="0">
              <a:solidFill>
                <a:srgbClr val="000000"/>
              </a:solidFill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695592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ítulo 1">
            <a:extLst>
              <a:ext uri="{FF2B5EF4-FFF2-40B4-BE49-F238E27FC236}">
                <a16:creationId xmlns="" xmlns:a16="http://schemas.microsoft.com/office/drawing/2014/main" id="{2F24E1AB-A4DD-0A45-A04F-82B4AE9B60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7832" y="372496"/>
            <a:ext cx="8209048" cy="530024"/>
          </a:xfrm>
        </p:spPr>
        <p:txBody>
          <a:bodyPr>
            <a:normAutofit fontScale="90000"/>
          </a:bodyPr>
          <a:lstStyle/>
          <a:p>
            <a:r>
              <a:rPr lang="es-ES" dirty="0"/>
              <a:t>Actualización en el formulario ENESEM </a:t>
            </a:r>
            <a:r>
              <a:rPr lang="es-ES" dirty="0" smtClean="0"/>
              <a:t>2024 </a:t>
            </a:r>
            <a:r>
              <a:rPr lang="es-ES" dirty="0"/>
              <a:t>- Modificaciones </a:t>
            </a:r>
          </a:p>
        </p:txBody>
      </p:sp>
      <p:sp>
        <p:nvSpPr>
          <p:cNvPr id="159" name="Google Shape;2114;p39"/>
          <p:cNvSpPr/>
          <p:nvPr/>
        </p:nvSpPr>
        <p:spPr>
          <a:xfrm rot="10800000" flipH="1">
            <a:off x="6436421" y="3854467"/>
            <a:ext cx="1686775" cy="666682"/>
          </a:xfrm>
          <a:custGeom>
            <a:avLst/>
            <a:gdLst/>
            <a:ahLst/>
            <a:cxnLst/>
            <a:rect l="l" t="t" r="r" b="b"/>
            <a:pathLst>
              <a:path w="44099" h="32324" extrusionOk="0">
                <a:moveTo>
                  <a:pt x="6104" y="0"/>
                </a:moveTo>
                <a:cubicBezTo>
                  <a:pt x="2735" y="0"/>
                  <a:pt x="0" y="2702"/>
                  <a:pt x="0" y="6071"/>
                </a:cubicBezTo>
                <a:lnTo>
                  <a:pt x="0" y="26219"/>
                </a:lnTo>
                <a:cubicBezTo>
                  <a:pt x="0" y="29588"/>
                  <a:pt x="2735" y="32323"/>
                  <a:pt x="6104" y="32323"/>
                </a:cubicBezTo>
                <a:lnTo>
                  <a:pt x="44098" y="32323"/>
                </a:lnTo>
                <a:lnTo>
                  <a:pt x="28887" y="0"/>
                </a:lnTo>
                <a:close/>
              </a:path>
            </a:pathLst>
          </a:custGeom>
          <a:solidFill>
            <a:srgbClr val="EEEEE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60" name="Google Shape;2115;p39"/>
          <p:cNvSpPr/>
          <p:nvPr/>
        </p:nvSpPr>
        <p:spPr>
          <a:xfrm rot="10800000" flipH="1">
            <a:off x="6409741" y="2962352"/>
            <a:ext cx="1710605" cy="666683"/>
          </a:xfrm>
          <a:custGeom>
            <a:avLst/>
            <a:gdLst/>
            <a:ahLst/>
            <a:cxnLst/>
            <a:rect l="l" t="t" r="r" b="b"/>
            <a:pathLst>
              <a:path w="44099" h="32324" extrusionOk="0">
                <a:moveTo>
                  <a:pt x="6104" y="0"/>
                </a:moveTo>
                <a:cubicBezTo>
                  <a:pt x="2735" y="0"/>
                  <a:pt x="0" y="2702"/>
                  <a:pt x="0" y="6071"/>
                </a:cubicBezTo>
                <a:lnTo>
                  <a:pt x="0" y="26219"/>
                </a:lnTo>
                <a:cubicBezTo>
                  <a:pt x="0" y="29588"/>
                  <a:pt x="2735" y="32323"/>
                  <a:pt x="6104" y="32323"/>
                </a:cubicBezTo>
                <a:lnTo>
                  <a:pt x="44098" y="32323"/>
                </a:lnTo>
                <a:lnTo>
                  <a:pt x="28887" y="0"/>
                </a:lnTo>
                <a:close/>
              </a:path>
            </a:pathLst>
          </a:custGeom>
          <a:solidFill>
            <a:srgbClr val="EEEEE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61" name="Google Shape;2116;p39"/>
          <p:cNvSpPr/>
          <p:nvPr/>
        </p:nvSpPr>
        <p:spPr>
          <a:xfrm rot="10800000" flipH="1">
            <a:off x="6409741" y="2081144"/>
            <a:ext cx="1710605" cy="666683"/>
          </a:xfrm>
          <a:custGeom>
            <a:avLst/>
            <a:gdLst/>
            <a:ahLst/>
            <a:cxnLst/>
            <a:rect l="l" t="t" r="r" b="b"/>
            <a:pathLst>
              <a:path w="44099" h="32324" extrusionOk="0">
                <a:moveTo>
                  <a:pt x="6104" y="0"/>
                </a:moveTo>
                <a:cubicBezTo>
                  <a:pt x="2735" y="0"/>
                  <a:pt x="0" y="2702"/>
                  <a:pt x="0" y="6071"/>
                </a:cubicBezTo>
                <a:lnTo>
                  <a:pt x="0" y="26219"/>
                </a:lnTo>
                <a:cubicBezTo>
                  <a:pt x="0" y="29588"/>
                  <a:pt x="2735" y="32323"/>
                  <a:pt x="6104" y="32323"/>
                </a:cubicBezTo>
                <a:lnTo>
                  <a:pt x="44098" y="32323"/>
                </a:lnTo>
                <a:lnTo>
                  <a:pt x="28887" y="0"/>
                </a:lnTo>
                <a:close/>
              </a:path>
            </a:pathLst>
          </a:custGeom>
          <a:solidFill>
            <a:srgbClr val="EEEEE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62" name="Google Shape;2117;p39"/>
          <p:cNvSpPr/>
          <p:nvPr/>
        </p:nvSpPr>
        <p:spPr>
          <a:xfrm rot="10800000">
            <a:off x="4536142" y="3849237"/>
            <a:ext cx="1679547" cy="666682"/>
          </a:xfrm>
          <a:custGeom>
            <a:avLst/>
            <a:gdLst/>
            <a:ahLst/>
            <a:cxnLst/>
            <a:rect l="l" t="t" r="r" b="b"/>
            <a:pathLst>
              <a:path w="44099" h="32324" extrusionOk="0">
                <a:moveTo>
                  <a:pt x="6104" y="0"/>
                </a:moveTo>
                <a:cubicBezTo>
                  <a:pt x="2735" y="0"/>
                  <a:pt x="0" y="2702"/>
                  <a:pt x="0" y="6071"/>
                </a:cubicBezTo>
                <a:lnTo>
                  <a:pt x="0" y="26219"/>
                </a:lnTo>
                <a:cubicBezTo>
                  <a:pt x="0" y="29588"/>
                  <a:pt x="2735" y="32323"/>
                  <a:pt x="6104" y="32323"/>
                </a:cubicBezTo>
                <a:lnTo>
                  <a:pt x="44098" y="32323"/>
                </a:lnTo>
                <a:lnTo>
                  <a:pt x="28887" y="0"/>
                </a:lnTo>
                <a:close/>
              </a:path>
            </a:pathLst>
          </a:custGeom>
          <a:solidFill>
            <a:srgbClr val="EEEEE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63" name="Google Shape;2118;p39"/>
          <p:cNvSpPr/>
          <p:nvPr/>
        </p:nvSpPr>
        <p:spPr>
          <a:xfrm rot="10800000">
            <a:off x="4533293" y="2957122"/>
            <a:ext cx="1686780" cy="666683"/>
          </a:xfrm>
          <a:custGeom>
            <a:avLst/>
            <a:gdLst/>
            <a:ahLst/>
            <a:cxnLst/>
            <a:rect l="l" t="t" r="r" b="b"/>
            <a:pathLst>
              <a:path w="44099" h="32324" extrusionOk="0">
                <a:moveTo>
                  <a:pt x="6104" y="0"/>
                </a:moveTo>
                <a:cubicBezTo>
                  <a:pt x="2735" y="0"/>
                  <a:pt x="0" y="2702"/>
                  <a:pt x="0" y="6071"/>
                </a:cubicBezTo>
                <a:lnTo>
                  <a:pt x="0" y="26219"/>
                </a:lnTo>
                <a:cubicBezTo>
                  <a:pt x="0" y="29588"/>
                  <a:pt x="2735" y="32323"/>
                  <a:pt x="6104" y="32323"/>
                </a:cubicBezTo>
                <a:lnTo>
                  <a:pt x="44098" y="32323"/>
                </a:lnTo>
                <a:lnTo>
                  <a:pt x="28887" y="0"/>
                </a:lnTo>
                <a:close/>
              </a:path>
            </a:pathLst>
          </a:custGeom>
          <a:solidFill>
            <a:srgbClr val="EEEEE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64" name="Google Shape;2119;p39"/>
          <p:cNvSpPr/>
          <p:nvPr/>
        </p:nvSpPr>
        <p:spPr>
          <a:xfrm rot="10800000">
            <a:off x="4533293" y="2075913"/>
            <a:ext cx="1686780" cy="666683"/>
          </a:xfrm>
          <a:custGeom>
            <a:avLst/>
            <a:gdLst/>
            <a:ahLst/>
            <a:cxnLst/>
            <a:rect l="l" t="t" r="r" b="b"/>
            <a:pathLst>
              <a:path w="44099" h="32324" extrusionOk="0">
                <a:moveTo>
                  <a:pt x="6104" y="0"/>
                </a:moveTo>
                <a:cubicBezTo>
                  <a:pt x="2735" y="0"/>
                  <a:pt x="0" y="2702"/>
                  <a:pt x="0" y="6071"/>
                </a:cubicBezTo>
                <a:lnTo>
                  <a:pt x="0" y="26219"/>
                </a:lnTo>
                <a:cubicBezTo>
                  <a:pt x="0" y="29588"/>
                  <a:pt x="2735" y="32323"/>
                  <a:pt x="6104" y="32323"/>
                </a:cubicBezTo>
                <a:lnTo>
                  <a:pt x="44098" y="32323"/>
                </a:lnTo>
                <a:lnTo>
                  <a:pt x="28887" y="0"/>
                </a:lnTo>
                <a:close/>
              </a:path>
            </a:pathLst>
          </a:custGeom>
          <a:solidFill>
            <a:srgbClr val="EEEEE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65" name="Google Shape;2120;p39"/>
          <p:cNvSpPr txBox="1"/>
          <p:nvPr/>
        </p:nvSpPr>
        <p:spPr>
          <a:xfrm>
            <a:off x="2875681" y="2076115"/>
            <a:ext cx="2448000" cy="666600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txBody>
          <a:bodyPr spcFirstLastPara="1" wrap="square" lIns="502900" tIns="91425" rIns="137150" bIns="91425" anchor="ctr" anchorCtr="0">
            <a:noAutofit/>
          </a:bodyPr>
          <a:lstStyle/>
          <a:p>
            <a:pPr lvl="0">
              <a:buClr>
                <a:srgbClr val="000000"/>
              </a:buClr>
            </a:pPr>
            <a:endParaRPr lang="es-ES" sz="1100" kern="0" dirty="0">
              <a:solidFill>
                <a:srgbClr val="000000"/>
              </a:solidFill>
              <a:ea typeface="Roboto"/>
              <a:cs typeface="Roboto"/>
              <a:sym typeface="Roboto"/>
            </a:endParaRPr>
          </a:p>
        </p:txBody>
      </p:sp>
      <p:sp>
        <p:nvSpPr>
          <p:cNvPr id="166" name="Google Shape;2121;p39"/>
          <p:cNvSpPr txBox="1"/>
          <p:nvPr/>
        </p:nvSpPr>
        <p:spPr>
          <a:xfrm>
            <a:off x="2872831" y="2951048"/>
            <a:ext cx="2448000" cy="669300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txBody>
          <a:bodyPr spcFirstLastPara="1" wrap="square" lIns="502900" tIns="91425" rIns="137150" bIns="91425" anchor="ctr" anchorCtr="0">
            <a:noAutofit/>
          </a:bodyPr>
          <a:lstStyle/>
          <a:p>
            <a:pPr marL="0" marR="0" lvl="0" indent="0" algn="r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67" name="Google Shape;2122;p39"/>
          <p:cNvSpPr txBox="1"/>
          <p:nvPr/>
        </p:nvSpPr>
        <p:spPr>
          <a:xfrm>
            <a:off x="7323229" y="2081345"/>
            <a:ext cx="2448000" cy="666600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txBody>
          <a:bodyPr spcFirstLastPara="1" wrap="square" lIns="137150" tIns="91425" rIns="502900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68" name="Google Shape;2123;p39"/>
          <p:cNvSpPr txBox="1"/>
          <p:nvPr/>
        </p:nvSpPr>
        <p:spPr>
          <a:xfrm>
            <a:off x="7323229" y="2956278"/>
            <a:ext cx="2448000" cy="666600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txBody>
          <a:bodyPr spcFirstLastPara="1" wrap="square" lIns="137150" tIns="91425" rIns="502900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69" name="Google Shape;2124;p39"/>
          <p:cNvSpPr txBox="1"/>
          <p:nvPr/>
        </p:nvSpPr>
        <p:spPr>
          <a:xfrm>
            <a:off x="7326079" y="3849717"/>
            <a:ext cx="2448000" cy="666600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txBody>
          <a:bodyPr spcFirstLastPara="1" wrap="square" lIns="137150" tIns="91425" rIns="502900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70" name="Google Shape;2125;p39"/>
          <p:cNvSpPr txBox="1"/>
          <p:nvPr/>
        </p:nvSpPr>
        <p:spPr>
          <a:xfrm>
            <a:off x="2875681" y="3843162"/>
            <a:ext cx="2448000" cy="666600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txBody>
          <a:bodyPr spcFirstLastPara="1" wrap="square" lIns="502900" tIns="91425" rIns="137150" bIns="91425" anchor="ctr" anchorCtr="0">
            <a:noAutofit/>
          </a:bodyPr>
          <a:lstStyle/>
          <a:p>
            <a:pPr marL="0" marR="0" lvl="0" indent="0" algn="r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"/>
              <a:ea typeface="Roboto"/>
              <a:cs typeface="Roboto"/>
              <a:sym typeface="Roboto"/>
            </a:endParaRPr>
          </a:p>
        </p:txBody>
      </p:sp>
      <p:grpSp>
        <p:nvGrpSpPr>
          <p:cNvPr id="171" name="Google Shape;2127;p39"/>
          <p:cNvGrpSpPr/>
          <p:nvPr/>
        </p:nvGrpSpPr>
        <p:grpSpPr>
          <a:xfrm>
            <a:off x="2277331" y="2075915"/>
            <a:ext cx="1036819" cy="666683"/>
            <a:chOff x="658800" y="1747650"/>
            <a:chExt cx="1036819" cy="666683"/>
          </a:xfrm>
        </p:grpSpPr>
        <p:sp>
          <p:nvSpPr>
            <p:cNvPr id="172" name="Google Shape;2128;p39"/>
            <p:cNvSpPr/>
            <p:nvPr/>
          </p:nvSpPr>
          <p:spPr>
            <a:xfrm>
              <a:off x="658800" y="1747650"/>
              <a:ext cx="1036819" cy="666683"/>
            </a:xfrm>
            <a:custGeom>
              <a:avLst/>
              <a:gdLst/>
              <a:ahLst/>
              <a:cxnLst/>
              <a:rect l="l" t="t" r="r" b="b"/>
              <a:pathLst>
                <a:path w="50270" h="32324" extrusionOk="0">
                  <a:moveTo>
                    <a:pt x="6104" y="0"/>
                  </a:moveTo>
                  <a:cubicBezTo>
                    <a:pt x="2735" y="0"/>
                    <a:pt x="0" y="2702"/>
                    <a:pt x="0" y="6071"/>
                  </a:cubicBezTo>
                  <a:lnTo>
                    <a:pt x="0" y="26219"/>
                  </a:lnTo>
                  <a:cubicBezTo>
                    <a:pt x="0" y="29588"/>
                    <a:pt x="2735" y="32323"/>
                    <a:pt x="6104" y="32323"/>
                  </a:cubicBezTo>
                  <a:lnTo>
                    <a:pt x="50269" y="32323"/>
                  </a:lnTo>
                  <a:lnTo>
                    <a:pt x="28887" y="0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3" name="Google Shape;2129;p39"/>
            <p:cNvSpPr/>
            <p:nvPr/>
          </p:nvSpPr>
          <p:spPr>
            <a:xfrm>
              <a:off x="658800" y="1747650"/>
              <a:ext cx="909542" cy="666683"/>
            </a:xfrm>
            <a:custGeom>
              <a:avLst/>
              <a:gdLst/>
              <a:ahLst/>
              <a:cxnLst/>
              <a:rect l="l" t="t" r="r" b="b"/>
              <a:pathLst>
                <a:path w="44099" h="32324" extrusionOk="0">
                  <a:moveTo>
                    <a:pt x="6104" y="0"/>
                  </a:moveTo>
                  <a:cubicBezTo>
                    <a:pt x="2735" y="0"/>
                    <a:pt x="0" y="2702"/>
                    <a:pt x="0" y="6071"/>
                  </a:cubicBezTo>
                  <a:lnTo>
                    <a:pt x="0" y="26219"/>
                  </a:lnTo>
                  <a:cubicBezTo>
                    <a:pt x="0" y="29588"/>
                    <a:pt x="2735" y="32323"/>
                    <a:pt x="6104" y="32323"/>
                  </a:cubicBezTo>
                  <a:lnTo>
                    <a:pt x="44098" y="32323"/>
                  </a:lnTo>
                  <a:lnTo>
                    <a:pt x="28887" y="0"/>
                  </a:lnTo>
                  <a:close/>
                </a:path>
              </a:pathLst>
            </a:custGeom>
            <a:solidFill>
              <a:srgbClr val="BE46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74" name="Google Shape;2130;p39"/>
          <p:cNvGrpSpPr/>
          <p:nvPr/>
        </p:nvGrpSpPr>
        <p:grpSpPr>
          <a:xfrm>
            <a:off x="2280181" y="3843154"/>
            <a:ext cx="1036819" cy="666682"/>
            <a:chOff x="658800" y="3818017"/>
            <a:chExt cx="1036819" cy="666682"/>
          </a:xfrm>
        </p:grpSpPr>
        <p:sp>
          <p:nvSpPr>
            <p:cNvPr id="175" name="Google Shape;2131;p39"/>
            <p:cNvSpPr/>
            <p:nvPr/>
          </p:nvSpPr>
          <p:spPr>
            <a:xfrm>
              <a:off x="658800" y="3818017"/>
              <a:ext cx="1036819" cy="666682"/>
            </a:xfrm>
            <a:custGeom>
              <a:avLst/>
              <a:gdLst/>
              <a:ahLst/>
              <a:cxnLst/>
              <a:rect l="l" t="t" r="r" b="b"/>
              <a:pathLst>
                <a:path w="50270" h="32324" extrusionOk="0">
                  <a:moveTo>
                    <a:pt x="6104" y="1"/>
                  </a:moveTo>
                  <a:cubicBezTo>
                    <a:pt x="2735" y="1"/>
                    <a:pt x="0" y="2736"/>
                    <a:pt x="0" y="6105"/>
                  </a:cubicBezTo>
                  <a:lnTo>
                    <a:pt x="0" y="26219"/>
                  </a:lnTo>
                  <a:cubicBezTo>
                    <a:pt x="0" y="29588"/>
                    <a:pt x="2735" y="32324"/>
                    <a:pt x="6104" y="32324"/>
                  </a:cubicBezTo>
                  <a:lnTo>
                    <a:pt x="28887" y="32324"/>
                  </a:lnTo>
                  <a:lnTo>
                    <a:pt x="50269" y="1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6" name="Google Shape;2132;p39"/>
            <p:cNvSpPr/>
            <p:nvPr/>
          </p:nvSpPr>
          <p:spPr>
            <a:xfrm>
              <a:off x="658800" y="3818017"/>
              <a:ext cx="909542" cy="666682"/>
            </a:xfrm>
            <a:custGeom>
              <a:avLst/>
              <a:gdLst/>
              <a:ahLst/>
              <a:cxnLst/>
              <a:rect l="l" t="t" r="r" b="b"/>
              <a:pathLst>
                <a:path w="44099" h="32324" extrusionOk="0">
                  <a:moveTo>
                    <a:pt x="6104" y="1"/>
                  </a:moveTo>
                  <a:cubicBezTo>
                    <a:pt x="2735" y="1"/>
                    <a:pt x="0" y="2736"/>
                    <a:pt x="0" y="6105"/>
                  </a:cubicBezTo>
                  <a:lnTo>
                    <a:pt x="0" y="26219"/>
                  </a:lnTo>
                  <a:cubicBezTo>
                    <a:pt x="0" y="29588"/>
                    <a:pt x="2735" y="32324"/>
                    <a:pt x="6104" y="32324"/>
                  </a:cubicBezTo>
                  <a:lnTo>
                    <a:pt x="28887" y="32324"/>
                  </a:lnTo>
                  <a:lnTo>
                    <a:pt x="44098" y="1"/>
                  </a:lnTo>
                  <a:close/>
                </a:path>
              </a:pathLst>
            </a:custGeom>
            <a:solidFill>
              <a:srgbClr val="C975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83" name="Google Shape;2139;p39"/>
          <p:cNvGrpSpPr/>
          <p:nvPr/>
        </p:nvGrpSpPr>
        <p:grpSpPr>
          <a:xfrm>
            <a:off x="2277331" y="2951056"/>
            <a:ext cx="1036819" cy="666682"/>
            <a:chOff x="658800" y="2722658"/>
            <a:chExt cx="1036819" cy="666682"/>
          </a:xfrm>
        </p:grpSpPr>
        <p:sp>
          <p:nvSpPr>
            <p:cNvPr id="184" name="Google Shape;2140;p39"/>
            <p:cNvSpPr/>
            <p:nvPr/>
          </p:nvSpPr>
          <p:spPr>
            <a:xfrm>
              <a:off x="658800" y="2722658"/>
              <a:ext cx="1036819" cy="666682"/>
            </a:xfrm>
            <a:custGeom>
              <a:avLst/>
              <a:gdLst/>
              <a:ahLst/>
              <a:cxnLst/>
              <a:rect l="l" t="t" r="r" b="b"/>
              <a:pathLst>
                <a:path w="50270" h="32324" extrusionOk="0">
                  <a:moveTo>
                    <a:pt x="6104" y="0"/>
                  </a:moveTo>
                  <a:cubicBezTo>
                    <a:pt x="2735" y="0"/>
                    <a:pt x="0" y="2736"/>
                    <a:pt x="0" y="6071"/>
                  </a:cubicBezTo>
                  <a:lnTo>
                    <a:pt x="0" y="26219"/>
                  </a:lnTo>
                  <a:cubicBezTo>
                    <a:pt x="0" y="29588"/>
                    <a:pt x="2735" y="32324"/>
                    <a:pt x="6104" y="32324"/>
                  </a:cubicBezTo>
                  <a:lnTo>
                    <a:pt x="50269" y="32324"/>
                  </a:lnTo>
                  <a:lnTo>
                    <a:pt x="28887" y="0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5" name="Google Shape;2141;p39"/>
            <p:cNvSpPr/>
            <p:nvPr/>
          </p:nvSpPr>
          <p:spPr>
            <a:xfrm>
              <a:off x="658800" y="2722658"/>
              <a:ext cx="909542" cy="666682"/>
            </a:xfrm>
            <a:custGeom>
              <a:avLst/>
              <a:gdLst/>
              <a:ahLst/>
              <a:cxnLst/>
              <a:rect l="l" t="t" r="r" b="b"/>
              <a:pathLst>
                <a:path w="44099" h="32324" extrusionOk="0">
                  <a:moveTo>
                    <a:pt x="6104" y="0"/>
                  </a:moveTo>
                  <a:cubicBezTo>
                    <a:pt x="2735" y="0"/>
                    <a:pt x="0" y="2736"/>
                    <a:pt x="0" y="6071"/>
                  </a:cubicBezTo>
                  <a:lnTo>
                    <a:pt x="0" y="26219"/>
                  </a:lnTo>
                  <a:cubicBezTo>
                    <a:pt x="0" y="29588"/>
                    <a:pt x="2735" y="32324"/>
                    <a:pt x="6104" y="32324"/>
                  </a:cubicBezTo>
                  <a:lnTo>
                    <a:pt x="44098" y="32324"/>
                  </a:lnTo>
                  <a:lnTo>
                    <a:pt x="28887" y="0"/>
                  </a:lnTo>
                  <a:close/>
                </a:path>
              </a:pathLst>
            </a:custGeom>
            <a:solidFill>
              <a:srgbClr val="EB7B7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86" name="Google Shape;2142;p39"/>
          <p:cNvGrpSpPr/>
          <p:nvPr/>
        </p:nvGrpSpPr>
        <p:grpSpPr>
          <a:xfrm>
            <a:off x="9332260" y="2081145"/>
            <a:ext cx="1036835" cy="666683"/>
            <a:chOff x="7448331" y="1747650"/>
            <a:chExt cx="1036835" cy="666683"/>
          </a:xfrm>
        </p:grpSpPr>
        <p:sp>
          <p:nvSpPr>
            <p:cNvPr id="187" name="Google Shape;2143;p39"/>
            <p:cNvSpPr/>
            <p:nvPr/>
          </p:nvSpPr>
          <p:spPr>
            <a:xfrm>
              <a:off x="7448331" y="1747650"/>
              <a:ext cx="1036819" cy="666683"/>
            </a:xfrm>
            <a:custGeom>
              <a:avLst/>
              <a:gdLst/>
              <a:ahLst/>
              <a:cxnLst/>
              <a:rect l="l" t="t" r="r" b="b"/>
              <a:pathLst>
                <a:path w="50270" h="32324" extrusionOk="0">
                  <a:moveTo>
                    <a:pt x="21382" y="0"/>
                  </a:moveTo>
                  <a:lnTo>
                    <a:pt x="0" y="32323"/>
                  </a:lnTo>
                  <a:lnTo>
                    <a:pt x="44198" y="32323"/>
                  </a:lnTo>
                  <a:cubicBezTo>
                    <a:pt x="47534" y="32323"/>
                    <a:pt x="50269" y="29588"/>
                    <a:pt x="50269" y="26219"/>
                  </a:cubicBezTo>
                  <a:lnTo>
                    <a:pt x="50269" y="6071"/>
                  </a:lnTo>
                  <a:cubicBezTo>
                    <a:pt x="50269" y="2702"/>
                    <a:pt x="47534" y="0"/>
                    <a:pt x="44198" y="0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8" name="Google Shape;2144;p39"/>
            <p:cNvSpPr/>
            <p:nvPr/>
          </p:nvSpPr>
          <p:spPr>
            <a:xfrm>
              <a:off x="7575625" y="1747650"/>
              <a:ext cx="909542" cy="666683"/>
            </a:xfrm>
            <a:custGeom>
              <a:avLst/>
              <a:gdLst/>
              <a:ahLst/>
              <a:cxnLst/>
              <a:rect l="l" t="t" r="r" b="b"/>
              <a:pathLst>
                <a:path w="44099" h="32324" extrusionOk="0">
                  <a:moveTo>
                    <a:pt x="15211" y="0"/>
                  </a:moveTo>
                  <a:lnTo>
                    <a:pt x="0" y="32323"/>
                  </a:lnTo>
                  <a:lnTo>
                    <a:pt x="38027" y="32323"/>
                  </a:lnTo>
                  <a:cubicBezTo>
                    <a:pt x="41363" y="32323"/>
                    <a:pt x="44098" y="29588"/>
                    <a:pt x="44098" y="26219"/>
                  </a:cubicBezTo>
                  <a:lnTo>
                    <a:pt x="44098" y="6071"/>
                  </a:lnTo>
                  <a:cubicBezTo>
                    <a:pt x="44098" y="2702"/>
                    <a:pt x="41363" y="0"/>
                    <a:pt x="38027" y="0"/>
                  </a:cubicBezTo>
                  <a:close/>
                </a:path>
              </a:pathLst>
            </a:custGeom>
            <a:solidFill>
              <a:srgbClr val="E691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89" name="Google Shape;2145;p39"/>
          <p:cNvGrpSpPr/>
          <p:nvPr/>
        </p:nvGrpSpPr>
        <p:grpSpPr>
          <a:xfrm>
            <a:off x="9335110" y="3848384"/>
            <a:ext cx="1036835" cy="666682"/>
            <a:chOff x="7448331" y="3818017"/>
            <a:chExt cx="1036835" cy="666682"/>
          </a:xfrm>
        </p:grpSpPr>
        <p:sp>
          <p:nvSpPr>
            <p:cNvPr id="190" name="Google Shape;2146;p39"/>
            <p:cNvSpPr/>
            <p:nvPr/>
          </p:nvSpPr>
          <p:spPr>
            <a:xfrm>
              <a:off x="7448331" y="3818017"/>
              <a:ext cx="1036819" cy="666682"/>
            </a:xfrm>
            <a:custGeom>
              <a:avLst/>
              <a:gdLst/>
              <a:ahLst/>
              <a:cxnLst/>
              <a:rect l="l" t="t" r="r" b="b"/>
              <a:pathLst>
                <a:path w="50270" h="32324" extrusionOk="0">
                  <a:moveTo>
                    <a:pt x="0" y="1"/>
                  </a:moveTo>
                  <a:lnTo>
                    <a:pt x="21382" y="32324"/>
                  </a:lnTo>
                  <a:lnTo>
                    <a:pt x="44198" y="32324"/>
                  </a:lnTo>
                  <a:cubicBezTo>
                    <a:pt x="47534" y="32324"/>
                    <a:pt x="50269" y="29588"/>
                    <a:pt x="50269" y="26219"/>
                  </a:cubicBezTo>
                  <a:lnTo>
                    <a:pt x="50269" y="6105"/>
                  </a:lnTo>
                  <a:cubicBezTo>
                    <a:pt x="50269" y="2736"/>
                    <a:pt x="47534" y="1"/>
                    <a:pt x="44198" y="1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1" name="Google Shape;2147;p39"/>
            <p:cNvSpPr/>
            <p:nvPr/>
          </p:nvSpPr>
          <p:spPr>
            <a:xfrm>
              <a:off x="7575625" y="3818017"/>
              <a:ext cx="909542" cy="666682"/>
            </a:xfrm>
            <a:custGeom>
              <a:avLst/>
              <a:gdLst/>
              <a:ahLst/>
              <a:cxnLst/>
              <a:rect l="l" t="t" r="r" b="b"/>
              <a:pathLst>
                <a:path w="44099" h="32324" extrusionOk="0">
                  <a:moveTo>
                    <a:pt x="0" y="1"/>
                  </a:moveTo>
                  <a:lnTo>
                    <a:pt x="15211" y="32324"/>
                  </a:lnTo>
                  <a:lnTo>
                    <a:pt x="38027" y="32324"/>
                  </a:lnTo>
                  <a:cubicBezTo>
                    <a:pt x="41363" y="32324"/>
                    <a:pt x="44098" y="29588"/>
                    <a:pt x="44098" y="26219"/>
                  </a:cubicBezTo>
                  <a:lnTo>
                    <a:pt x="44098" y="6105"/>
                  </a:lnTo>
                  <a:cubicBezTo>
                    <a:pt x="44098" y="2736"/>
                    <a:pt x="41363" y="1"/>
                    <a:pt x="38027" y="1"/>
                  </a:cubicBez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92" name="Google Shape;2148;p39"/>
          <p:cNvGrpSpPr/>
          <p:nvPr/>
        </p:nvGrpSpPr>
        <p:grpSpPr>
          <a:xfrm>
            <a:off x="9332260" y="2956286"/>
            <a:ext cx="1036835" cy="666682"/>
            <a:chOff x="7448331" y="2722658"/>
            <a:chExt cx="1036835" cy="666682"/>
          </a:xfrm>
        </p:grpSpPr>
        <p:sp>
          <p:nvSpPr>
            <p:cNvPr id="193" name="Google Shape;2149;p39"/>
            <p:cNvSpPr/>
            <p:nvPr/>
          </p:nvSpPr>
          <p:spPr>
            <a:xfrm>
              <a:off x="7448331" y="2722658"/>
              <a:ext cx="1036819" cy="666682"/>
            </a:xfrm>
            <a:custGeom>
              <a:avLst/>
              <a:gdLst/>
              <a:ahLst/>
              <a:cxnLst/>
              <a:rect l="l" t="t" r="r" b="b"/>
              <a:pathLst>
                <a:path w="50270" h="32324" extrusionOk="0">
                  <a:moveTo>
                    <a:pt x="21382" y="0"/>
                  </a:moveTo>
                  <a:lnTo>
                    <a:pt x="0" y="32324"/>
                  </a:lnTo>
                  <a:lnTo>
                    <a:pt x="44198" y="32324"/>
                  </a:lnTo>
                  <a:cubicBezTo>
                    <a:pt x="47534" y="32324"/>
                    <a:pt x="50269" y="29588"/>
                    <a:pt x="50269" y="26219"/>
                  </a:cubicBezTo>
                  <a:lnTo>
                    <a:pt x="50269" y="6071"/>
                  </a:lnTo>
                  <a:cubicBezTo>
                    <a:pt x="50269" y="2736"/>
                    <a:pt x="47534" y="0"/>
                    <a:pt x="44198" y="0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4" name="Google Shape;2150;p39"/>
            <p:cNvSpPr/>
            <p:nvPr/>
          </p:nvSpPr>
          <p:spPr>
            <a:xfrm>
              <a:off x="7575625" y="2722658"/>
              <a:ext cx="909542" cy="666682"/>
            </a:xfrm>
            <a:custGeom>
              <a:avLst/>
              <a:gdLst/>
              <a:ahLst/>
              <a:cxnLst/>
              <a:rect l="l" t="t" r="r" b="b"/>
              <a:pathLst>
                <a:path w="44099" h="32324" extrusionOk="0">
                  <a:moveTo>
                    <a:pt x="15211" y="0"/>
                  </a:moveTo>
                  <a:lnTo>
                    <a:pt x="0" y="32324"/>
                  </a:lnTo>
                  <a:lnTo>
                    <a:pt x="38027" y="32324"/>
                  </a:lnTo>
                  <a:cubicBezTo>
                    <a:pt x="41363" y="32324"/>
                    <a:pt x="44098" y="29588"/>
                    <a:pt x="44098" y="26219"/>
                  </a:cubicBezTo>
                  <a:lnTo>
                    <a:pt x="44098" y="6071"/>
                  </a:lnTo>
                  <a:cubicBezTo>
                    <a:pt x="44098" y="2736"/>
                    <a:pt x="41363" y="0"/>
                    <a:pt x="38027" y="0"/>
                  </a:cubicBezTo>
                  <a:close/>
                </a:path>
              </a:pathLst>
            </a:custGeom>
            <a:solidFill>
              <a:srgbClr val="EEB2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06" name="Google Shape;2162;p39"/>
          <p:cNvGrpSpPr/>
          <p:nvPr/>
        </p:nvGrpSpPr>
        <p:grpSpPr>
          <a:xfrm>
            <a:off x="9852526" y="3964810"/>
            <a:ext cx="363981" cy="416639"/>
            <a:chOff x="8231583" y="3516386"/>
            <a:chExt cx="331675" cy="379660"/>
          </a:xfrm>
        </p:grpSpPr>
        <p:sp>
          <p:nvSpPr>
            <p:cNvPr id="207" name="Google Shape;2163;p39"/>
            <p:cNvSpPr/>
            <p:nvPr/>
          </p:nvSpPr>
          <p:spPr>
            <a:xfrm>
              <a:off x="8231583" y="3593187"/>
              <a:ext cx="331675" cy="257698"/>
            </a:xfrm>
            <a:custGeom>
              <a:avLst/>
              <a:gdLst/>
              <a:ahLst/>
              <a:cxnLst/>
              <a:rect l="l" t="t" r="r" b="b"/>
              <a:pathLst>
                <a:path w="17647" h="13711" extrusionOk="0">
                  <a:moveTo>
                    <a:pt x="11842" y="1969"/>
                  </a:moveTo>
                  <a:cubicBezTo>
                    <a:pt x="13877" y="1969"/>
                    <a:pt x="15512" y="3603"/>
                    <a:pt x="15512" y="5672"/>
                  </a:cubicBezTo>
                  <a:lnTo>
                    <a:pt x="15512" y="8340"/>
                  </a:lnTo>
                  <a:cubicBezTo>
                    <a:pt x="15512" y="10375"/>
                    <a:pt x="13877" y="12009"/>
                    <a:pt x="11842" y="12009"/>
                  </a:cubicBezTo>
                  <a:lnTo>
                    <a:pt x="5838" y="12009"/>
                  </a:lnTo>
                  <a:cubicBezTo>
                    <a:pt x="3770" y="12009"/>
                    <a:pt x="2135" y="10375"/>
                    <a:pt x="2135" y="8340"/>
                  </a:cubicBezTo>
                  <a:lnTo>
                    <a:pt x="2135" y="5672"/>
                  </a:lnTo>
                  <a:cubicBezTo>
                    <a:pt x="2135" y="3603"/>
                    <a:pt x="3770" y="1969"/>
                    <a:pt x="5838" y="1969"/>
                  </a:cubicBezTo>
                  <a:close/>
                  <a:moveTo>
                    <a:pt x="5638" y="1"/>
                  </a:moveTo>
                  <a:cubicBezTo>
                    <a:pt x="2536" y="1"/>
                    <a:pt x="0" y="2536"/>
                    <a:pt x="0" y="5672"/>
                  </a:cubicBezTo>
                  <a:lnTo>
                    <a:pt x="0" y="8073"/>
                  </a:lnTo>
                  <a:cubicBezTo>
                    <a:pt x="0" y="11175"/>
                    <a:pt x="2536" y="13711"/>
                    <a:pt x="5638" y="13711"/>
                  </a:cubicBezTo>
                  <a:lnTo>
                    <a:pt x="12009" y="13711"/>
                  </a:lnTo>
                  <a:cubicBezTo>
                    <a:pt x="15111" y="13711"/>
                    <a:pt x="17646" y="11175"/>
                    <a:pt x="17646" y="8073"/>
                  </a:cubicBezTo>
                  <a:lnTo>
                    <a:pt x="17646" y="5672"/>
                  </a:lnTo>
                  <a:cubicBezTo>
                    <a:pt x="17646" y="2536"/>
                    <a:pt x="15111" y="1"/>
                    <a:pt x="12009" y="1"/>
                  </a:cubicBezTo>
                  <a:close/>
                </a:path>
              </a:pathLst>
            </a:custGeom>
            <a:solidFill>
              <a:srgbClr val="FFF9F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08" name="Google Shape;2164;p39"/>
            <p:cNvSpPr/>
            <p:nvPr/>
          </p:nvSpPr>
          <p:spPr>
            <a:xfrm>
              <a:off x="8337536" y="3640835"/>
              <a:ext cx="174944" cy="97208"/>
            </a:xfrm>
            <a:custGeom>
              <a:avLst/>
              <a:gdLst/>
              <a:ahLst/>
              <a:cxnLst/>
              <a:rect l="l" t="t" r="r" b="b"/>
              <a:pathLst>
                <a:path w="9308" h="5172" extrusionOk="0">
                  <a:moveTo>
                    <a:pt x="1" y="1"/>
                  </a:moveTo>
                  <a:lnTo>
                    <a:pt x="6005" y="568"/>
                  </a:lnTo>
                  <a:cubicBezTo>
                    <a:pt x="7640" y="835"/>
                    <a:pt x="8340" y="1635"/>
                    <a:pt x="8740" y="3170"/>
                  </a:cubicBezTo>
                  <a:lnTo>
                    <a:pt x="9307" y="5171"/>
                  </a:lnTo>
                  <a:lnTo>
                    <a:pt x="9307" y="2536"/>
                  </a:lnTo>
                  <a:cubicBezTo>
                    <a:pt x="9307" y="1135"/>
                    <a:pt x="8173" y="1"/>
                    <a:pt x="6772" y="1"/>
                  </a:cubicBezTo>
                  <a:close/>
                </a:path>
              </a:pathLst>
            </a:custGeom>
            <a:solidFill>
              <a:srgbClr val="FFF9F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09" name="Google Shape;2165;p39"/>
            <p:cNvSpPr/>
            <p:nvPr/>
          </p:nvSpPr>
          <p:spPr>
            <a:xfrm>
              <a:off x="8282990" y="3860918"/>
              <a:ext cx="228848" cy="35128"/>
            </a:xfrm>
            <a:custGeom>
              <a:avLst/>
              <a:gdLst/>
              <a:ahLst/>
              <a:cxnLst/>
              <a:rect l="l" t="t" r="r" b="b"/>
              <a:pathLst>
                <a:path w="12176" h="1869" extrusionOk="0">
                  <a:moveTo>
                    <a:pt x="1368" y="0"/>
                  </a:moveTo>
                  <a:cubicBezTo>
                    <a:pt x="635" y="0"/>
                    <a:pt x="1" y="601"/>
                    <a:pt x="1" y="1368"/>
                  </a:cubicBezTo>
                  <a:lnTo>
                    <a:pt x="1" y="1868"/>
                  </a:lnTo>
                  <a:lnTo>
                    <a:pt x="12176" y="1868"/>
                  </a:lnTo>
                  <a:lnTo>
                    <a:pt x="12176" y="1368"/>
                  </a:lnTo>
                  <a:cubicBezTo>
                    <a:pt x="12176" y="601"/>
                    <a:pt x="11576" y="0"/>
                    <a:pt x="10808" y="0"/>
                  </a:cubicBezTo>
                  <a:close/>
                </a:path>
              </a:pathLst>
            </a:custGeom>
            <a:solidFill>
              <a:srgbClr val="FFF9F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0" name="Google Shape;2166;p39"/>
            <p:cNvSpPr/>
            <p:nvPr/>
          </p:nvSpPr>
          <p:spPr>
            <a:xfrm>
              <a:off x="8313722" y="3516386"/>
              <a:ext cx="166787" cy="95629"/>
            </a:xfrm>
            <a:custGeom>
              <a:avLst/>
              <a:gdLst/>
              <a:ahLst/>
              <a:cxnLst/>
              <a:rect l="l" t="t" r="r" b="b"/>
              <a:pathLst>
                <a:path w="8874" h="5088" extrusionOk="0">
                  <a:moveTo>
                    <a:pt x="184" y="1"/>
                  </a:moveTo>
                  <a:cubicBezTo>
                    <a:pt x="142" y="1"/>
                    <a:pt x="100" y="17"/>
                    <a:pt x="67" y="51"/>
                  </a:cubicBezTo>
                  <a:cubicBezTo>
                    <a:pt x="0" y="117"/>
                    <a:pt x="0" y="217"/>
                    <a:pt x="67" y="284"/>
                  </a:cubicBezTo>
                  <a:lnTo>
                    <a:pt x="4470" y="5088"/>
                  </a:lnTo>
                  <a:lnTo>
                    <a:pt x="8840" y="284"/>
                  </a:lnTo>
                  <a:cubicBezTo>
                    <a:pt x="8873" y="217"/>
                    <a:pt x="8873" y="117"/>
                    <a:pt x="8807" y="51"/>
                  </a:cubicBezTo>
                  <a:cubicBezTo>
                    <a:pt x="8773" y="17"/>
                    <a:pt x="8731" y="1"/>
                    <a:pt x="8694" y="1"/>
                  </a:cubicBezTo>
                  <a:cubicBezTo>
                    <a:pt x="8656" y="1"/>
                    <a:pt x="8623" y="17"/>
                    <a:pt x="8606" y="51"/>
                  </a:cubicBezTo>
                  <a:lnTo>
                    <a:pt x="4470" y="4621"/>
                  </a:lnTo>
                  <a:lnTo>
                    <a:pt x="300" y="51"/>
                  </a:lnTo>
                  <a:cubicBezTo>
                    <a:pt x="267" y="17"/>
                    <a:pt x="225" y="1"/>
                    <a:pt x="184" y="1"/>
                  </a:cubicBezTo>
                  <a:close/>
                </a:path>
              </a:pathLst>
            </a:custGeom>
            <a:solidFill>
              <a:srgbClr val="FFF9F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11" name="Google Shape;2167;p39"/>
          <p:cNvGrpSpPr/>
          <p:nvPr/>
        </p:nvGrpSpPr>
        <p:grpSpPr>
          <a:xfrm>
            <a:off x="2450132" y="4023439"/>
            <a:ext cx="377025" cy="323396"/>
            <a:chOff x="828752" y="3998302"/>
            <a:chExt cx="377025" cy="323396"/>
          </a:xfrm>
        </p:grpSpPr>
        <p:sp>
          <p:nvSpPr>
            <p:cNvPr id="212" name="Google Shape;2168;p39"/>
            <p:cNvSpPr/>
            <p:nvPr/>
          </p:nvSpPr>
          <p:spPr>
            <a:xfrm>
              <a:off x="929889" y="4284532"/>
              <a:ext cx="174096" cy="37166"/>
            </a:xfrm>
            <a:custGeom>
              <a:avLst/>
              <a:gdLst/>
              <a:ahLst/>
              <a:cxnLst/>
              <a:rect l="l" t="t" r="r" b="b"/>
              <a:pathLst>
                <a:path w="8441" h="1802" extrusionOk="0">
                  <a:moveTo>
                    <a:pt x="1368" y="1"/>
                  </a:moveTo>
                  <a:cubicBezTo>
                    <a:pt x="601" y="1"/>
                    <a:pt x="1" y="601"/>
                    <a:pt x="1" y="1335"/>
                  </a:cubicBezTo>
                  <a:lnTo>
                    <a:pt x="1" y="1802"/>
                  </a:lnTo>
                  <a:lnTo>
                    <a:pt x="8440" y="1802"/>
                  </a:lnTo>
                  <a:lnTo>
                    <a:pt x="8440" y="1335"/>
                  </a:lnTo>
                  <a:cubicBezTo>
                    <a:pt x="8440" y="601"/>
                    <a:pt x="7840" y="1"/>
                    <a:pt x="7106" y="1"/>
                  </a:cubicBezTo>
                  <a:close/>
                </a:path>
              </a:pathLst>
            </a:custGeom>
            <a:solidFill>
              <a:srgbClr val="FFF9F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3" name="Google Shape;2169;p39"/>
            <p:cNvSpPr/>
            <p:nvPr/>
          </p:nvSpPr>
          <p:spPr>
            <a:xfrm>
              <a:off x="968422" y="4264585"/>
              <a:ext cx="97041" cy="13778"/>
            </a:xfrm>
            <a:custGeom>
              <a:avLst/>
              <a:gdLst/>
              <a:ahLst/>
              <a:cxnLst/>
              <a:rect l="l" t="t" r="r" b="b"/>
              <a:pathLst>
                <a:path w="4705" h="668" extrusionOk="0">
                  <a:moveTo>
                    <a:pt x="1" y="0"/>
                  </a:moveTo>
                  <a:lnTo>
                    <a:pt x="1" y="668"/>
                  </a:lnTo>
                  <a:lnTo>
                    <a:pt x="4704" y="668"/>
                  </a:lnTo>
                  <a:lnTo>
                    <a:pt x="4704" y="0"/>
                  </a:lnTo>
                  <a:close/>
                </a:path>
              </a:pathLst>
            </a:custGeom>
            <a:solidFill>
              <a:srgbClr val="FFF9F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4" name="Google Shape;2170;p39"/>
            <p:cNvSpPr/>
            <p:nvPr/>
          </p:nvSpPr>
          <p:spPr>
            <a:xfrm>
              <a:off x="847317" y="4025139"/>
              <a:ext cx="339199" cy="205714"/>
            </a:xfrm>
            <a:custGeom>
              <a:avLst/>
              <a:gdLst/>
              <a:ahLst/>
              <a:cxnLst/>
              <a:rect l="l" t="t" r="r" b="b"/>
              <a:pathLst>
                <a:path w="16446" h="9974" extrusionOk="0">
                  <a:moveTo>
                    <a:pt x="935" y="0"/>
                  </a:moveTo>
                  <a:cubicBezTo>
                    <a:pt x="401" y="0"/>
                    <a:pt x="1" y="434"/>
                    <a:pt x="1" y="934"/>
                  </a:cubicBezTo>
                  <a:lnTo>
                    <a:pt x="1" y="9040"/>
                  </a:lnTo>
                  <a:cubicBezTo>
                    <a:pt x="1" y="9574"/>
                    <a:pt x="401" y="9974"/>
                    <a:pt x="935" y="9974"/>
                  </a:cubicBezTo>
                  <a:lnTo>
                    <a:pt x="15545" y="9974"/>
                  </a:lnTo>
                  <a:cubicBezTo>
                    <a:pt x="16046" y="9974"/>
                    <a:pt x="16446" y="9574"/>
                    <a:pt x="16446" y="9040"/>
                  </a:cubicBezTo>
                  <a:lnTo>
                    <a:pt x="16446" y="934"/>
                  </a:lnTo>
                  <a:cubicBezTo>
                    <a:pt x="16446" y="434"/>
                    <a:pt x="16046" y="0"/>
                    <a:pt x="15545" y="0"/>
                  </a:cubicBezTo>
                  <a:close/>
                </a:path>
              </a:pathLst>
            </a:custGeom>
            <a:solidFill>
              <a:srgbClr val="FFF9F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5" name="Google Shape;2171;p39"/>
            <p:cNvSpPr/>
            <p:nvPr/>
          </p:nvSpPr>
          <p:spPr>
            <a:xfrm>
              <a:off x="828752" y="3998302"/>
              <a:ext cx="377025" cy="259380"/>
            </a:xfrm>
            <a:custGeom>
              <a:avLst/>
              <a:gdLst/>
              <a:ahLst/>
              <a:cxnLst/>
              <a:rect l="l" t="t" r="r" b="b"/>
              <a:pathLst>
                <a:path w="18280" h="12576" extrusionOk="0">
                  <a:moveTo>
                    <a:pt x="16445" y="1001"/>
                  </a:moveTo>
                  <a:cubicBezTo>
                    <a:pt x="17113" y="1001"/>
                    <a:pt x="17680" y="1535"/>
                    <a:pt x="17680" y="2235"/>
                  </a:cubicBezTo>
                  <a:lnTo>
                    <a:pt x="17680" y="10341"/>
                  </a:lnTo>
                  <a:cubicBezTo>
                    <a:pt x="17680" y="11041"/>
                    <a:pt x="17113" y="11575"/>
                    <a:pt x="16445" y="11575"/>
                  </a:cubicBezTo>
                  <a:lnTo>
                    <a:pt x="1835" y="11575"/>
                  </a:lnTo>
                  <a:cubicBezTo>
                    <a:pt x="1134" y="11575"/>
                    <a:pt x="601" y="11041"/>
                    <a:pt x="601" y="10341"/>
                  </a:cubicBezTo>
                  <a:lnTo>
                    <a:pt x="601" y="2235"/>
                  </a:lnTo>
                  <a:cubicBezTo>
                    <a:pt x="601" y="1535"/>
                    <a:pt x="1134" y="1001"/>
                    <a:pt x="1835" y="1001"/>
                  </a:cubicBezTo>
                  <a:close/>
                  <a:moveTo>
                    <a:pt x="768" y="0"/>
                  </a:moveTo>
                  <a:cubicBezTo>
                    <a:pt x="334" y="0"/>
                    <a:pt x="0" y="334"/>
                    <a:pt x="0" y="767"/>
                  </a:cubicBezTo>
                  <a:lnTo>
                    <a:pt x="0" y="11809"/>
                  </a:lnTo>
                  <a:cubicBezTo>
                    <a:pt x="0" y="12242"/>
                    <a:pt x="334" y="12576"/>
                    <a:pt x="768" y="12576"/>
                  </a:cubicBezTo>
                  <a:lnTo>
                    <a:pt x="17513" y="12576"/>
                  </a:lnTo>
                  <a:cubicBezTo>
                    <a:pt x="17913" y="12576"/>
                    <a:pt x="18280" y="12242"/>
                    <a:pt x="18280" y="11809"/>
                  </a:cubicBezTo>
                  <a:lnTo>
                    <a:pt x="18280" y="767"/>
                  </a:lnTo>
                  <a:cubicBezTo>
                    <a:pt x="18280" y="334"/>
                    <a:pt x="17913" y="0"/>
                    <a:pt x="17513" y="0"/>
                  </a:cubicBezTo>
                  <a:close/>
                </a:path>
              </a:pathLst>
            </a:custGeom>
            <a:solidFill>
              <a:srgbClr val="FFF9F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227" name="Google Shape;2118;p39"/>
          <p:cNvSpPr/>
          <p:nvPr/>
        </p:nvSpPr>
        <p:spPr>
          <a:xfrm rot="10800000">
            <a:off x="4533293" y="4739353"/>
            <a:ext cx="1682396" cy="666683"/>
          </a:xfrm>
          <a:custGeom>
            <a:avLst/>
            <a:gdLst/>
            <a:ahLst/>
            <a:cxnLst/>
            <a:rect l="l" t="t" r="r" b="b"/>
            <a:pathLst>
              <a:path w="44099" h="32324" extrusionOk="0">
                <a:moveTo>
                  <a:pt x="6104" y="0"/>
                </a:moveTo>
                <a:cubicBezTo>
                  <a:pt x="2735" y="0"/>
                  <a:pt x="0" y="2702"/>
                  <a:pt x="0" y="6071"/>
                </a:cubicBezTo>
                <a:lnTo>
                  <a:pt x="0" y="26219"/>
                </a:lnTo>
                <a:cubicBezTo>
                  <a:pt x="0" y="29588"/>
                  <a:pt x="2735" y="32323"/>
                  <a:pt x="6104" y="32323"/>
                </a:cubicBezTo>
                <a:lnTo>
                  <a:pt x="44098" y="32323"/>
                </a:lnTo>
                <a:lnTo>
                  <a:pt x="28887" y="0"/>
                </a:lnTo>
                <a:close/>
              </a:path>
            </a:pathLst>
          </a:custGeom>
          <a:solidFill>
            <a:srgbClr val="EEEEE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28" name="Google Shape;2121;p39"/>
          <p:cNvSpPr txBox="1"/>
          <p:nvPr/>
        </p:nvSpPr>
        <p:spPr>
          <a:xfrm>
            <a:off x="2872831" y="4733279"/>
            <a:ext cx="2448000" cy="669300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txBody>
          <a:bodyPr spcFirstLastPara="1" wrap="square" lIns="502900" tIns="91425" rIns="137150" bIns="91425" anchor="ctr" anchorCtr="0">
            <a:noAutofit/>
          </a:bodyPr>
          <a:lstStyle/>
          <a:p>
            <a:pPr marL="0" marR="0" lvl="0" indent="0" algn="r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"/>
              <a:ea typeface="Roboto"/>
              <a:cs typeface="Roboto"/>
              <a:sym typeface="Roboto"/>
            </a:endParaRPr>
          </a:p>
        </p:txBody>
      </p:sp>
      <p:grpSp>
        <p:nvGrpSpPr>
          <p:cNvPr id="233" name="Google Shape;2139;p39"/>
          <p:cNvGrpSpPr/>
          <p:nvPr/>
        </p:nvGrpSpPr>
        <p:grpSpPr>
          <a:xfrm>
            <a:off x="2277331" y="4733287"/>
            <a:ext cx="1036819" cy="666682"/>
            <a:chOff x="658800" y="2722658"/>
            <a:chExt cx="1036819" cy="666682"/>
          </a:xfrm>
        </p:grpSpPr>
        <p:sp>
          <p:nvSpPr>
            <p:cNvPr id="234" name="Google Shape;2140;p39"/>
            <p:cNvSpPr/>
            <p:nvPr/>
          </p:nvSpPr>
          <p:spPr>
            <a:xfrm>
              <a:off x="658800" y="2722658"/>
              <a:ext cx="1036819" cy="666682"/>
            </a:xfrm>
            <a:custGeom>
              <a:avLst/>
              <a:gdLst/>
              <a:ahLst/>
              <a:cxnLst/>
              <a:rect l="l" t="t" r="r" b="b"/>
              <a:pathLst>
                <a:path w="50270" h="32324" extrusionOk="0">
                  <a:moveTo>
                    <a:pt x="6104" y="0"/>
                  </a:moveTo>
                  <a:cubicBezTo>
                    <a:pt x="2735" y="0"/>
                    <a:pt x="0" y="2736"/>
                    <a:pt x="0" y="6071"/>
                  </a:cubicBezTo>
                  <a:lnTo>
                    <a:pt x="0" y="26219"/>
                  </a:lnTo>
                  <a:cubicBezTo>
                    <a:pt x="0" y="29588"/>
                    <a:pt x="2735" y="32324"/>
                    <a:pt x="6104" y="32324"/>
                  </a:cubicBezTo>
                  <a:lnTo>
                    <a:pt x="50269" y="32324"/>
                  </a:lnTo>
                  <a:lnTo>
                    <a:pt x="28887" y="0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5" name="Google Shape;2141;p39"/>
            <p:cNvSpPr/>
            <p:nvPr/>
          </p:nvSpPr>
          <p:spPr>
            <a:xfrm>
              <a:off x="658800" y="2722658"/>
              <a:ext cx="909542" cy="666682"/>
            </a:xfrm>
            <a:custGeom>
              <a:avLst/>
              <a:gdLst/>
              <a:ahLst/>
              <a:cxnLst/>
              <a:rect l="l" t="t" r="r" b="b"/>
              <a:pathLst>
                <a:path w="44099" h="32324" extrusionOk="0">
                  <a:moveTo>
                    <a:pt x="6104" y="0"/>
                  </a:moveTo>
                  <a:cubicBezTo>
                    <a:pt x="2735" y="0"/>
                    <a:pt x="0" y="2736"/>
                    <a:pt x="0" y="6071"/>
                  </a:cubicBezTo>
                  <a:lnTo>
                    <a:pt x="0" y="26219"/>
                  </a:lnTo>
                  <a:cubicBezTo>
                    <a:pt x="0" y="29588"/>
                    <a:pt x="2735" y="32324"/>
                    <a:pt x="6104" y="32324"/>
                  </a:cubicBezTo>
                  <a:lnTo>
                    <a:pt x="44098" y="32324"/>
                  </a:lnTo>
                  <a:lnTo>
                    <a:pt x="28887" y="0"/>
                  </a:lnTo>
                  <a:close/>
                </a:path>
              </a:pathLst>
            </a:custGeom>
            <a:solidFill>
              <a:srgbClr val="EB7B7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243" name="Google Shape;2115;p39"/>
          <p:cNvSpPr/>
          <p:nvPr/>
        </p:nvSpPr>
        <p:spPr>
          <a:xfrm rot="10800000" flipH="1">
            <a:off x="6425522" y="4738020"/>
            <a:ext cx="1691975" cy="666683"/>
          </a:xfrm>
          <a:custGeom>
            <a:avLst/>
            <a:gdLst/>
            <a:ahLst/>
            <a:cxnLst/>
            <a:rect l="l" t="t" r="r" b="b"/>
            <a:pathLst>
              <a:path w="44099" h="32324" extrusionOk="0">
                <a:moveTo>
                  <a:pt x="6104" y="0"/>
                </a:moveTo>
                <a:cubicBezTo>
                  <a:pt x="2735" y="0"/>
                  <a:pt x="0" y="2702"/>
                  <a:pt x="0" y="6071"/>
                </a:cubicBezTo>
                <a:lnTo>
                  <a:pt x="0" y="26219"/>
                </a:lnTo>
                <a:cubicBezTo>
                  <a:pt x="0" y="29588"/>
                  <a:pt x="2735" y="32323"/>
                  <a:pt x="6104" y="32323"/>
                </a:cubicBezTo>
                <a:lnTo>
                  <a:pt x="44098" y="32323"/>
                </a:lnTo>
                <a:lnTo>
                  <a:pt x="28887" y="0"/>
                </a:lnTo>
                <a:close/>
              </a:path>
            </a:pathLst>
          </a:custGeom>
          <a:solidFill>
            <a:srgbClr val="EEEEE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44" name="Google Shape;2123;p39"/>
          <p:cNvSpPr txBox="1"/>
          <p:nvPr/>
        </p:nvSpPr>
        <p:spPr>
          <a:xfrm>
            <a:off x="7320380" y="4731946"/>
            <a:ext cx="2448000" cy="666600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txBody>
          <a:bodyPr spcFirstLastPara="1" wrap="square" lIns="137150" tIns="91425" rIns="502900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"/>
              <a:ea typeface="Roboto"/>
              <a:cs typeface="Roboto"/>
              <a:sym typeface="Roboto"/>
            </a:endParaRPr>
          </a:p>
        </p:txBody>
      </p:sp>
      <p:grpSp>
        <p:nvGrpSpPr>
          <p:cNvPr id="249" name="Google Shape;2148;p39"/>
          <p:cNvGrpSpPr/>
          <p:nvPr/>
        </p:nvGrpSpPr>
        <p:grpSpPr>
          <a:xfrm>
            <a:off x="9329411" y="4731954"/>
            <a:ext cx="1036836" cy="666682"/>
            <a:chOff x="7448331" y="2722658"/>
            <a:chExt cx="1036836" cy="666682"/>
          </a:xfrm>
        </p:grpSpPr>
        <p:sp>
          <p:nvSpPr>
            <p:cNvPr id="250" name="Google Shape;2149;p39"/>
            <p:cNvSpPr/>
            <p:nvPr/>
          </p:nvSpPr>
          <p:spPr>
            <a:xfrm>
              <a:off x="7448331" y="2722658"/>
              <a:ext cx="1036819" cy="666682"/>
            </a:xfrm>
            <a:custGeom>
              <a:avLst/>
              <a:gdLst/>
              <a:ahLst/>
              <a:cxnLst/>
              <a:rect l="l" t="t" r="r" b="b"/>
              <a:pathLst>
                <a:path w="50270" h="32324" extrusionOk="0">
                  <a:moveTo>
                    <a:pt x="21382" y="0"/>
                  </a:moveTo>
                  <a:lnTo>
                    <a:pt x="0" y="32324"/>
                  </a:lnTo>
                  <a:lnTo>
                    <a:pt x="44198" y="32324"/>
                  </a:lnTo>
                  <a:cubicBezTo>
                    <a:pt x="47534" y="32324"/>
                    <a:pt x="50269" y="29588"/>
                    <a:pt x="50269" y="26219"/>
                  </a:cubicBezTo>
                  <a:lnTo>
                    <a:pt x="50269" y="6071"/>
                  </a:lnTo>
                  <a:cubicBezTo>
                    <a:pt x="50269" y="2736"/>
                    <a:pt x="47534" y="0"/>
                    <a:pt x="44198" y="0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1" name="Google Shape;2150;p39"/>
            <p:cNvSpPr/>
            <p:nvPr/>
          </p:nvSpPr>
          <p:spPr>
            <a:xfrm>
              <a:off x="7575625" y="2722658"/>
              <a:ext cx="909542" cy="666682"/>
            </a:xfrm>
            <a:custGeom>
              <a:avLst/>
              <a:gdLst/>
              <a:ahLst/>
              <a:cxnLst/>
              <a:rect l="l" t="t" r="r" b="b"/>
              <a:pathLst>
                <a:path w="44099" h="32324" extrusionOk="0">
                  <a:moveTo>
                    <a:pt x="15211" y="0"/>
                  </a:moveTo>
                  <a:lnTo>
                    <a:pt x="0" y="32324"/>
                  </a:lnTo>
                  <a:lnTo>
                    <a:pt x="38027" y="32324"/>
                  </a:lnTo>
                  <a:cubicBezTo>
                    <a:pt x="41363" y="32324"/>
                    <a:pt x="44098" y="29588"/>
                    <a:pt x="44098" y="26219"/>
                  </a:cubicBezTo>
                  <a:lnTo>
                    <a:pt x="44098" y="6071"/>
                  </a:lnTo>
                  <a:cubicBezTo>
                    <a:pt x="44098" y="2736"/>
                    <a:pt x="41363" y="0"/>
                    <a:pt x="38027" y="0"/>
                  </a:cubicBezTo>
                  <a:close/>
                </a:path>
              </a:pathLst>
            </a:custGeom>
            <a:solidFill>
              <a:srgbClr val="EEB2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261" name="Google Shape;449;p19"/>
          <p:cNvSpPr txBox="1"/>
          <p:nvPr/>
        </p:nvSpPr>
        <p:spPr>
          <a:xfrm>
            <a:off x="3314150" y="1671020"/>
            <a:ext cx="1506226" cy="3618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r>
              <a:rPr lang="en" sz="1300" b="1" kern="0" dirty="0">
                <a:solidFill>
                  <a:srgbClr val="4CD6B0"/>
                </a:solidFill>
                <a:latin typeface="+mj-lt"/>
                <a:ea typeface="Fira Sans Extra Condensed SemiBold"/>
                <a:cs typeface="Fira Sans Extra Condensed SemiBold"/>
                <a:sym typeface="Fira Sans Extra Condensed SemiBold"/>
              </a:rPr>
              <a:t>ENESEM </a:t>
            </a:r>
            <a:r>
              <a:rPr lang="en" sz="1300" b="1" kern="0" dirty="0" smtClean="0">
                <a:solidFill>
                  <a:srgbClr val="4CD6B0"/>
                </a:solidFill>
                <a:latin typeface="+mj-lt"/>
                <a:ea typeface="Fira Sans Extra Condensed SemiBold"/>
                <a:cs typeface="Fira Sans Extra Condensed SemiBold"/>
                <a:sym typeface="Fira Sans Extra Condensed SemiBold"/>
              </a:rPr>
              <a:t>2023</a:t>
            </a:r>
            <a:endParaRPr lang="es-MX" sz="1300" b="1" kern="0" dirty="0">
              <a:solidFill>
                <a:srgbClr val="4CD6B0"/>
              </a:solidFill>
              <a:latin typeface="+mj-lt"/>
              <a:ea typeface="Fira Sans Extra Condensed SemiBold"/>
              <a:cs typeface="Fira Sans Extra Condensed SemiBold"/>
              <a:sym typeface="Fira Sans Extra Condensed SemiBold"/>
            </a:endParaRPr>
          </a:p>
        </p:txBody>
      </p:sp>
      <p:sp>
        <p:nvSpPr>
          <p:cNvPr id="262" name="Google Shape;449;p19"/>
          <p:cNvSpPr txBox="1"/>
          <p:nvPr/>
        </p:nvSpPr>
        <p:spPr>
          <a:xfrm>
            <a:off x="8053613" y="1671019"/>
            <a:ext cx="1506226" cy="3618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r>
              <a:rPr lang="en" sz="1300" b="1" kern="0" dirty="0">
                <a:solidFill>
                  <a:srgbClr val="4CD6B0"/>
                </a:solidFill>
                <a:latin typeface="+mj-lt"/>
                <a:ea typeface="Fira Sans Extra Condensed SemiBold"/>
                <a:cs typeface="Fira Sans Extra Condensed SemiBold"/>
                <a:sym typeface="Fira Sans Extra Condensed SemiBold"/>
              </a:rPr>
              <a:t>ENESEM </a:t>
            </a:r>
            <a:r>
              <a:rPr lang="en" sz="1300" b="1" kern="0" dirty="0" smtClean="0">
                <a:solidFill>
                  <a:srgbClr val="4CD6B0"/>
                </a:solidFill>
                <a:latin typeface="+mj-lt"/>
                <a:ea typeface="Fira Sans Extra Condensed SemiBold"/>
                <a:cs typeface="Fira Sans Extra Condensed SemiBold"/>
                <a:sym typeface="Fira Sans Extra Condensed SemiBold"/>
              </a:rPr>
              <a:t>2024</a:t>
            </a:r>
            <a:endParaRPr lang="es-MX" sz="1300" b="1" kern="0" dirty="0">
              <a:solidFill>
                <a:srgbClr val="4CD6B0"/>
              </a:solidFill>
              <a:latin typeface="+mj-lt"/>
              <a:ea typeface="Fira Sans Extra Condensed SemiBold"/>
              <a:cs typeface="Fira Sans Extra Condensed SemiBold"/>
              <a:sym typeface="Fira Sans Extra Condensed SemiBold"/>
            </a:endParaRPr>
          </a:p>
        </p:txBody>
      </p:sp>
      <p:sp>
        <p:nvSpPr>
          <p:cNvPr id="263" name="Google Shape;449;p19"/>
          <p:cNvSpPr txBox="1"/>
          <p:nvPr/>
        </p:nvSpPr>
        <p:spPr>
          <a:xfrm>
            <a:off x="876757" y="1211870"/>
            <a:ext cx="4801232" cy="2156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r>
              <a:rPr lang="en" b="1" kern="0" dirty="0">
                <a:solidFill>
                  <a:schemeClr val="tx1">
                    <a:lumMod val="75000"/>
                    <a:lumOff val="25000"/>
                  </a:schemeClr>
                </a:solidFill>
                <a:ea typeface="Fira Sans Extra Condensed SemiBold"/>
                <a:cs typeface="Fira Sans Extra Condensed SemiBold"/>
                <a:sym typeface="Fira Sans Extra Condensed SemiBold"/>
              </a:rPr>
              <a:t>Sección A</a:t>
            </a:r>
            <a:r>
              <a:rPr lang="en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 Extra Condensed SemiBold"/>
                <a:cs typeface="Fira Sans Extra Condensed SemiBold"/>
                <a:sym typeface="Fira Sans Extra Condensed SemiBold"/>
              </a:rPr>
              <a:t>. Identificación y ubicación</a:t>
            </a:r>
            <a:endParaRPr lang="es-MX" b="1" kern="0" dirty="0">
              <a:solidFill>
                <a:schemeClr val="tx1">
                  <a:lumMod val="75000"/>
                  <a:lumOff val="25000"/>
                </a:schemeClr>
              </a:solidFill>
              <a:ea typeface="Fira Sans Extra Condensed SemiBold"/>
              <a:cs typeface="Fira Sans Extra Condensed SemiBold"/>
              <a:sym typeface="Fira Sans Extra Condensed SemiBold"/>
            </a:endParaRPr>
          </a:p>
        </p:txBody>
      </p:sp>
      <p:grpSp>
        <p:nvGrpSpPr>
          <p:cNvPr id="264" name="Google Shape;249;p19"/>
          <p:cNvGrpSpPr/>
          <p:nvPr/>
        </p:nvGrpSpPr>
        <p:grpSpPr>
          <a:xfrm flipH="1">
            <a:off x="2377719" y="2145779"/>
            <a:ext cx="515454" cy="482834"/>
            <a:chOff x="2753373" y="2902523"/>
            <a:chExt cx="347552" cy="325557"/>
          </a:xfrm>
        </p:grpSpPr>
        <p:sp>
          <p:nvSpPr>
            <p:cNvPr id="265" name="Google Shape;250;p19"/>
            <p:cNvSpPr/>
            <p:nvPr/>
          </p:nvSpPr>
          <p:spPr>
            <a:xfrm>
              <a:off x="2807962" y="3018575"/>
              <a:ext cx="86418" cy="29506"/>
            </a:xfrm>
            <a:custGeom>
              <a:avLst/>
              <a:gdLst/>
              <a:ahLst/>
              <a:cxnLst/>
              <a:rect l="l" t="t" r="r" b="b"/>
              <a:pathLst>
                <a:path w="2715" h="927" extrusionOk="0">
                  <a:moveTo>
                    <a:pt x="1070" y="0"/>
                  </a:moveTo>
                  <a:cubicBezTo>
                    <a:pt x="752" y="0"/>
                    <a:pt x="464" y="31"/>
                    <a:pt x="274" y="57"/>
                  </a:cubicBezTo>
                  <a:cubicBezTo>
                    <a:pt x="107" y="93"/>
                    <a:pt x="0" y="224"/>
                    <a:pt x="0" y="390"/>
                  </a:cubicBezTo>
                  <a:lnTo>
                    <a:pt x="0" y="759"/>
                  </a:lnTo>
                  <a:cubicBezTo>
                    <a:pt x="0" y="843"/>
                    <a:pt x="72" y="926"/>
                    <a:pt x="155" y="926"/>
                  </a:cubicBezTo>
                  <a:cubicBezTo>
                    <a:pt x="250" y="926"/>
                    <a:pt x="322" y="843"/>
                    <a:pt x="322" y="759"/>
                  </a:cubicBezTo>
                  <a:lnTo>
                    <a:pt x="322" y="390"/>
                  </a:lnTo>
                  <a:cubicBezTo>
                    <a:pt x="322" y="390"/>
                    <a:pt x="322" y="367"/>
                    <a:pt x="334" y="367"/>
                  </a:cubicBezTo>
                  <a:cubicBezTo>
                    <a:pt x="493" y="349"/>
                    <a:pt x="758" y="318"/>
                    <a:pt x="1059" y="318"/>
                  </a:cubicBezTo>
                  <a:cubicBezTo>
                    <a:pt x="1163" y="318"/>
                    <a:pt x="1271" y="322"/>
                    <a:pt x="1381" y="331"/>
                  </a:cubicBezTo>
                  <a:cubicBezTo>
                    <a:pt x="1870" y="355"/>
                    <a:pt x="2239" y="486"/>
                    <a:pt x="2453" y="700"/>
                  </a:cubicBezTo>
                  <a:cubicBezTo>
                    <a:pt x="2483" y="730"/>
                    <a:pt x="2524" y="745"/>
                    <a:pt x="2566" y="745"/>
                  </a:cubicBezTo>
                  <a:cubicBezTo>
                    <a:pt x="2608" y="745"/>
                    <a:pt x="2649" y="730"/>
                    <a:pt x="2679" y="700"/>
                  </a:cubicBezTo>
                  <a:cubicBezTo>
                    <a:pt x="2715" y="640"/>
                    <a:pt x="2715" y="533"/>
                    <a:pt x="2655" y="474"/>
                  </a:cubicBezTo>
                  <a:cubicBezTo>
                    <a:pt x="2276" y="95"/>
                    <a:pt x="1627" y="0"/>
                    <a:pt x="107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251;p19"/>
            <p:cNvSpPr/>
            <p:nvPr/>
          </p:nvSpPr>
          <p:spPr>
            <a:xfrm>
              <a:off x="2753373" y="2973376"/>
              <a:ext cx="195213" cy="254704"/>
            </a:xfrm>
            <a:custGeom>
              <a:avLst/>
              <a:gdLst/>
              <a:ahLst/>
              <a:cxnLst/>
              <a:rect l="l" t="t" r="r" b="b"/>
              <a:pathLst>
                <a:path w="6133" h="8002" extrusionOk="0">
                  <a:moveTo>
                    <a:pt x="4787" y="298"/>
                  </a:moveTo>
                  <a:lnTo>
                    <a:pt x="4787" y="1846"/>
                  </a:lnTo>
                  <a:cubicBezTo>
                    <a:pt x="4787" y="2084"/>
                    <a:pt x="4751" y="2310"/>
                    <a:pt x="4644" y="2513"/>
                  </a:cubicBezTo>
                  <a:cubicBezTo>
                    <a:pt x="4632" y="2537"/>
                    <a:pt x="4632" y="2560"/>
                    <a:pt x="4632" y="2596"/>
                  </a:cubicBezTo>
                  <a:lnTo>
                    <a:pt x="4632" y="3037"/>
                  </a:lnTo>
                  <a:cubicBezTo>
                    <a:pt x="4632" y="3465"/>
                    <a:pt x="4442" y="3870"/>
                    <a:pt x="4132" y="4168"/>
                  </a:cubicBezTo>
                  <a:cubicBezTo>
                    <a:pt x="3852" y="4437"/>
                    <a:pt x="3484" y="4590"/>
                    <a:pt x="3099" y="4590"/>
                  </a:cubicBezTo>
                  <a:cubicBezTo>
                    <a:pt x="3059" y="4590"/>
                    <a:pt x="3018" y="4588"/>
                    <a:pt x="2977" y="4584"/>
                  </a:cubicBezTo>
                  <a:cubicBezTo>
                    <a:pt x="2156" y="4525"/>
                    <a:pt x="1513" y="3811"/>
                    <a:pt x="1513" y="2977"/>
                  </a:cubicBezTo>
                  <a:lnTo>
                    <a:pt x="1513" y="2572"/>
                  </a:lnTo>
                  <a:cubicBezTo>
                    <a:pt x="1513" y="2549"/>
                    <a:pt x="1513" y="2537"/>
                    <a:pt x="1501" y="2501"/>
                  </a:cubicBezTo>
                  <a:cubicBezTo>
                    <a:pt x="1394" y="2298"/>
                    <a:pt x="1358" y="2072"/>
                    <a:pt x="1358" y="1834"/>
                  </a:cubicBezTo>
                  <a:lnTo>
                    <a:pt x="1358" y="1513"/>
                  </a:lnTo>
                  <a:cubicBezTo>
                    <a:pt x="1358" y="834"/>
                    <a:pt x="1894" y="298"/>
                    <a:pt x="2561" y="298"/>
                  </a:cubicBezTo>
                  <a:close/>
                  <a:moveTo>
                    <a:pt x="3930" y="4680"/>
                  </a:moveTo>
                  <a:lnTo>
                    <a:pt x="3930" y="4977"/>
                  </a:lnTo>
                  <a:lnTo>
                    <a:pt x="3061" y="5573"/>
                  </a:lnTo>
                  <a:lnTo>
                    <a:pt x="2203" y="4977"/>
                  </a:lnTo>
                  <a:lnTo>
                    <a:pt x="2203" y="4680"/>
                  </a:lnTo>
                  <a:cubicBezTo>
                    <a:pt x="2430" y="4799"/>
                    <a:pt x="2680" y="4870"/>
                    <a:pt x="2942" y="4882"/>
                  </a:cubicBezTo>
                  <a:lnTo>
                    <a:pt x="3061" y="4882"/>
                  </a:lnTo>
                  <a:cubicBezTo>
                    <a:pt x="3358" y="4882"/>
                    <a:pt x="3656" y="4811"/>
                    <a:pt x="3930" y="4680"/>
                  </a:cubicBezTo>
                  <a:close/>
                  <a:moveTo>
                    <a:pt x="2084" y="5275"/>
                  </a:moveTo>
                  <a:lnTo>
                    <a:pt x="2846" y="5787"/>
                  </a:lnTo>
                  <a:lnTo>
                    <a:pt x="2430" y="6180"/>
                  </a:lnTo>
                  <a:lnTo>
                    <a:pt x="2406" y="6180"/>
                  </a:lnTo>
                  <a:lnTo>
                    <a:pt x="1918" y="5442"/>
                  </a:lnTo>
                  <a:lnTo>
                    <a:pt x="2084" y="5275"/>
                  </a:lnTo>
                  <a:close/>
                  <a:moveTo>
                    <a:pt x="4073" y="5251"/>
                  </a:moveTo>
                  <a:lnTo>
                    <a:pt x="4239" y="5418"/>
                  </a:lnTo>
                  <a:lnTo>
                    <a:pt x="3739" y="6180"/>
                  </a:lnTo>
                  <a:lnTo>
                    <a:pt x="3716" y="6180"/>
                  </a:lnTo>
                  <a:lnTo>
                    <a:pt x="3311" y="5775"/>
                  </a:lnTo>
                  <a:lnTo>
                    <a:pt x="4073" y="5251"/>
                  </a:lnTo>
                  <a:close/>
                  <a:moveTo>
                    <a:pt x="2549" y="1"/>
                  </a:moveTo>
                  <a:cubicBezTo>
                    <a:pt x="1715" y="1"/>
                    <a:pt x="1025" y="691"/>
                    <a:pt x="1025" y="1525"/>
                  </a:cubicBezTo>
                  <a:lnTo>
                    <a:pt x="1025" y="1870"/>
                  </a:lnTo>
                  <a:cubicBezTo>
                    <a:pt x="1025" y="2132"/>
                    <a:pt x="1084" y="2406"/>
                    <a:pt x="1191" y="2644"/>
                  </a:cubicBezTo>
                  <a:lnTo>
                    <a:pt x="1191" y="3001"/>
                  </a:lnTo>
                  <a:cubicBezTo>
                    <a:pt x="1191" y="3596"/>
                    <a:pt x="1453" y="4132"/>
                    <a:pt x="1870" y="4489"/>
                  </a:cubicBezTo>
                  <a:lnTo>
                    <a:pt x="1870" y="5025"/>
                  </a:lnTo>
                  <a:lnTo>
                    <a:pt x="1572" y="5335"/>
                  </a:lnTo>
                  <a:cubicBezTo>
                    <a:pt x="1549" y="5358"/>
                    <a:pt x="1537" y="5406"/>
                    <a:pt x="1537" y="5454"/>
                  </a:cubicBezTo>
                  <a:lnTo>
                    <a:pt x="548" y="5811"/>
                  </a:lnTo>
                  <a:cubicBezTo>
                    <a:pt x="227" y="5930"/>
                    <a:pt x="1" y="6239"/>
                    <a:pt x="1" y="6597"/>
                  </a:cubicBezTo>
                  <a:lnTo>
                    <a:pt x="1" y="7823"/>
                  </a:lnTo>
                  <a:cubicBezTo>
                    <a:pt x="1" y="7906"/>
                    <a:pt x="72" y="7978"/>
                    <a:pt x="167" y="7978"/>
                  </a:cubicBezTo>
                  <a:cubicBezTo>
                    <a:pt x="251" y="7978"/>
                    <a:pt x="322" y="7906"/>
                    <a:pt x="322" y="7823"/>
                  </a:cubicBezTo>
                  <a:lnTo>
                    <a:pt x="322" y="6597"/>
                  </a:lnTo>
                  <a:cubicBezTo>
                    <a:pt x="322" y="6370"/>
                    <a:pt x="465" y="6180"/>
                    <a:pt x="668" y="6108"/>
                  </a:cubicBezTo>
                  <a:lnTo>
                    <a:pt x="1691" y="5739"/>
                  </a:lnTo>
                  <a:lnTo>
                    <a:pt x="2120" y="6370"/>
                  </a:lnTo>
                  <a:cubicBezTo>
                    <a:pt x="2180" y="6466"/>
                    <a:pt x="2275" y="6501"/>
                    <a:pt x="2358" y="6525"/>
                  </a:cubicBezTo>
                  <a:lnTo>
                    <a:pt x="2394" y="6525"/>
                  </a:lnTo>
                  <a:cubicBezTo>
                    <a:pt x="2489" y="6525"/>
                    <a:pt x="2561" y="6489"/>
                    <a:pt x="2632" y="6430"/>
                  </a:cubicBezTo>
                  <a:lnTo>
                    <a:pt x="2906" y="6168"/>
                  </a:lnTo>
                  <a:lnTo>
                    <a:pt x="2906" y="7835"/>
                  </a:lnTo>
                  <a:cubicBezTo>
                    <a:pt x="2906" y="7918"/>
                    <a:pt x="2977" y="8002"/>
                    <a:pt x="3061" y="8002"/>
                  </a:cubicBezTo>
                  <a:cubicBezTo>
                    <a:pt x="3156" y="8002"/>
                    <a:pt x="3227" y="7918"/>
                    <a:pt x="3227" y="7835"/>
                  </a:cubicBezTo>
                  <a:lnTo>
                    <a:pt x="3227" y="6168"/>
                  </a:lnTo>
                  <a:lnTo>
                    <a:pt x="3501" y="6430"/>
                  </a:lnTo>
                  <a:cubicBezTo>
                    <a:pt x="3549" y="6489"/>
                    <a:pt x="3644" y="6525"/>
                    <a:pt x="3739" y="6525"/>
                  </a:cubicBezTo>
                  <a:lnTo>
                    <a:pt x="3763" y="6525"/>
                  </a:lnTo>
                  <a:cubicBezTo>
                    <a:pt x="3870" y="6501"/>
                    <a:pt x="3954" y="6466"/>
                    <a:pt x="4001" y="6370"/>
                  </a:cubicBezTo>
                  <a:lnTo>
                    <a:pt x="4430" y="5739"/>
                  </a:lnTo>
                  <a:lnTo>
                    <a:pt x="5466" y="6108"/>
                  </a:lnTo>
                  <a:cubicBezTo>
                    <a:pt x="5668" y="6180"/>
                    <a:pt x="5799" y="6370"/>
                    <a:pt x="5799" y="6597"/>
                  </a:cubicBezTo>
                  <a:lnTo>
                    <a:pt x="5799" y="7823"/>
                  </a:lnTo>
                  <a:cubicBezTo>
                    <a:pt x="5799" y="7906"/>
                    <a:pt x="5882" y="7978"/>
                    <a:pt x="5966" y="7978"/>
                  </a:cubicBezTo>
                  <a:cubicBezTo>
                    <a:pt x="6061" y="7978"/>
                    <a:pt x="6133" y="7906"/>
                    <a:pt x="6133" y="7823"/>
                  </a:cubicBezTo>
                  <a:lnTo>
                    <a:pt x="6133" y="6597"/>
                  </a:lnTo>
                  <a:cubicBezTo>
                    <a:pt x="6121" y="6228"/>
                    <a:pt x="5894" y="5918"/>
                    <a:pt x="5561" y="5787"/>
                  </a:cubicBezTo>
                  <a:lnTo>
                    <a:pt x="4585" y="5442"/>
                  </a:lnTo>
                  <a:cubicBezTo>
                    <a:pt x="4585" y="5394"/>
                    <a:pt x="4561" y="5346"/>
                    <a:pt x="4537" y="5323"/>
                  </a:cubicBezTo>
                  <a:lnTo>
                    <a:pt x="4239" y="5001"/>
                  </a:lnTo>
                  <a:lnTo>
                    <a:pt x="4239" y="4489"/>
                  </a:lnTo>
                  <a:cubicBezTo>
                    <a:pt x="4275" y="4454"/>
                    <a:pt x="4299" y="4430"/>
                    <a:pt x="4335" y="4406"/>
                  </a:cubicBezTo>
                  <a:cubicBezTo>
                    <a:pt x="4704" y="4049"/>
                    <a:pt x="4930" y="3561"/>
                    <a:pt x="4930" y="3060"/>
                  </a:cubicBezTo>
                  <a:lnTo>
                    <a:pt x="4930" y="2644"/>
                  </a:lnTo>
                  <a:cubicBezTo>
                    <a:pt x="5037" y="2382"/>
                    <a:pt x="5085" y="2132"/>
                    <a:pt x="5085" y="1870"/>
                  </a:cubicBezTo>
                  <a:lnTo>
                    <a:pt x="5085" y="167"/>
                  </a:lnTo>
                  <a:cubicBezTo>
                    <a:pt x="5085" y="84"/>
                    <a:pt x="5013" y="1"/>
                    <a:pt x="493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252;p19"/>
            <p:cNvSpPr/>
            <p:nvPr/>
          </p:nvSpPr>
          <p:spPr>
            <a:xfrm>
              <a:off x="2905361" y="3195072"/>
              <a:ext cx="10631" cy="32244"/>
            </a:xfrm>
            <a:custGeom>
              <a:avLst/>
              <a:gdLst/>
              <a:ahLst/>
              <a:cxnLst/>
              <a:rect l="l" t="t" r="r" b="b"/>
              <a:pathLst>
                <a:path w="334" h="1013" extrusionOk="0">
                  <a:moveTo>
                    <a:pt x="167" y="1"/>
                  </a:moveTo>
                  <a:cubicBezTo>
                    <a:pt x="72" y="1"/>
                    <a:pt x="0" y="84"/>
                    <a:pt x="0" y="167"/>
                  </a:cubicBezTo>
                  <a:lnTo>
                    <a:pt x="0" y="858"/>
                  </a:lnTo>
                  <a:cubicBezTo>
                    <a:pt x="0" y="941"/>
                    <a:pt x="72" y="1013"/>
                    <a:pt x="167" y="1013"/>
                  </a:cubicBezTo>
                  <a:cubicBezTo>
                    <a:pt x="250" y="1013"/>
                    <a:pt x="334" y="941"/>
                    <a:pt x="334" y="858"/>
                  </a:cubicBezTo>
                  <a:lnTo>
                    <a:pt x="334" y="167"/>
                  </a:lnTo>
                  <a:cubicBezTo>
                    <a:pt x="334" y="60"/>
                    <a:pt x="250" y="1"/>
                    <a:pt x="16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253;p19"/>
            <p:cNvSpPr/>
            <p:nvPr/>
          </p:nvSpPr>
          <p:spPr>
            <a:xfrm>
              <a:off x="2939069" y="2934735"/>
              <a:ext cx="161856" cy="169049"/>
            </a:xfrm>
            <a:custGeom>
              <a:avLst/>
              <a:gdLst/>
              <a:ahLst/>
              <a:cxnLst/>
              <a:rect l="l" t="t" r="r" b="b"/>
              <a:pathLst>
                <a:path w="5085" h="5311" extrusionOk="0">
                  <a:moveTo>
                    <a:pt x="668" y="0"/>
                  </a:moveTo>
                  <a:cubicBezTo>
                    <a:pt x="299" y="0"/>
                    <a:pt x="1" y="298"/>
                    <a:pt x="1" y="667"/>
                  </a:cubicBezTo>
                  <a:lnTo>
                    <a:pt x="1" y="3393"/>
                  </a:lnTo>
                  <a:cubicBezTo>
                    <a:pt x="1" y="3763"/>
                    <a:pt x="299" y="4060"/>
                    <a:pt x="668" y="4060"/>
                  </a:cubicBezTo>
                  <a:lnTo>
                    <a:pt x="977" y="4060"/>
                  </a:lnTo>
                  <a:lnTo>
                    <a:pt x="739" y="5001"/>
                  </a:lnTo>
                  <a:cubicBezTo>
                    <a:pt x="715" y="5108"/>
                    <a:pt x="763" y="5203"/>
                    <a:pt x="846" y="5263"/>
                  </a:cubicBezTo>
                  <a:cubicBezTo>
                    <a:pt x="894" y="5298"/>
                    <a:pt x="941" y="5310"/>
                    <a:pt x="977" y="5310"/>
                  </a:cubicBezTo>
                  <a:cubicBezTo>
                    <a:pt x="1025" y="5310"/>
                    <a:pt x="1084" y="5298"/>
                    <a:pt x="1132" y="5263"/>
                  </a:cubicBezTo>
                  <a:lnTo>
                    <a:pt x="2763" y="4072"/>
                  </a:lnTo>
                  <a:lnTo>
                    <a:pt x="4418" y="4072"/>
                  </a:lnTo>
                  <a:cubicBezTo>
                    <a:pt x="4787" y="4072"/>
                    <a:pt x="5085" y="3774"/>
                    <a:pt x="5085" y="3405"/>
                  </a:cubicBezTo>
                  <a:lnTo>
                    <a:pt x="5085" y="679"/>
                  </a:lnTo>
                  <a:cubicBezTo>
                    <a:pt x="5061" y="298"/>
                    <a:pt x="4751" y="0"/>
                    <a:pt x="4394" y="0"/>
                  </a:cubicBezTo>
                  <a:lnTo>
                    <a:pt x="3537" y="0"/>
                  </a:lnTo>
                  <a:cubicBezTo>
                    <a:pt x="3454" y="0"/>
                    <a:pt x="3370" y="72"/>
                    <a:pt x="3370" y="167"/>
                  </a:cubicBezTo>
                  <a:cubicBezTo>
                    <a:pt x="3370" y="250"/>
                    <a:pt x="3454" y="322"/>
                    <a:pt x="3537" y="322"/>
                  </a:cubicBezTo>
                  <a:lnTo>
                    <a:pt x="4394" y="322"/>
                  </a:lnTo>
                  <a:cubicBezTo>
                    <a:pt x="4585" y="322"/>
                    <a:pt x="4751" y="488"/>
                    <a:pt x="4751" y="679"/>
                  </a:cubicBezTo>
                  <a:lnTo>
                    <a:pt x="4751" y="3405"/>
                  </a:lnTo>
                  <a:cubicBezTo>
                    <a:pt x="4751" y="3596"/>
                    <a:pt x="4585" y="3763"/>
                    <a:pt x="4394" y="3763"/>
                  </a:cubicBezTo>
                  <a:lnTo>
                    <a:pt x="2692" y="3763"/>
                  </a:lnTo>
                  <a:cubicBezTo>
                    <a:pt x="2668" y="3763"/>
                    <a:pt x="2632" y="3774"/>
                    <a:pt x="2608" y="3798"/>
                  </a:cubicBezTo>
                  <a:lnTo>
                    <a:pt x="1084" y="4894"/>
                  </a:lnTo>
                  <a:lnTo>
                    <a:pt x="1322" y="3953"/>
                  </a:lnTo>
                  <a:cubicBezTo>
                    <a:pt x="1334" y="3917"/>
                    <a:pt x="1322" y="3858"/>
                    <a:pt x="1287" y="3822"/>
                  </a:cubicBezTo>
                  <a:cubicBezTo>
                    <a:pt x="1263" y="3774"/>
                    <a:pt x="1215" y="3763"/>
                    <a:pt x="1180" y="3763"/>
                  </a:cubicBezTo>
                  <a:lnTo>
                    <a:pt x="668" y="3763"/>
                  </a:lnTo>
                  <a:cubicBezTo>
                    <a:pt x="477" y="3763"/>
                    <a:pt x="310" y="3596"/>
                    <a:pt x="310" y="3405"/>
                  </a:cubicBezTo>
                  <a:lnTo>
                    <a:pt x="310" y="679"/>
                  </a:lnTo>
                  <a:cubicBezTo>
                    <a:pt x="310" y="488"/>
                    <a:pt x="477" y="322"/>
                    <a:pt x="668" y="322"/>
                  </a:cubicBezTo>
                  <a:lnTo>
                    <a:pt x="1513" y="322"/>
                  </a:lnTo>
                  <a:cubicBezTo>
                    <a:pt x="1608" y="322"/>
                    <a:pt x="1680" y="250"/>
                    <a:pt x="1680" y="167"/>
                  </a:cubicBezTo>
                  <a:cubicBezTo>
                    <a:pt x="1680" y="72"/>
                    <a:pt x="1608" y="0"/>
                    <a:pt x="151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254;p19"/>
            <p:cNvSpPr/>
            <p:nvPr/>
          </p:nvSpPr>
          <p:spPr>
            <a:xfrm>
              <a:off x="3002379" y="2902523"/>
              <a:ext cx="32244" cy="96668"/>
            </a:xfrm>
            <a:custGeom>
              <a:avLst/>
              <a:gdLst/>
              <a:ahLst/>
              <a:cxnLst/>
              <a:rect l="l" t="t" r="r" b="b"/>
              <a:pathLst>
                <a:path w="1013" h="3037" extrusionOk="0">
                  <a:moveTo>
                    <a:pt x="691" y="310"/>
                  </a:moveTo>
                  <a:lnTo>
                    <a:pt x="536" y="2727"/>
                  </a:lnTo>
                  <a:lnTo>
                    <a:pt x="500" y="2727"/>
                  </a:lnTo>
                  <a:lnTo>
                    <a:pt x="345" y="310"/>
                  </a:lnTo>
                  <a:close/>
                  <a:moveTo>
                    <a:pt x="167" y="0"/>
                  </a:moveTo>
                  <a:cubicBezTo>
                    <a:pt x="119" y="0"/>
                    <a:pt x="84" y="12"/>
                    <a:pt x="48" y="48"/>
                  </a:cubicBezTo>
                  <a:cubicBezTo>
                    <a:pt x="24" y="72"/>
                    <a:pt x="0" y="119"/>
                    <a:pt x="0" y="167"/>
                  </a:cubicBezTo>
                  <a:lnTo>
                    <a:pt x="167" y="2881"/>
                  </a:lnTo>
                  <a:cubicBezTo>
                    <a:pt x="167" y="2977"/>
                    <a:pt x="238" y="3036"/>
                    <a:pt x="334" y="3036"/>
                  </a:cubicBezTo>
                  <a:lnTo>
                    <a:pt x="679" y="3036"/>
                  </a:lnTo>
                  <a:cubicBezTo>
                    <a:pt x="762" y="3036"/>
                    <a:pt x="822" y="2977"/>
                    <a:pt x="834" y="2881"/>
                  </a:cubicBezTo>
                  <a:lnTo>
                    <a:pt x="1000" y="167"/>
                  </a:lnTo>
                  <a:cubicBezTo>
                    <a:pt x="1012" y="119"/>
                    <a:pt x="1000" y="72"/>
                    <a:pt x="977" y="48"/>
                  </a:cubicBezTo>
                  <a:cubicBezTo>
                    <a:pt x="941" y="12"/>
                    <a:pt x="893" y="0"/>
                    <a:pt x="85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255;p19"/>
            <p:cNvSpPr/>
            <p:nvPr/>
          </p:nvSpPr>
          <p:spPr>
            <a:xfrm>
              <a:off x="3003143" y="3005206"/>
              <a:ext cx="32244" cy="32244"/>
            </a:xfrm>
            <a:custGeom>
              <a:avLst/>
              <a:gdLst/>
              <a:ahLst/>
              <a:cxnLst/>
              <a:rect l="l" t="t" r="r" b="b"/>
              <a:pathLst>
                <a:path w="1013" h="1013" extrusionOk="0">
                  <a:moveTo>
                    <a:pt x="500" y="322"/>
                  </a:moveTo>
                  <a:cubicBezTo>
                    <a:pt x="607" y="322"/>
                    <a:pt x="679" y="406"/>
                    <a:pt x="679" y="513"/>
                  </a:cubicBezTo>
                  <a:cubicBezTo>
                    <a:pt x="679" y="608"/>
                    <a:pt x="595" y="691"/>
                    <a:pt x="500" y="691"/>
                  </a:cubicBezTo>
                  <a:cubicBezTo>
                    <a:pt x="393" y="691"/>
                    <a:pt x="321" y="608"/>
                    <a:pt x="321" y="513"/>
                  </a:cubicBezTo>
                  <a:cubicBezTo>
                    <a:pt x="321" y="406"/>
                    <a:pt x="393" y="322"/>
                    <a:pt x="500" y="322"/>
                  </a:cubicBezTo>
                  <a:close/>
                  <a:moveTo>
                    <a:pt x="500" y="1"/>
                  </a:moveTo>
                  <a:cubicBezTo>
                    <a:pt x="214" y="1"/>
                    <a:pt x="0" y="227"/>
                    <a:pt x="0" y="513"/>
                  </a:cubicBezTo>
                  <a:cubicBezTo>
                    <a:pt x="0" y="787"/>
                    <a:pt x="214" y="1013"/>
                    <a:pt x="500" y="1013"/>
                  </a:cubicBezTo>
                  <a:cubicBezTo>
                    <a:pt x="786" y="1013"/>
                    <a:pt x="1012" y="787"/>
                    <a:pt x="1012" y="513"/>
                  </a:cubicBezTo>
                  <a:cubicBezTo>
                    <a:pt x="988" y="227"/>
                    <a:pt x="762" y="1"/>
                    <a:pt x="50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1" name="Google Shape;1317;p41"/>
          <p:cNvGrpSpPr/>
          <p:nvPr/>
        </p:nvGrpSpPr>
        <p:grpSpPr>
          <a:xfrm>
            <a:off x="2422350" y="3033710"/>
            <a:ext cx="489126" cy="473123"/>
            <a:chOff x="-1591550" y="3597475"/>
            <a:chExt cx="293825" cy="294575"/>
          </a:xfrm>
        </p:grpSpPr>
        <p:sp>
          <p:nvSpPr>
            <p:cNvPr id="272" name="Google Shape;1318;p41"/>
            <p:cNvSpPr/>
            <p:nvPr/>
          </p:nvSpPr>
          <p:spPr>
            <a:xfrm>
              <a:off x="-1509625" y="3597475"/>
              <a:ext cx="211900" cy="207150"/>
            </a:xfrm>
            <a:custGeom>
              <a:avLst/>
              <a:gdLst/>
              <a:ahLst/>
              <a:cxnLst/>
              <a:rect l="l" t="t" r="r" b="b"/>
              <a:pathLst>
                <a:path w="8476" h="8286" extrusionOk="0">
                  <a:moveTo>
                    <a:pt x="6105" y="1"/>
                  </a:moveTo>
                  <a:cubicBezTo>
                    <a:pt x="6014" y="1"/>
                    <a:pt x="5916" y="39"/>
                    <a:pt x="5829" y="126"/>
                  </a:cubicBezTo>
                  <a:lnTo>
                    <a:pt x="3781" y="2205"/>
                  </a:lnTo>
                  <a:cubicBezTo>
                    <a:pt x="3718" y="2268"/>
                    <a:pt x="3655" y="2363"/>
                    <a:pt x="3655" y="2426"/>
                  </a:cubicBezTo>
                  <a:lnTo>
                    <a:pt x="3655" y="4253"/>
                  </a:lnTo>
                  <a:lnTo>
                    <a:pt x="1544" y="6332"/>
                  </a:lnTo>
                  <a:cubicBezTo>
                    <a:pt x="1400" y="6270"/>
                    <a:pt x="1256" y="6242"/>
                    <a:pt x="1119" y="6242"/>
                  </a:cubicBezTo>
                  <a:cubicBezTo>
                    <a:pt x="835" y="6242"/>
                    <a:pt x="580" y="6362"/>
                    <a:pt x="410" y="6553"/>
                  </a:cubicBezTo>
                  <a:cubicBezTo>
                    <a:pt x="0" y="6931"/>
                    <a:pt x="0" y="7592"/>
                    <a:pt x="410" y="8002"/>
                  </a:cubicBezTo>
                  <a:cubicBezTo>
                    <a:pt x="599" y="8191"/>
                    <a:pt x="859" y="8286"/>
                    <a:pt x="1123" y="8286"/>
                  </a:cubicBezTo>
                  <a:cubicBezTo>
                    <a:pt x="1387" y="8286"/>
                    <a:pt x="1655" y="8191"/>
                    <a:pt x="1859" y="8002"/>
                  </a:cubicBezTo>
                  <a:cubicBezTo>
                    <a:pt x="2174" y="7687"/>
                    <a:pt x="2206" y="7214"/>
                    <a:pt x="2048" y="6868"/>
                  </a:cubicBezTo>
                  <a:lnTo>
                    <a:pt x="4128" y="4757"/>
                  </a:lnTo>
                  <a:lnTo>
                    <a:pt x="5955" y="4757"/>
                  </a:lnTo>
                  <a:cubicBezTo>
                    <a:pt x="6018" y="4757"/>
                    <a:pt x="6144" y="4725"/>
                    <a:pt x="6175" y="4662"/>
                  </a:cubicBezTo>
                  <a:lnTo>
                    <a:pt x="8286" y="2552"/>
                  </a:lnTo>
                  <a:cubicBezTo>
                    <a:pt x="8475" y="2331"/>
                    <a:pt x="8349" y="1985"/>
                    <a:pt x="8034" y="1985"/>
                  </a:cubicBezTo>
                  <a:lnTo>
                    <a:pt x="6428" y="1985"/>
                  </a:lnTo>
                  <a:lnTo>
                    <a:pt x="6428" y="346"/>
                  </a:lnTo>
                  <a:cubicBezTo>
                    <a:pt x="6428" y="140"/>
                    <a:pt x="6278" y="1"/>
                    <a:pt x="61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1319;p41"/>
            <p:cNvSpPr/>
            <p:nvPr/>
          </p:nvSpPr>
          <p:spPr>
            <a:xfrm>
              <a:off x="-1541125" y="3719125"/>
              <a:ext cx="120525" cy="118275"/>
            </a:xfrm>
            <a:custGeom>
              <a:avLst/>
              <a:gdLst/>
              <a:ahLst/>
              <a:cxnLst/>
              <a:rect l="l" t="t" r="r" b="b"/>
              <a:pathLst>
                <a:path w="4821" h="4731" extrusionOk="0">
                  <a:moveTo>
                    <a:pt x="2340" y="1"/>
                  </a:moveTo>
                  <a:cubicBezTo>
                    <a:pt x="1722" y="1"/>
                    <a:pt x="1163" y="241"/>
                    <a:pt x="725" y="679"/>
                  </a:cubicBezTo>
                  <a:cubicBezTo>
                    <a:pt x="284" y="1120"/>
                    <a:pt x="0" y="1750"/>
                    <a:pt x="0" y="2380"/>
                  </a:cubicBezTo>
                  <a:cubicBezTo>
                    <a:pt x="0" y="3943"/>
                    <a:pt x="1211" y="4731"/>
                    <a:pt x="2420" y="4731"/>
                  </a:cubicBezTo>
                  <a:cubicBezTo>
                    <a:pt x="3622" y="4731"/>
                    <a:pt x="4821" y="3951"/>
                    <a:pt x="4821" y="2380"/>
                  </a:cubicBezTo>
                  <a:cubicBezTo>
                    <a:pt x="4821" y="2096"/>
                    <a:pt x="4758" y="1844"/>
                    <a:pt x="4663" y="1592"/>
                  </a:cubicBezTo>
                  <a:lnTo>
                    <a:pt x="4096" y="2159"/>
                  </a:lnTo>
                  <a:cubicBezTo>
                    <a:pt x="4253" y="3199"/>
                    <a:pt x="3434" y="4081"/>
                    <a:pt x="2395" y="4081"/>
                  </a:cubicBezTo>
                  <a:cubicBezTo>
                    <a:pt x="882" y="4081"/>
                    <a:pt x="126" y="2222"/>
                    <a:pt x="1197" y="1151"/>
                  </a:cubicBezTo>
                  <a:cubicBezTo>
                    <a:pt x="1522" y="827"/>
                    <a:pt x="1984" y="665"/>
                    <a:pt x="2428" y="665"/>
                  </a:cubicBezTo>
                  <a:cubicBezTo>
                    <a:pt x="2501" y="665"/>
                    <a:pt x="2575" y="670"/>
                    <a:pt x="2647" y="679"/>
                  </a:cubicBezTo>
                  <a:lnTo>
                    <a:pt x="3182" y="143"/>
                  </a:lnTo>
                  <a:cubicBezTo>
                    <a:pt x="2894" y="47"/>
                    <a:pt x="2611" y="1"/>
                    <a:pt x="234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1320;p41"/>
            <p:cNvSpPr/>
            <p:nvPr/>
          </p:nvSpPr>
          <p:spPr>
            <a:xfrm>
              <a:off x="-1591550" y="3668825"/>
              <a:ext cx="222925" cy="223225"/>
            </a:xfrm>
            <a:custGeom>
              <a:avLst/>
              <a:gdLst/>
              <a:ahLst/>
              <a:cxnLst/>
              <a:rect l="l" t="t" r="r" b="b"/>
              <a:pathLst>
                <a:path w="8917" h="8929" extrusionOk="0">
                  <a:moveTo>
                    <a:pt x="4475" y="1"/>
                  </a:moveTo>
                  <a:cubicBezTo>
                    <a:pt x="3329" y="1"/>
                    <a:pt x="2187" y="454"/>
                    <a:pt x="1324" y="1336"/>
                  </a:cubicBezTo>
                  <a:cubicBezTo>
                    <a:pt x="474" y="2155"/>
                    <a:pt x="1" y="3289"/>
                    <a:pt x="1" y="4486"/>
                  </a:cubicBezTo>
                  <a:cubicBezTo>
                    <a:pt x="1" y="6912"/>
                    <a:pt x="2017" y="8929"/>
                    <a:pt x="4475" y="8929"/>
                  </a:cubicBezTo>
                  <a:cubicBezTo>
                    <a:pt x="6901" y="8929"/>
                    <a:pt x="8917" y="6912"/>
                    <a:pt x="8917" y="4486"/>
                  </a:cubicBezTo>
                  <a:cubicBezTo>
                    <a:pt x="8917" y="3604"/>
                    <a:pt x="8696" y="2817"/>
                    <a:pt x="8255" y="2124"/>
                  </a:cubicBezTo>
                  <a:cubicBezTo>
                    <a:pt x="8098" y="2218"/>
                    <a:pt x="7342" y="2943"/>
                    <a:pt x="7184" y="3100"/>
                  </a:cubicBezTo>
                  <a:cubicBezTo>
                    <a:pt x="8161" y="5148"/>
                    <a:pt x="6680" y="7511"/>
                    <a:pt x="4412" y="7511"/>
                  </a:cubicBezTo>
                  <a:cubicBezTo>
                    <a:pt x="1702" y="7511"/>
                    <a:pt x="316" y="4203"/>
                    <a:pt x="2269" y="2281"/>
                  </a:cubicBezTo>
                  <a:cubicBezTo>
                    <a:pt x="2869" y="1681"/>
                    <a:pt x="3659" y="1373"/>
                    <a:pt x="4447" y="1373"/>
                  </a:cubicBezTo>
                  <a:cubicBezTo>
                    <a:pt x="4900" y="1373"/>
                    <a:pt x="5352" y="1475"/>
                    <a:pt x="5766" y="1682"/>
                  </a:cubicBezTo>
                  <a:cubicBezTo>
                    <a:pt x="5924" y="1525"/>
                    <a:pt x="6617" y="800"/>
                    <a:pt x="6838" y="706"/>
                  </a:cubicBezTo>
                  <a:cubicBezTo>
                    <a:pt x="6115" y="233"/>
                    <a:pt x="5294" y="1"/>
                    <a:pt x="44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5" name="Google Shape;471;p22"/>
          <p:cNvGrpSpPr/>
          <p:nvPr/>
        </p:nvGrpSpPr>
        <p:grpSpPr>
          <a:xfrm>
            <a:off x="2426381" y="4845925"/>
            <a:ext cx="447409" cy="423823"/>
            <a:chOff x="4858850" y="3072970"/>
            <a:chExt cx="355401" cy="345528"/>
          </a:xfrm>
          <a:solidFill>
            <a:schemeClr val="bg1"/>
          </a:solidFill>
        </p:grpSpPr>
        <p:sp>
          <p:nvSpPr>
            <p:cNvPr id="276" name="Google Shape;472;p22"/>
            <p:cNvSpPr/>
            <p:nvPr/>
          </p:nvSpPr>
          <p:spPr>
            <a:xfrm>
              <a:off x="4931615" y="3147341"/>
              <a:ext cx="204733" cy="220787"/>
            </a:xfrm>
            <a:custGeom>
              <a:avLst/>
              <a:gdLst/>
              <a:ahLst/>
              <a:cxnLst/>
              <a:rect l="l" t="t" r="r" b="b"/>
              <a:pathLst>
                <a:path w="11860" h="12790" extrusionOk="0">
                  <a:moveTo>
                    <a:pt x="5525" y="3765"/>
                  </a:moveTo>
                  <a:lnTo>
                    <a:pt x="8371" y="3884"/>
                  </a:lnTo>
                  <a:lnTo>
                    <a:pt x="6668" y="5622"/>
                  </a:lnTo>
                  <a:lnTo>
                    <a:pt x="8668" y="5777"/>
                  </a:lnTo>
                  <a:lnTo>
                    <a:pt x="3489" y="10266"/>
                  </a:lnTo>
                  <a:lnTo>
                    <a:pt x="3489" y="10266"/>
                  </a:lnTo>
                  <a:lnTo>
                    <a:pt x="5489" y="6587"/>
                  </a:lnTo>
                  <a:lnTo>
                    <a:pt x="3382" y="6587"/>
                  </a:lnTo>
                  <a:lnTo>
                    <a:pt x="5525" y="3765"/>
                  </a:lnTo>
                  <a:close/>
                  <a:moveTo>
                    <a:pt x="6027" y="1"/>
                  </a:moveTo>
                  <a:cubicBezTo>
                    <a:pt x="5806" y="1"/>
                    <a:pt x="5583" y="13"/>
                    <a:pt x="5358" y="38"/>
                  </a:cubicBezTo>
                  <a:cubicBezTo>
                    <a:pt x="2715" y="336"/>
                    <a:pt x="572" y="2443"/>
                    <a:pt x="239" y="5075"/>
                  </a:cubicBezTo>
                  <a:cubicBezTo>
                    <a:pt x="0" y="7003"/>
                    <a:pt x="703" y="8766"/>
                    <a:pt x="1941" y="9992"/>
                  </a:cubicBezTo>
                  <a:cubicBezTo>
                    <a:pt x="2144" y="10194"/>
                    <a:pt x="2358" y="10397"/>
                    <a:pt x="2525" y="10623"/>
                  </a:cubicBezTo>
                  <a:cubicBezTo>
                    <a:pt x="2834" y="11028"/>
                    <a:pt x="3251" y="11647"/>
                    <a:pt x="3572" y="12445"/>
                  </a:cubicBezTo>
                  <a:cubicBezTo>
                    <a:pt x="3656" y="12659"/>
                    <a:pt x="3870" y="12790"/>
                    <a:pt x="4108" y="12790"/>
                  </a:cubicBezTo>
                  <a:lnTo>
                    <a:pt x="7966" y="12790"/>
                  </a:lnTo>
                  <a:cubicBezTo>
                    <a:pt x="8204" y="12790"/>
                    <a:pt x="8418" y="12659"/>
                    <a:pt x="8501" y="12445"/>
                  </a:cubicBezTo>
                  <a:cubicBezTo>
                    <a:pt x="9085" y="10992"/>
                    <a:pt x="9978" y="10123"/>
                    <a:pt x="9978" y="10123"/>
                  </a:cubicBezTo>
                  <a:lnTo>
                    <a:pt x="9966" y="10123"/>
                  </a:lnTo>
                  <a:cubicBezTo>
                    <a:pt x="11133" y="9051"/>
                    <a:pt x="11859" y="7527"/>
                    <a:pt x="11859" y="5837"/>
                  </a:cubicBezTo>
                  <a:cubicBezTo>
                    <a:pt x="11859" y="2616"/>
                    <a:pt x="9241" y="1"/>
                    <a:pt x="60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473;p22"/>
            <p:cNvSpPr/>
            <p:nvPr/>
          </p:nvSpPr>
          <p:spPr>
            <a:xfrm>
              <a:off x="4983613" y="3375531"/>
              <a:ext cx="104231" cy="42966"/>
            </a:xfrm>
            <a:custGeom>
              <a:avLst/>
              <a:gdLst/>
              <a:ahLst/>
              <a:cxnLst/>
              <a:rect l="l" t="t" r="r" b="b"/>
              <a:pathLst>
                <a:path w="6038" h="2489" extrusionOk="0">
                  <a:moveTo>
                    <a:pt x="406" y="1"/>
                  </a:moveTo>
                  <a:cubicBezTo>
                    <a:pt x="179" y="1"/>
                    <a:pt x="1" y="191"/>
                    <a:pt x="1" y="417"/>
                  </a:cubicBezTo>
                  <a:lnTo>
                    <a:pt x="1" y="501"/>
                  </a:lnTo>
                  <a:cubicBezTo>
                    <a:pt x="1" y="727"/>
                    <a:pt x="179" y="905"/>
                    <a:pt x="406" y="905"/>
                  </a:cubicBezTo>
                  <a:lnTo>
                    <a:pt x="1799" y="905"/>
                  </a:lnTo>
                  <a:lnTo>
                    <a:pt x="1799" y="1275"/>
                  </a:lnTo>
                  <a:cubicBezTo>
                    <a:pt x="1799" y="1941"/>
                    <a:pt x="2346" y="2489"/>
                    <a:pt x="3013" y="2489"/>
                  </a:cubicBezTo>
                  <a:cubicBezTo>
                    <a:pt x="3680" y="2489"/>
                    <a:pt x="4227" y="1941"/>
                    <a:pt x="4227" y="1275"/>
                  </a:cubicBezTo>
                  <a:lnTo>
                    <a:pt x="4227" y="905"/>
                  </a:lnTo>
                  <a:lnTo>
                    <a:pt x="5620" y="905"/>
                  </a:lnTo>
                  <a:cubicBezTo>
                    <a:pt x="5847" y="905"/>
                    <a:pt x="6037" y="727"/>
                    <a:pt x="6037" y="501"/>
                  </a:cubicBezTo>
                  <a:lnTo>
                    <a:pt x="6037" y="417"/>
                  </a:lnTo>
                  <a:cubicBezTo>
                    <a:pt x="6037" y="191"/>
                    <a:pt x="5847" y="1"/>
                    <a:pt x="56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" name="Google Shape;474;p22"/>
            <p:cNvSpPr/>
            <p:nvPr/>
          </p:nvSpPr>
          <p:spPr>
            <a:xfrm>
              <a:off x="5028429" y="3072970"/>
              <a:ext cx="14604" cy="46885"/>
            </a:xfrm>
            <a:custGeom>
              <a:avLst/>
              <a:gdLst/>
              <a:ahLst/>
              <a:cxnLst/>
              <a:rect l="l" t="t" r="r" b="b"/>
              <a:pathLst>
                <a:path w="846" h="2716" extrusionOk="0">
                  <a:moveTo>
                    <a:pt x="417" y="1"/>
                  </a:moveTo>
                  <a:cubicBezTo>
                    <a:pt x="191" y="1"/>
                    <a:pt x="0" y="191"/>
                    <a:pt x="0" y="429"/>
                  </a:cubicBezTo>
                  <a:lnTo>
                    <a:pt x="0" y="2298"/>
                  </a:lnTo>
                  <a:cubicBezTo>
                    <a:pt x="0" y="2525"/>
                    <a:pt x="191" y="2715"/>
                    <a:pt x="417" y="2715"/>
                  </a:cubicBezTo>
                  <a:cubicBezTo>
                    <a:pt x="655" y="2715"/>
                    <a:pt x="846" y="2525"/>
                    <a:pt x="846" y="2298"/>
                  </a:cubicBezTo>
                  <a:lnTo>
                    <a:pt x="846" y="429"/>
                  </a:lnTo>
                  <a:cubicBezTo>
                    <a:pt x="846" y="191"/>
                    <a:pt x="655" y="1"/>
                    <a:pt x="4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" name="Google Shape;475;p22"/>
            <p:cNvSpPr/>
            <p:nvPr/>
          </p:nvSpPr>
          <p:spPr>
            <a:xfrm>
              <a:off x="4942301" y="3096224"/>
              <a:ext cx="32695" cy="42621"/>
            </a:xfrm>
            <a:custGeom>
              <a:avLst/>
              <a:gdLst/>
              <a:ahLst/>
              <a:cxnLst/>
              <a:rect l="l" t="t" r="r" b="b"/>
              <a:pathLst>
                <a:path w="1894" h="2469" extrusionOk="0">
                  <a:moveTo>
                    <a:pt x="475" y="1"/>
                  </a:moveTo>
                  <a:cubicBezTo>
                    <a:pt x="402" y="1"/>
                    <a:pt x="329" y="19"/>
                    <a:pt x="262" y="59"/>
                  </a:cubicBezTo>
                  <a:cubicBezTo>
                    <a:pt x="60" y="178"/>
                    <a:pt x="1" y="440"/>
                    <a:pt x="108" y="642"/>
                  </a:cubicBezTo>
                  <a:lnTo>
                    <a:pt x="1048" y="2261"/>
                  </a:lnTo>
                  <a:cubicBezTo>
                    <a:pt x="1128" y="2397"/>
                    <a:pt x="1267" y="2468"/>
                    <a:pt x="1411" y="2468"/>
                  </a:cubicBezTo>
                  <a:cubicBezTo>
                    <a:pt x="1481" y="2468"/>
                    <a:pt x="1553" y="2451"/>
                    <a:pt x="1620" y="2416"/>
                  </a:cubicBezTo>
                  <a:cubicBezTo>
                    <a:pt x="1822" y="2297"/>
                    <a:pt x="1894" y="2035"/>
                    <a:pt x="1775" y="1833"/>
                  </a:cubicBezTo>
                  <a:lnTo>
                    <a:pt x="846" y="213"/>
                  </a:lnTo>
                  <a:cubicBezTo>
                    <a:pt x="766" y="78"/>
                    <a:pt x="622" y="1"/>
                    <a:pt x="4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" name="Google Shape;476;p22"/>
            <p:cNvSpPr/>
            <p:nvPr/>
          </p:nvSpPr>
          <p:spPr>
            <a:xfrm>
              <a:off x="4880222" y="3159011"/>
              <a:ext cx="44624" cy="30693"/>
            </a:xfrm>
            <a:custGeom>
              <a:avLst/>
              <a:gdLst/>
              <a:ahLst/>
              <a:cxnLst/>
              <a:rect l="l" t="t" r="r" b="b"/>
              <a:pathLst>
                <a:path w="2585" h="1778" extrusionOk="0">
                  <a:moveTo>
                    <a:pt x="479" y="0"/>
                  </a:moveTo>
                  <a:cubicBezTo>
                    <a:pt x="332" y="0"/>
                    <a:pt x="188" y="72"/>
                    <a:pt x="108" y="208"/>
                  </a:cubicBezTo>
                  <a:cubicBezTo>
                    <a:pt x="1" y="410"/>
                    <a:pt x="72" y="672"/>
                    <a:pt x="275" y="791"/>
                  </a:cubicBezTo>
                  <a:lnTo>
                    <a:pt x="1882" y="1720"/>
                  </a:lnTo>
                  <a:cubicBezTo>
                    <a:pt x="1949" y="1759"/>
                    <a:pt x="2022" y="1778"/>
                    <a:pt x="2094" y="1778"/>
                  </a:cubicBezTo>
                  <a:cubicBezTo>
                    <a:pt x="2242" y="1778"/>
                    <a:pt x="2386" y="1701"/>
                    <a:pt x="2465" y="1565"/>
                  </a:cubicBezTo>
                  <a:cubicBezTo>
                    <a:pt x="2585" y="1363"/>
                    <a:pt x="2513" y="1113"/>
                    <a:pt x="2311" y="994"/>
                  </a:cubicBezTo>
                  <a:lnTo>
                    <a:pt x="691" y="53"/>
                  </a:lnTo>
                  <a:cubicBezTo>
                    <a:pt x="625" y="18"/>
                    <a:pt x="552" y="0"/>
                    <a:pt x="4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" name="Google Shape;477;p22"/>
            <p:cNvSpPr/>
            <p:nvPr/>
          </p:nvSpPr>
          <p:spPr>
            <a:xfrm>
              <a:off x="4858850" y="3244397"/>
              <a:ext cx="46885" cy="14604"/>
            </a:xfrm>
            <a:custGeom>
              <a:avLst/>
              <a:gdLst/>
              <a:ahLst/>
              <a:cxnLst/>
              <a:rect l="l" t="t" r="r" b="b"/>
              <a:pathLst>
                <a:path w="2716" h="846" extrusionOk="0">
                  <a:moveTo>
                    <a:pt x="417" y="0"/>
                  </a:moveTo>
                  <a:cubicBezTo>
                    <a:pt x="191" y="0"/>
                    <a:pt x="1" y="191"/>
                    <a:pt x="1" y="417"/>
                  </a:cubicBezTo>
                  <a:cubicBezTo>
                    <a:pt x="1" y="655"/>
                    <a:pt x="191" y="846"/>
                    <a:pt x="417" y="846"/>
                  </a:cubicBezTo>
                  <a:lnTo>
                    <a:pt x="2287" y="846"/>
                  </a:lnTo>
                  <a:cubicBezTo>
                    <a:pt x="2525" y="846"/>
                    <a:pt x="2715" y="655"/>
                    <a:pt x="2715" y="417"/>
                  </a:cubicBezTo>
                  <a:cubicBezTo>
                    <a:pt x="2715" y="191"/>
                    <a:pt x="2525" y="0"/>
                    <a:pt x="22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" name="Google Shape;478;p22"/>
            <p:cNvSpPr/>
            <p:nvPr/>
          </p:nvSpPr>
          <p:spPr>
            <a:xfrm>
              <a:off x="4881050" y="3313279"/>
              <a:ext cx="44624" cy="30796"/>
            </a:xfrm>
            <a:custGeom>
              <a:avLst/>
              <a:gdLst/>
              <a:ahLst/>
              <a:cxnLst/>
              <a:rect l="l" t="t" r="r" b="b"/>
              <a:pathLst>
                <a:path w="2585" h="1784" extrusionOk="0">
                  <a:moveTo>
                    <a:pt x="2105" y="1"/>
                  </a:moveTo>
                  <a:cubicBezTo>
                    <a:pt x="2033" y="1"/>
                    <a:pt x="1960" y="19"/>
                    <a:pt x="1894" y="58"/>
                  </a:cubicBezTo>
                  <a:lnTo>
                    <a:pt x="274" y="987"/>
                  </a:lnTo>
                  <a:cubicBezTo>
                    <a:pt x="72" y="1106"/>
                    <a:pt x="0" y="1368"/>
                    <a:pt x="120" y="1571"/>
                  </a:cubicBezTo>
                  <a:cubicBezTo>
                    <a:pt x="199" y="1706"/>
                    <a:pt x="343" y="1783"/>
                    <a:pt x="491" y="1783"/>
                  </a:cubicBezTo>
                  <a:cubicBezTo>
                    <a:pt x="563" y="1783"/>
                    <a:pt x="636" y="1765"/>
                    <a:pt x="703" y="1725"/>
                  </a:cubicBezTo>
                  <a:lnTo>
                    <a:pt x="2310" y="797"/>
                  </a:lnTo>
                  <a:cubicBezTo>
                    <a:pt x="2513" y="678"/>
                    <a:pt x="2584" y="416"/>
                    <a:pt x="2465" y="213"/>
                  </a:cubicBezTo>
                  <a:cubicBezTo>
                    <a:pt x="2393" y="78"/>
                    <a:pt x="2252" y="1"/>
                    <a:pt x="210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479;p22"/>
            <p:cNvSpPr/>
            <p:nvPr/>
          </p:nvSpPr>
          <p:spPr>
            <a:xfrm>
              <a:off x="5148255" y="3311639"/>
              <a:ext cx="44624" cy="30779"/>
            </a:xfrm>
            <a:custGeom>
              <a:avLst/>
              <a:gdLst/>
              <a:ahLst/>
              <a:cxnLst/>
              <a:rect l="l" t="t" r="r" b="b"/>
              <a:pathLst>
                <a:path w="2585" h="1783" extrusionOk="0">
                  <a:moveTo>
                    <a:pt x="491" y="0"/>
                  </a:moveTo>
                  <a:cubicBezTo>
                    <a:pt x="344" y="0"/>
                    <a:pt x="200" y="77"/>
                    <a:pt x="120" y="213"/>
                  </a:cubicBezTo>
                  <a:cubicBezTo>
                    <a:pt x="1" y="415"/>
                    <a:pt x="72" y="677"/>
                    <a:pt x="274" y="796"/>
                  </a:cubicBezTo>
                  <a:lnTo>
                    <a:pt x="1894" y="1725"/>
                  </a:lnTo>
                  <a:cubicBezTo>
                    <a:pt x="1960" y="1764"/>
                    <a:pt x="2034" y="1783"/>
                    <a:pt x="2106" y="1783"/>
                  </a:cubicBezTo>
                  <a:cubicBezTo>
                    <a:pt x="2253" y="1783"/>
                    <a:pt x="2397" y="1706"/>
                    <a:pt x="2477" y="1570"/>
                  </a:cubicBezTo>
                  <a:cubicBezTo>
                    <a:pt x="2584" y="1368"/>
                    <a:pt x="2525" y="1106"/>
                    <a:pt x="2322" y="999"/>
                  </a:cubicBezTo>
                  <a:lnTo>
                    <a:pt x="703" y="58"/>
                  </a:lnTo>
                  <a:cubicBezTo>
                    <a:pt x="636" y="19"/>
                    <a:pt x="563" y="0"/>
                    <a:pt x="4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480;p22"/>
            <p:cNvSpPr/>
            <p:nvPr/>
          </p:nvSpPr>
          <p:spPr>
            <a:xfrm>
              <a:off x="5167366" y="3242550"/>
              <a:ext cx="46885" cy="14604"/>
            </a:xfrm>
            <a:custGeom>
              <a:avLst/>
              <a:gdLst/>
              <a:ahLst/>
              <a:cxnLst/>
              <a:rect l="l" t="t" r="r" b="b"/>
              <a:pathLst>
                <a:path w="2716" h="846" extrusionOk="0">
                  <a:moveTo>
                    <a:pt x="430" y="0"/>
                  </a:moveTo>
                  <a:cubicBezTo>
                    <a:pt x="191" y="0"/>
                    <a:pt x="1" y="191"/>
                    <a:pt x="1" y="417"/>
                  </a:cubicBezTo>
                  <a:cubicBezTo>
                    <a:pt x="1" y="655"/>
                    <a:pt x="191" y="846"/>
                    <a:pt x="430" y="846"/>
                  </a:cubicBezTo>
                  <a:lnTo>
                    <a:pt x="2299" y="846"/>
                  </a:lnTo>
                  <a:cubicBezTo>
                    <a:pt x="2525" y="846"/>
                    <a:pt x="2716" y="655"/>
                    <a:pt x="2716" y="417"/>
                  </a:cubicBezTo>
                  <a:cubicBezTo>
                    <a:pt x="2716" y="191"/>
                    <a:pt x="2525" y="0"/>
                    <a:pt x="22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481;p22"/>
            <p:cNvSpPr/>
            <p:nvPr/>
          </p:nvSpPr>
          <p:spPr>
            <a:xfrm>
              <a:off x="5147426" y="3157475"/>
              <a:ext cx="44624" cy="30693"/>
            </a:xfrm>
            <a:custGeom>
              <a:avLst/>
              <a:gdLst/>
              <a:ahLst/>
              <a:cxnLst/>
              <a:rect l="l" t="t" r="r" b="b"/>
              <a:pathLst>
                <a:path w="2585" h="1778" extrusionOk="0">
                  <a:moveTo>
                    <a:pt x="2103" y="1"/>
                  </a:moveTo>
                  <a:cubicBezTo>
                    <a:pt x="2033" y="1"/>
                    <a:pt x="1961" y="19"/>
                    <a:pt x="1894" y="59"/>
                  </a:cubicBezTo>
                  <a:lnTo>
                    <a:pt x="275" y="987"/>
                  </a:lnTo>
                  <a:cubicBezTo>
                    <a:pt x="72" y="1106"/>
                    <a:pt x="1" y="1368"/>
                    <a:pt x="120" y="1571"/>
                  </a:cubicBezTo>
                  <a:cubicBezTo>
                    <a:pt x="200" y="1706"/>
                    <a:pt x="339" y="1778"/>
                    <a:pt x="483" y="1778"/>
                  </a:cubicBezTo>
                  <a:cubicBezTo>
                    <a:pt x="553" y="1778"/>
                    <a:pt x="625" y="1761"/>
                    <a:pt x="692" y="1725"/>
                  </a:cubicBezTo>
                  <a:lnTo>
                    <a:pt x="2311" y="785"/>
                  </a:lnTo>
                  <a:cubicBezTo>
                    <a:pt x="2513" y="666"/>
                    <a:pt x="2585" y="416"/>
                    <a:pt x="2466" y="213"/>
                  </a:cubicBezTo>
                  <a:cubicBezTo>
                    <a:pt x="2386" y="78"/>
                    <a:pt x="2247" y="1"/>
                    <a:pt x="21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482;p22"/>
            <p:cNvSpPr/>
            <p:nvPr/>
          </p:nvSpPr>
          <p:spPr>
            <a:xfrm>
              <a:off x="5096465" y="3095412"/>
              <a:ext cx="32902" cy="42500"/>
            </a:xfrm>
            <a:custGeom>
              <a:avLst/>
              <a:gdLst/>
              <a:ahLst/>
              <a:cxnLst/>
              <a:rect l="l" t="t" r="r" b="b"/>
              <a:pathLst>
                <a:path w="1906" h="2462" extrusionOk="0">
                  <a:moveTo>
                    <a:pt x="1419" y="0"/>
                  </a:moveTo>
                  <a:cubicBezTo>
                    <a:pt x="1272" y="0"/>
                    <a:pt x="1128" y="77"/>
                    <a:pt x="1048" y="213"/>
                  </a:cubicBezTo>
                  <a:lnTo>
                    <a:pt x="119" y="1832"/>
                  </a:lnTo>
                  <a:cubicBezTo>
                    <a:pt x="0" y="2034"/>
                    <a:pt x="72" y="2284"/>
                    <a:pt x="274" y="2403"/>
                  </a:cubicBezTo>
                  <a:cubicBezTo>
                    <a:pt x="341" y="2443"/>
                    <a:pt x="414" y="2461"/>
                    <a:pt x="486" y="2461"/>
                  </a:cubicBezTo>
                  <a:cubicBezTo>
                    <a:pt x="634" y="2461"/>
                    <a:pt x="778" y="2384"/>
                    <a:pt x="857" y="2249"/>
                  </a:cubicBezTo>
                  <a:lnTo>
                    <a:pt x="1786" y="629"/>
                  </a:lnTo>
                  <a:cubicBezTo>
                    <a:pt x="1905" y="427"/>
                    <a:pt x="1834" y="177"/>
                    <a:pt x="1631" y="58"/>
                  </a:cubicBezTo>
                  <a:cubicBezTo>
                    <a:pt x="1565" y="19"/>
                    <a:pt x="1492" y="0"/>
                    <a:pt x="14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7" name="Google Shape;86;p15"/>
          <p:cNvSpPr/>
          <p:nvPr/>
        </p:nvSpPr>
        <p:spPr>
          <a:xfrm>
            <a:off x="9805207" y="2207720"/>
            <a:ext cx="391066" cy="371939"/>
          </a:xfrm>
          <a:custGeom>
            <a:avLst/>
            <a:gdLst/>
            <a:ahLst/>
            <a:cxnLst/>
            <a:rect l="l" t="t" r="r" b="b"/>
            <a:pathLst>
              <a:path w="9574" h="8859" extrusionOk="0">
                <a:moveTo>
                  <a:pt x="4418" y="1"/>
                </a:moveTo>
                <a:cubicBezTo>
                  <a:pt x="4203" y="1"/>
                  <a:pt x="4037" y="167"/>
                  <a:pt x="4037" y="370"/>
                </a:cubicBezTo>
                <a:lnTo>
                  <a:pt x="4037" y="882"/>
                </a:lnTo>
                <a:cubicBezTo>
                  <a:pt x="4037" y="1084"/>
                  <a:pt x="4203" y="1251"/>
                  <a:pt x="4418" y="1251"/>
                </a:cubicBezTo>
                <a:cubicBezTo>
                  <a:pt x="4620" y="1251"/>
                  <a:pt x="4787" y="1084"/>
                  <a:pt x="4787" y="882"/>
                </a:cubicBezTo>
                <a:lnTo>
                  <a:pt x="4787" y="370"/>
                </a:lnTo>
                <a:cubicBezTo>
                  <a:pt x="4787" y="167"/>
                  <a:pt x="4620" y="1"/>
                  <a:pt x="4418" y="1"/>
                </a:cubicBezTo>
                <a:close/>
                <a:moveTo>
                  <a:pt x="1572" y="1179"/>
                </a:moveTo>
                <a:cubicBezTo>
                  <a:pt x="1477" y="1179"/>
                  <a:pt x="1382" y="1215"/>
                  <a:pt x="1310" y="1287"/>
                </a:cubicBezTo>
                <a:cubicBezTo>
                  <a:pt x="1155" y="1429"/>
                  <a:pt x="1155" y="1668"/>
                  <a:pt x="1310" y="1810"/>
                </a:cubicBezTo>
                <a:lnTo>
                  <a:pt x="1667" y="2168"/>
                </a:lnTo>
                <a:cubicBezTo>
                  <a:pt x="1739" y="2239"/>
                  <a:pt x="1834" y="2287"/>
                  <a:pt x="1929" y="2287"/>
                </a:cubicBezTo>
                <a:cubicBezTo>
                  <a:pt x="2025" y="2287"/>
                  <a:pt x="2120" y="2239"/>
                  <a:pt x="2191" y="2168"/>
                </a:cubicBezTo>
                <a:cubicBezTo>
                  <a:pt x="2334" y="2025"/>
                  <a:pt x="2334" y="1787"/>
                  <a:pt x="2191" y="1644"/>
                </a:cubicBezTo>
                <a:lnTo>
                  <a:pt x="1834" y="1287"/>
                </a:lnTo>
                <a:cubicBezTo>
                  <a:pt x="1763" y="1215"/>
                  <a:pt x="1667" y="1179"/>
                  <a:pt x="1572" y="1179"/>
                </a:cubicBezTo>
                <a:close/>
                <a:moveTo>
                  <a:pt x="370" y="4037"/>
                </a:moveTo>
                <a:cubicBezTo>
                  <a:pt x="167" y="4037"/>
                  <a:pt x="1" y="4204"/>
                  <a:pt x="1" y="4406"/>
                </a:cubicBezTo>
                <a:cubicBezTo>
                  <a:pt x="1" y="4620"/>
                  <a:pt x="167" y="4787"/>
                  <a:pt x="370" y="4787"/>
                </a:cubicBezTo>
                <a:lnTo>
                  <a:pt x="882" y="4787"/>
                </a:lnTo>
                <a:cubicBezTo>
                  <a:pt x="1084" y="4787"/>
                  <a:pt x="1251" y="4620"/>
                  <a:pt x="1251" y="4406"/>
                </a:cubicBezTo>
                <a:cubicBezTo>
                  <a:pt x="1251" y="4204"/>
                  <a:pt x="1084" y="4037"/>
                  <a:pt x="882" y="4037"/>
                </a:cubicBezTo>
                <a:close/>
                <a:moveTo>
                  <a:pt x="5632" y="2858"/>
                </a:moveTo>
                <a:cubicBezTo>
                  <a:pt x="6085" y="3215"/>
                  <a:pt x="6370" y="3775"/>
                  <a:pt x="6370" y="4394"/>
                </a:cubicBezTo>
                <a:cubicBezTo>
                  <a:pt x="6370" y="5013"/>
                  <a:pt x="6085" y="5561"/>
                  <a:pt x="5632" y="5930"/>
                </a:cubicBezTo>
                <a:cubicBezTo>
                  <a:pt x="5192" y="5561"/>
                  <a:pt x="4894" y="5013"/>
                  <a:pt x="4894" y="4394"/>
                </a:cubicBezTo>
                <a:cubicBezTo>
                  <a:pt x="4894" y="3775"/>
                  <a:pt x="5192" y="3215"/>
                  <a:pt x="5632" y="2858"/>
                </a:cubicBezTo>
                <a:close/>
                <a:moveTo>
                  <a:pt x="4418" y="2430"/>
                </a:moveTo>
                <a:cubicBezTo>
                  <a:pt x="4584" y="2430"/>
                  <a:pt x="4763" y="2453"/>
                  <a:pt x="4930" y="2501"/>
                </a:cubicBezTo>
                <a:cubicBezTo>
                  <a:pt x="4442" y="2989"/>
                  <a:pt x="4156" y="3656"/>
                  <a:pt x="4156" y="4394"/>
                </a:cubicBezTo>
                <a:cubicBezTo>
                  <a:pt x="4156" y="5132"/>
                  <a:pt x="4442" y="5799"/>
                  <a:pt x="4930" y="6287"/>
                </a:cubicBezTo>
                <a:cubicBezTo>
                  <a:pt x="4763" y="6335"/>
                  <a:pt x="4584" y="6359"/>
                  <a:pt x="4418" y="6359"/>
                </a:cubicBezTo>
                <a:cubicBezTo>
                  <a:pt x="3334" y="6359"/>
                  <a:pt x="2453" y="5478"/>
                  <a:pt x="2453" y="4394"/>
                </a:cubicBezTo>
                <a:cubicBezTo>
                  <a:pt x="2453" y="3311"/>
                  <a:pt x="3334" y="2430"/>
                  <a:pt x="4418" y="2430"/>
                </a:cubicBezTo>
                <a:close/>
                <a:moveTo>
                  <a:pt x="4418" y="1680"/>
                </a:moveTo>
                <a:cubicBezTo>
                  <a:pt x="2918" y="1680"/>
                  <a:pt x="1703" y="2894"/>
                  <a:pt x="1703" y="4394"/>
                </a:cubicBezTo>
                <a:cubicBezTo>
                  <a:pt x="1703" y="5882"/>
                  <a:pt x="2918" y="7109"/>
                  <a:pt x="4418" y="7109"/>
                </a:cubicBezTo>
                <a:cubicBezTo>
                  <a:pt x="4858" y="7109"/>
                  <a:pt x="5263" y="7002"/>
                  <a:pt x="5632" y="6811"/>
                </a:cubicBezTo>
                <a:cubicBezTo>
                  <a:pt x="6001" y="7002"/>
                  <a:pt x="6418" y="7109"/>
                  <a:pt x="6859" y="7109"/>
                </a:cubicBezTo>
                <a:cubicBezTo>
                  <a:pt x="7192" y="7109"/>
                  <a:pt x="7513" y="7049"/>
                  <a:pt x="7811" y="6930"/>
                </a:cubicBezTo>
                <a:cubicBezTo>
                  <a:pt x="8013" y="6859"/>
                  <a:pt x="8109" y="6644"/>
                  <a:pt x="8037" y="6454"/>
                </a:cubicBezTo>
                <a:cubicBezTo>
                  <a:pt x="7982" y="6297"/>
                  <a:pt x="7833" y="6204"/>
                  <a:pt x="7680" y="6204"/>
                </a:cubicBezTo>
                <a:cubicBezTo>
                  <a:pt x="7636" y="6204"/>
                  <a:pt x="7592" y="6212"/>
                  <a:pt x="7549" y="6228"/>
                </a:cubicBezTo>
                <a:cubicBezTo>
                  <a:pt x="7335" y="6311"/>
                  <a:pt x="7097" y="6359"/>
                  <a:pt x="6859" y="6359"/>
                </a:cubicBezTo>
                <a:cubicBezTo>
                  <a:pt x="6680" y="6359"/>
                  <a:pt x="6513" y="6335"/>
                  <a:pt x="6347" y="6287"/>
                </a:cubicBezTo>
                <a:cubicBezTo>
                  <a:pt x="6823" y="5799"/>
                  <a:pt x="7120" y="5132"/>
                  <a:pt x="7120" y="4394"/>
                </a:cubicBezTo>
                <a:cubicBezTo>
                  <a:pt x="7120" y="3656"/>
                  <a:pt x="6823" y="2989"/>
                  <a:pt x="6347" y="2501"/>
                </a:cubicBezTo>
                <a:cubicBezTo>
                  <a:pt x="6513" y="2453"/>
                  <a:pt x="6680" y="2430"/>
                  <a:pt x="6859" y="2430"/>
                </a:cubicBezTo>
                <a:cubicBezTo>
                  <a:pt x="7942" y="2430"/>
                  <a:pt x="8823" y="3311"/>
                  <a:pt x="8823" y="4394"/>
                </a:cubicBezTo>
                <a:cubicBezTo>
                  <a:pt x="8823" y="4656"/>
                  <a:pt x="8775" y="4918"/>
                  <a:pt x="8668" y="5156"/>
                </a:cubicBezTo>
                <a:cubicBezTo>
                  <a:pt x="8585" y="5347"/>
                  <a:pt x="8680" y="5573"/>
                  <a:pt x="8859" y="5656"/>
                </a:cubicBezTo>
                <a:cubicBezTo>
                  <a:pt x="8904" y="5673"/>
                  <a:pt x="8952" y="5682"/>
                  <a:pt x="8999" y="5682"/>
                </a:cubicBezTo>
                <a:cubicBezTo>
                  <a:pt x="9149" y="5682"/>
                  <a:pt x="9295" y="5599"/>
                  <a:pt x="9359" y="5454"/>
                </a:cubicBezTo>
                <a:cubicBezTo>
                  <a:pt x="9502" y="5120"/>
                  <a:pt x="9573" y="4763"/>
                  <a:pt x="9573" y="4394"/>
                </a:cubicBezTo>
                <a:cubicBezTo>
                  <a:pt x="9573" y="2894"/>
                  <a:pt x="8359" y="1680"/>
                  <a:pt x="6859" y="1680"/>
                </a:cubicBezTo>
                <a:cubicBezTo>
                  <a:pt x="6418" y="1680"/>
                  <a:pt x="6001" y="1787"/>
                  <a:pt x="5632" y="1977"/>
                </a:cubicBezTo>
                <a:cubicBezTo>
                  <a:pt x="5263" y="1787"/>
                  <a:pt x="4858" y="1680"/>
                  <a:pt x="4418" y="1680"/>
                </a:cubicBezTo>
                <a:close/>
                <a:moveTo>
                  <a:pt x="1929" y="6502"/>
                </a:moveTo>
                <a:cubicBezTo>
                  <a:pt x="1834" y="6502"/>
                  <a:pt x="1739" y="6537"/>
                  <a:pt x="1667" y="6609"/>
                </a:cubicBezTo>
                <a:lnTo>
                  <a:pt x="1310" y="6966"/>
                </a:lnTo>
                <a:cubicBezTo>
                  <a:pt x="1155" y="7121"/>
                  <a:pt x="1155" y="7347"/>
                  <a:pt x="1310" y="7502"/>
                </a:cubicBezTo>
                <a:cubicBezTo>
                  <a:pt x="1382" y="7573"/>
                  <a:pt x="1477" y="7609"/>
                  <a:pt x="1572" y="7609"/>
                </a:cubicBezTo>
                <a:cubicBezTo>
                  <a:pt x="1667" y="7609"/>
                  <a:pt x="1763" y="7573"/>
                  <a:pt x="1834" y="7502"/>
                </a:cubicBezTo>
                <a:lnTo>
                  <a:pt x="2191" y="7144"/>
                </a:lnTo>
                <a:cubicBezTo>
                  <a:pt x="2334" y="7002"/>
                  <a:pt x="2334" y="6763"/>
                  <a:pt x="2191" y="6609"/>
                </a:cubicBezTo>
                <a:cubicBezTo>
                  <a:pt x="2120" y="6537"/>
                  <a:pt x="2025" y="6502"/>
                  <a:pt x="1929" y="6502"/>
                </a:cubicBezTo>
                <a:close/>
                <a:moveTo>
                  <a:pt x="4418" y="7609"/>
                </a:moveTo>
                <a:cubicBezTo>
                  <a:pt x="4203" y="7609"/>
                  <a:pt x="4037" y="7775"/>
                  <a:pt x="4037" y="7978"/>
                </a:cubicBezTo>
                <a:lnTo>
                  <a:pt x="4037" y="8490"/>
                </a:lnTo>
                <a:cubicBezTo>
                  <a:pt x="4037" y="8692"/>
                  <a:pt x="4203" y="8859"/>
                  <a:pt x="4418" y="8859"/>
                </a:cubicBezTo>
                <a:cubicBezTo>
                  <a:pt x="4620" y="8859"/>
                  <a:pt x="4787" y="8692"/>
                  <a:pt x="4787" y="8490"/>
                </a:cubicBezTo>
                <a:lnTo>
                  <a:pt x="4787" y="7978"/>
                </a:lnTo>
                <a:cubicBezTo>
                  <a:pt x="4787" y="7775"/>
                  <a:pt x="4620" y="7609"/>
                  <a:pt x="4418" y="760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88" name="Google Shape;9680;p82"/>
          <p:cNvGrpSpPr/>
          <p:nvPr/>
        </p:nvGrpSpPr>
        <p:grpSpPr>
          <a:xfrm>
            <a:off x="9819270" y="3103058"/>
            <a:ext cx="362939" cy="362677"/>
            <a:chOff x="1303537" y="1502716"/>
            <a:chExt cx="362939" cy="362677"/>
          </a:xfrm>
          <a:solidFill>
            <a:schemeClr val="bg1"/>
          </a:solidFill>
        </p:grpSpPr>
        <p:sp>
          <p:nvSpPr>
            <p:cNvPr id="289" name="Google Shape;9681;p82"/>
            <p:cNvSpPr/>
            <p:nvPr/>
          </p:nvSpPr>
          <p:spPr>
            <a:xfrm>
              <a:off x="1426697" y="1695727"/>
              <a:ext cx="116883" cy="99552"/>
            </a:xfrm>
            <a:custGeom>
              <a:avLst/>
              <a:gdLst/>
              <a:ahLst/>
              <a:cxnLst/>
              <a:rect l="l" t="t" r="r" b="b"/>
              <a:pathLst>
                <a:path w="4451" h="3791" extrusionOk="0">
                  <a:moveTo>
                    <a:pt x="1560" y="0"/>
                  </a:moveTo>
                  <a:lnTo>
                    <a:pt x="1560" y="297"/>
                  </a:lnTo>
                  <a:cubicBezTo>
                    <a:pt x="1560" y="383"/>
                    <a:pt x="1503" y="469"/>
                    <a:pt x="1426" y="507"/>
                  </a:cubicBezTo>
                  <a:lnTo>
                    <a:pt x="402" y="938"/>
                  </a:lnTo>
                  <a:cubicBezTo>
                    <a:pt x="154" y="1043"/>
                    <a:pt x="0" y="1283"/>
                    <a:pt x="0" y="1551"/>
                  </a:cubicBezTo>
                  <a:lnTo>
                    <a:pt x="0" y="3790"/>
                  </a:lnTo>
                  <a:lnTo>
                    <a:pt x="4451" y="3790"/>
                  </a:lnTo>
                  <a:lnTo>
                    <a:pt x="4451" y="1551"/>
                  </a:lnTo>
                  <a:cubicBezTo>
                    <a:pt x="4451" y="1283"/>
                    <a:pt x="4297" y="1043"/>
                    <a:pt x="4049" y="938"/>
                  </a:cubicBezTo>
                  <a:lnTo>
                    <a:pt x="3034" y="507"/>
                  </a:lnTo>
                  <a:cubicBezTo>
                    <a:pt x="2948" y="469"/>
                    <a:pt x="2891" y="383"/>
                    <a:pt x="2891" y="297"/>
                  </a:cubicBezTo>
                  <a:lnTo>
                    <a:pt x="289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9682;p82"/>
            <p:cNvSpPr/>
            <p:nvPr/>
          </p:nvSpPr>
          <p:spPr>
            <a:xfrm>
              <a:off x="1464643" y="1695727"/>
              <a:ext cx="40992" cy="17620"/>
            </a:xfrm>
            <a:custGeom>
              <a:avLst/>
              <a:gdLst/>
              <a:ahLst/>
              <a:cxnLst/>
              <a:rect l="l" t="t" r="r" b="b"/>
              <a:pathLst>
                <a:path w="1561" h="671" extrusionOk="0">
                  <a:moveTo>
                    <a:pt x="115" y="0"/>
                  </a:moveTo>
                  <a:lnTo>
                    <a:pt x="115" y="297"/>
                  </a:lnTo>
                  <a:cubicBezTo>
                    <a:pt x="115" y="373"/>
                    <a:pt x="68" y="450"/>
                    <a:pt x="1" y="488"/>
                  </a:cubicBezTo>
                  <a:cubicBezTo>
                    <a:pt x="249" y="603"/>
                    <a:pt x="508" y="670"/>
                    <a:pt x="785" y="670"/>
                  </a:cubicBezTo>
                  <a:cubicBezTo>
                    <a:pt x="1053" y="670"/>
                    <a:pt x="1312" y="603"/>
                    <a:pt x="1560" y="488"/>
                  </a:cubicBezTo>
                  <a:cubicBezTo>
                    <a:pt x="1493" y="450"/>
                    <a:pt x="1446" y="373"/>
                    <a:pt x="1446" y="297"/>
                  </a:cubicBezTo>
                  <a:lnTo>
                    <a:pt x="144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9683;p82"/>
            <p:cNvSpPr/>
            <p:nvPr/>
          </p:nvSpPr>
          <p:spPr>
            <a:xfrm>
              <a:off x="1426697" y="1710538"/>
              <a:ext cx="116883" cy="84741"/>
            </a:xfrm>
            <a:custGeom>
              <a:avLst/>
              <a:gdLst/>
              <a:ahLst/>
              <a:cxnLst/>
              <a:rect l="l" t="t" r="r" b="b"/>
              <a:pathLst>
                <a:path w="4451" h="3227" extrusionOk="0">
                  <a:moveTo>
                    <a:pt x="1273" y="1"/>
                  </a:moveTo>
                  <a:lnTo>
                    <a:pt x="402" y="374"/>
                  </a:lnTo>
                  <a:cubicBezTo>
                    <a:pt x="154" y="479"/>
                    <a:pt x="0" y="719"/>
                    <a:pt x="0" y="987"/>
                  </a:cubicBezTo>
                  <a:lnTo>
                    <a:pt x="0" y="3226"/>
                  </a:lnTo>
                  <a:lnTo>
                    <a:pt x="4451" y="3226"/>
                  </a:lnTo>
                  <a:lnTo>
                    <a:pt x="4451" y="987"/>
                  </a:lnTo>
                  <a:cubicBezTo>
                    <a:pt x="4451" y="719"/>
                    <a:pt x="4297" y="479"/>
                    <a:pt x="4049" y="374"/>
                  </a:cubicBezTo>
                  <a:lnTo>
                    <a:pt x="3178" y="1"/>
                  </a:lnTo>
                  <a:cubicBezTo>
                    <a:pt x="2962" y="365"/>
                    <a:pt x="2594" y="546"/>
                    <a:pt x="2226" y="546"/>
                  </a:cubicBezTo>
                  <a:cubicBezTo>
                    <a:pt x="1857" y="546"/>
                    <a:pt x="1489" y="365"/>
                    <a:pt x="12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" name="Google Shape;9684;p82"/>
            <p:cNvSpPr/>
            <p:nvPr/>
          </p:nvSpPr>
          <p:spPr>
            <a:xfrm>
              <a:off x="1444291" y="1613796"/>
              <a:ext cx="29437" cy="64363"/>
            </a:xfrm>
            <a:custGeom>
              <a:avLst/>
              <a:gdLst/>
              <a:ahLst/>
              <a:cxnLst/>
              <a:rect l="l" t="t" r="r" b="b"/>
              <a:pathLst>
                <a:path w="1121" h="2451" extrusionOk="0">
                  <a:moveTo>
                    <a:pt x="670" y="0"/>
                  </a:moveTo>
                  <a:cubicBezTo>
                    <a:pt x="297" y="0"/>
                    <a:pt x="0" y="297"/>
                    <a:pt x="0" y="670"/>
                  </a:cubicBezTo>
                  <a:lnTo>
                    <a:pt x="0" y="823"/>
                  </a:lnTo>
                  <a:cubicBezTo>
                    <a:pt x="0" y="1015"/>
                    <a:pt x="29" y="1206"/>
                    <a:pt x="86" y="1388"/>
                  </a:cubicBezTo>
                  <a:lnTo>
                    <a:pt x="450" y="2450"/>
                  </a:lnTo>
                  <a:lnTo>
                    <a:pt x="1120" y="2450"/>
                  </a:lnTo>
                  <a:lnTo>
                    <a:pt x="112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Google Shape;9685;p82"/>
            <p:cNvSpPr/>
            <p:nvPr/>
          </p:nvSpPr>
          <p:spPr>
            <a:xfrm>
              <a:off x="1456108" y="1608019"/>
              <a:ext cx="69878" cy="70140"/>
            </a:xfrm>
            <a:custGeom>
              <a:avLst/>
              <a:gdLst/>
              <a:ahLst/>
              <a:cxnLst/>
              <a:rect l="l" t="t" r="r" b="b"/>
              <a:pathLst>
                <a:path w="2661" h="2671" extrusionOk="0">
                  <a:moveTo>
                    <a:pt x="660" y="0"/>
                  </a:moveTo>
                  <a:cubicBezTo>
                    <a:pt x="297" y="0"/>
                    <a:pt x="0" y="297"/>
                    <a:pt x="0" y="670"/>
                  </a:cubicBezTo>
                  <a:cubicBezTo>
                    <a:pt x="0" y="909"/>
                    <a:pt x="192" y="1110"/>
                    <a:pt x="440" y="1110"/>
                  </a:cubicBezTo>
                  <a:lnTo>
                    <a:pt x="2220" y="2670"/>
                  </a:lnTo>
                  <a:lnTo>
                    <a:pt x="2594" y="1350"/>
                  </a:lnTo>
                  <a:cubicBezTo>
                    <a:pt x="2642" y="1196"/>
                    <a:pt x="2661" y="1034"/>
                    <a:pt x="2661" y="862"/>
                  </a:cubicBezTo>
                  <a:lnTo>
                    <a:pt x="2661" y="450"/>
                  </a:lnTo>
                  <a:cubicBezTo>
                    <a:pt x="2661" y="201"/>
                    <a:pt x="2469" y="0"/>
                    <a:pt x="22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9686;p82"/>
            <p:cNvSpPr/>
            <p:nvPr/>
          </p:nvSpPr>
          <p:spPr>
            <a:xfrm>
              <a:off x="1450068" y="1637168"/>
              <a:ext cx="70140" cy="64363"/>
            </a:xfrm>
            <a:custGeom>
              <a:avLst/>
              <a:gdLst/>
              <a:ahLst/>
              <a:cxnLst/>
              <a:rect l="l" t="t" r="r" b="b"/>
              <a:pathLst>
                <a:path w="2671" h="2451" extrusionOk="0">
                  <a:moveTo>
                    <a:pt x="862" y="0"/>
                  </a:moveTo>
                  <a:cubicBezTo>
                    <a:pt x="737" y="0"/>
                    <a:pt x="623" y="48"/>
                    <a:pt x="536" y="134"/>
                  </a:cubicBezTo>
                  <a:lnTo>
                    <a:pt x="134" y="536"/>
                  </a:lnTo>
                  <a:cubicBezTo>
                    <a:pt x="48" y="622"/>
                    <a:pt x="0" y="737"/>
                    <a:pt x="0" y="852"/>
                  </a:cubicBezTo>
                  <a:lnTo>
                    <a:pt x="0" y="1120"/>
                  </a:lnTo>
                  <a:cubicBezTo>
                    <a:pt x="0" y="1857"/>
                    <a:pt x="594" y="2450"/>
                    <a:pt x="1340" y="2450"/>
                  </a:cubicBezTo>
                  <a:cubicBezTo>
                    <a:pt x="2077" y="2450"/>
                    <a:pt x="2671" y="1857"/>
                    <a:pt x="2671" y="1120"/>
                  </a:cubicBezTo>
                  <a:lnTo>
                    <a:pt x="2671" y="833"/>
                  </a:lnTo>
                  <a:cubicBezTo>
                    <a:pt x="2671" y="718"/>
                    <a:pt x="2623" y="603"/>
                    <a:pt x="2546" y="517"/>
                  </a:cubicBezTo>
                  <a:cubicBezTo>
                    <a:pt x="2202" y="182"/>
                    <a:pt x="1580" y="29"/>
                    <a:pt x="8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" name="Google Shape;9687;p82"/>
            <p:cNvSpPr/>
            <p:nvPr/>
          </p:nvSpPr>
          <p:spPr>
            <a:xfrm>
              <a:off x="1450068" y="1637168"/>
              <a:ext cx="70140" cy="63103"/>
            </a:xfrm>
            <a:custGeom>
              <a:avLst/>
              <a:gdLst/>
              <a:ahLst/>
              <a:cxnLst/>
              <a:rect l="l" t="t" r="r" b="b"/>
              <a:pathLst>
                <a:path w="2671" h="2403" extrusionOk="0">
                  <a:moveTo>
                    <a:pt x="862" y="0"/>
                  </a:moveTo>
                  <a:cubicBezTo>
                    <a:pt x="737" y="0"/>
                    <a:pt x="623" y="48"/>
                    <a:pt x="536" y="134"/>
                  </a:cubicBezTo>
                  <a:lnTo>
                    <a:pt x="134" y="536"/>
                  </a:lnTo>
                  <a:cubicBezTo>
                    <a:pt x="48" y="622"/>
                    <a:pt x="0" y="737"/>
                    <a:pt x="0" y="852"/>
                  </a:cubicBezTo>
                  <a:lnTo>
                    <a:pt x="0" y="1120"/>
                  </a:lnTo>
                  <a:cubicBezTo>
                    <a:pt x="0" y="1713"/>
                    <a:pt x="393" y="2230"/>
                    <a:pt x="967" y="2402"/>
                  </a:cubicBezTo>
                  <a:cubicBezTo>
                    <a:pt x="776" y="2163"/>
                    <a:pt x="670" y="1867"/>
                    <a:pt x="670" y="1560"/>
                  </a:cubicBezTo>
                  <a:lnTo>
                    <a:pt x="670" y="910"/>
                  </a:lnTo>
                  <a:cubicBezTo>
                    <a:pt x="670" y="663"/>
                    <a:pt x="863" y="468"/>
                    <a:pt x="1105" y="468"/>
                  </a:cubicBezTo>
                  <a:cubicBezTo>
                    <a:pt x="1117" y="468"/>
                    <a:pt x="1128" y="468"/>
                    <a:pt x="1139" y="469"/>
                  </a:cubicBezTo>
                  <a:cubicBezTo>
                    <a:pt x="1589" y="498"/>
                    <a:pt x="2259" y="565"/>
                    <a:pt x="2671" y="766"/>
                  </a:cubicBezTo>
                  <a:cubicBezTo>
                    <a:pt x="2651" y="670"/>
                    <a:pt x="2613" y="584"/>
                    <a:pt x="2546" y="517"/>
                  </a:cubicBezTo>
                  <a:cubicBezTo>
                    <a:pt x="2202" y="182"/>
                    <a:pt x="1570" y="29"/>
                    <a:pt x="8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" name="Google Shape;9688;p82"/>
            <p:cNvSpPr/>
            <p:nvPr/>
          </p:nvSpPr>
          <p:spPr>
            <a:xfrm>
              <a:off x="1426697" y="1725638"/>
              <a:ext cx="23398" cy="69642"/>
            </a:xfrm>
            <a:custGeom>
              <a:avLst/>
              <a:gdLst/>
              <a:ahLst/>
              <a:cxnLst/>
              <a:rect l="l" t="t" r="r" b="b"/>
              <a:pathLst>
                <a:path w="891" h="2652" extrusionOk="0">
                  <a:moveTo>
                    <a:pt x="154" y="0"/>
                  </a:moveTo>
                  <a:cubicBezTo>
                    <a:pt x="48" y="115"/>
                    <a:pt x="0" y="258"/>
                    <a:pt x="0" y="412"/>
                  </a:cubicBezTo>
                  <a:lnTo>
                    <a:pt x="0" y="2651"/>
                  </a:lnTo>
                  <a:lnTo>
                    <a:pt x="890" y="2651"/>
                  </a:lnTo>
                  <a:lnTo>
                    <a:pt x="890" y="1015"/>
                  </a:lnTo>
                  <a:cubicBezTo>
                    <a:pt x="890" y="833"/>
                    <a:pt x="823" y="670"/>
                    <a:pt x="699" y="546"/>
                  </a:cubicBezTo>
                  <a:lnTo>
                    <a:pt x="15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" name="Google Shape;9689;p82"/>
            <p:cNvSpPr/>
            <p:nvPr/>
          </p:nvSpPr>
          <p:spPr>
            <a:xfrm>
              <a:off x="1520182" y="1725638"/>
              <a:ext cx="23398" cy="69642"/>
            </a:xfrm>
            <a:custGeom>
              <a:avLst/>
              <a:gdLst/>
              <a:ahLst/>
              <a:cxnLst/>
              <a:rect l="l" t="t" r="r" b="b"/>
              <a:pathLst>
                <a:path w="891" h="2652" extrusionOk="0">
                  <a:moveTo>
                    <a:pt x="747" y="0"/>
                  </a:moveTo>
                  <a:lnTo>
                    <a:pt x="202" y="546"/>
                  </a:lnTo>
                  <a:cubicBezTo>
                    <a:pt x="77" y="670"/>
                    <a:pt x="1" y="833"/>
                    <a:pt x="1" y="1015"/>
                  </a:cubicBezTo>
                  <a:lnTo>
                    <a:pt x="1" y="2651"/>
                  </a:lnTo>
                  <a:lnTo>
                    <a:pt x="891" y="2651"/>
                  </a:lnTo>
                  <a:lnTo>
                    <a:pt x="891" y="412"/>
                  </a:lnTo>
                  <a:cubicBezTo>
                    <a:pt x="891" y="258"/>
                    <a:pt x="843" y="115"/>
                    <a:pt x="7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" name="Google Shape;9690;p82"/>
            <p:cNvSpPr/>
            <p:nvPr/>
          </p:nvSpPr>
          <p:spPr>
            <a:xfrm>
              <a:off x="1303537" y="1502716"/>
              <a:ext cx="362939" cy="362677"/>
            </a:xfrm>
            <a:custGeom>
              <a:avLst/>
              <a:gdLst/>
              <a:ahLst/>
              <a:cxnLst/>
              <a:rect l="l" t="t" r="r" b="b"/>
              <a:pathLst>
                <a:path w="13821" h="13811" extrusionOk="0">
                  <a:moveTo>
                    <a:pt x="6920" y="2677"/>
                  </a:moveTo>
                  <a:cubicBezTo>
                    <a:pt x="7464" y="2677"/>
                    <a:pt x="8013" y="2781"/>
                    <a:pt x="8538" y="2996"/>
                  </a:cubicBezTo>
                  <a:cubicBezTo>
                    <a:pt x="10117" y="3656"/>
                    <a:pt x="11150" y="5197"/>
                    <a:pt x="11150" y="6910"/>
                  </a:cubicBezTo>
                  <a:cubicBezTo>
                    <a:pt x="11150" y="9245"/>
                    <a:pt x="9255" y="11140"/>
                    <a:pt x="6920" y="11140"/>
                  </a:cubicBezTo>
                  <a:cubicBezTo>
                    <a:pt x="5207" y="11140"/>
                    <a:pt x="3657" y="10106"/>
                    <a:pt x="3006" y="8527"/>
                  </a:cubicBezTo>
                  <a:cubicBezTo>
                    <a:pt x="2355" y="6948"/>
                    <a:pt x="2709" y="5130"/>
                    <a:pt x="3925" y="3915"/>
                  </a:cubicBezTo>
                  <a:cubicBezTo>
                    <a:pt x="4733" y="3107"/>
                    <a:pt x="5816" y="2677"/>
                    <a:pt x="6920" y="2677"/>
                  </a:cubicBezTo>
                  <a:close/>
                  <a:moveTo>
                    <a:pt x="6021" y="0"/>
                  </a:moveTo>
                  <a:cubicBezTo>
                    <a:pt x="5906" y="0"/>
                    <a:pt x="5801" y="106"/>
                    <a:pt x="5810" y="220"/>
                  </a:cubicBezTo>
                  <a:lnTo>
                    <a:pt x="5810" y="823"/>
                  </a:lnTo>
                  <a:cubicBezTo>
                    <a:pt x="5801" y="929"/>
                    <a:pt x="5734" y="1015"/>
                    <a:pt x="5628" y="1034"/>
                  </a:cubicBezTo>
                  <a:cubicBezTo>
                    <a:pt x="4939" y="1187"/>
                    <a:pt x="4279" y="1465"/>
                    <a:pt x="3676" y="1847"/>
                  </a:cubicBezTo>
                  <a:cubicBezTo>
                    <a:pt x="3639" y="1872"/>
                    <a:pt x="3597" y="1884"/>
                    <a:pt x="3555" y="1884"/>
                  </a:cubicBezTo>
                  <a:cubicBezTo>
                    <a:pt x="3498" y="1884"/>
                    <a:pt x="3442" y="1862"/>
                    <a:pt x="3398" y="1819"/>
                  </a:cubicBezTo>
                  <a:lnTo>
                    <a:pt x="2977" y="1398"/>
                  </a:lnTo>
                  <a:cubicBezTo>
                    <a:pt x="2934" y="1354"/>
                    <a:pt x="2879" y="1333"/>
                    <a:pt x="2824" y="1333"/>
                  </a:cubicBezTo>
                  <a:cubicBezTo>
                    <a:pt x="2769" y="1333"/>
                    <a:pt x="2714" y="1354"/>
                    <a:pt x="2671" y="1398"/>
                  </a:cubicBezTo>
                  <a:lnTo>
                    <a:pt x="1408" y="2651"/>
                  </a:lnTo>
                  <a:cubicBezTo>
                    <a:pt x="1322" y="2737"/>
                    <a:pt x="1322" y="2871"/>
                    <a:pt x="1408" y="2957"/>
                  </a:cubicBezTo>
                  <a:lnTo>
                    <a:pt x="1819" y="3379"/>
                  </a:lnTo>
                  <a:cubicBezTo>
                    <a:pt x="1896" y="3455"/>
                    <a:pt x="1905" y="3570"/>
                    <a:pt x="1848" y="3656"/>
                  </a:cubicBezTo>
                  <a:cubicBezTo>
                    <a:pt x="1465" y="4259"/>
                    <a:pt x="1197" y="4919"/>
                    <a:pt x="1044" y="5608"/>
                  </a:cubicBezTo>
                  <a:cubicBezTo>
                    <a:pt x="1025" y="5714"/>
                    <a:pt x="929" y="5781"/>
                    <a:pt x="824" y="5790"/>
                  </a:cubicBezTo>
                  <a:lnTo>
                    <a:pt x="231" y="5790"/>
                  </a:lnTo>
                  <a:cubicBezTo>
                    <a:pt x="106" y="5790"/>
                    <a:pt x="1" y="5886"/>
                    <a:pt x="1" y="6010"/>
                  </a:cubicBezTo>
                  <a:lnTo>
                    <a:pt x="1" y="7790"/>
                  </a:lnTo>
                  <a:cubicBezTo>
                    <a:pt x="1" y="7915"/>
                    <a:pt x="106" y="8011"/>
                    <a:pt x="231" y="8011"/>
                  </a:cubicBezTo>
                  <a:lnTo>
                    <a:pt x="824" y="8011"/>
                  </a:lnTo>
                  <a:cubicBezTo>
                    <a:pt x="929" y="8011"/>
                    <a:pt x="1025" y="8087"/>
                    <a:pt x="1044" y="8192"/>
                  </a:cubicBezTo>
                  <a:cubicBezTo>
                    <a:pt x="1197" y="8881"/>
                    <a:pt x="1465" y="9542"/>
                    <a:pt x="1848" y="10145"/>
                  </a:cubicBezTo>
                  <a:cubicBezTo>
                    <a:pt x="1905" y="10231"/>
                    <a:pt x="1896" y="10346"/>
                    <a:pt x="1819" y="10422"/>
                  </a:cubicBezTo>
                  <a:lnTo>
                    <a:pt x="1398" y="10843"/>
                  </a:lnTo>
                  <a:cubicBezTo>
                    <a:pt x="1312" y="10930"/>
                    <a:pt x="1312" y="11073"/>
                    <a:pt x="1398" y="11159"/>
                  </a:cubicBezTo>
                  <a:lnTo>
                    <a:pt x="2662" y="12413"/>
                  </a:lnTo>
                  <a:cubicBezTo>
                    <a:pt x="2705" y="12456"/>
                    <a:pt x="2762" y="12477"/>
                    <a:pt x="2819" y="12477"/>
                  </a:cubicBezTo>
                  <a:cubicBezTo>
                    <a:pt x="2877" y="12477"/>
                    <a:pt x="2934" y="12456"/>
                    <a:pt x="2977" y="12413"/>
                  </a:cubicBezTo>
                  <a:lnTo>
                    <a:pt x="3398" y="12001"/>
                  </a:lnTo>
                  <a:cubicBezTo>
                    <a:pt x="3442" y="11958"/>
                    <a:pt x="3498" y="11936"/>
                    <a:pt x="3555" y="11936"/>
                  </a:cubicBezTo>
                  <a:cubicBezTo>
                    <a:pt x="3597" y="11936"/>
                    <a:pt x="3639" y="11948"/>
                    <a:pt x="3676" y="11973"/>
                  </a:cubicBezTo>
                  <a:cubicBezTo>
                    <a:pt x="4269" y="12355"/>
                    <a:pt x="4930" y="12623"/>
                    <a:pt x="5628" y="12777"/>
                  </a:cubicBezTo>
                  <a:cubicBezTo>
                    <a:pt x="5724" y="12796"/>
                    <a:pt x="5801" y="12891"/>
                    <a:pt x="5801" y="12997"/>
                  </a:cubicBezTo>
                  <a:lnTo>
                    <a:pt x="5801" y="13590"/>
                  </a:lnTo>
                  <a:cubicBezTo>
                    <a:pt x="5801" y="13714"/>
                    <a:pt x="5906" y="13810"/>
                    <a:pt x="6021" y="13810"/>
                  </a:cubicBezTo>
                  <a:lnTo>
                    <a:pt x="7810" y="13810"/>
                  </a:lnTo>
                  <a:cubicBezTo>
                    <a:pt x="7925" y="13810"/>
                    <a:pt x="8030" y="13714"/>
                    <a:pt x="8030" y="13590"/>
                  </a:cubicBezTo>
                  <a:lnTo>
                    <a:pt x="8030" y="12997"/>
                  </a:lnTo>
                  <a:cubicBezTo>
                    <a:pt x="8030" y="12891"/>
                    <a:pt x="8107" y="12796"/>
                    <a:pt x="8203" y="12777"/>
                  </a:cubicBezTo>
                  <a:cubicBezTo>
                    <a:pt x="8901" y="12623"/>
                    <a:pt x="9562" y="12355"/>
                    <a:pt x="10155" y="11973"/>
                  </a:cubicBezTo>
                  <a:cubicBezTo>
                    <a:pt x="10192" y="11948"/>
                    <a:pt x="10234" y="11936"/>
                    <a:pt x="10276" y="11936"/>
                  </a:cubicBezTo>
                  <a:cubicBezTo>
                    <a:pt x="10333" y="11936"/>
                    <a:pt x="10389" y="11958"/>
                    <a:pt x="10433" y="12001"/>
                  </a:cubicBezTo>
                  <a:lnTo>
                    <a:pt x="10854" y="12413"/>
                  </a:lnTo>
                  <a:cubicBezTo>
                    <a:pt x="10897" y="12456"/>
                    <a:pt x="10954" y="12477"/>
                    <a:pt x="11012" y="12477"/>
                  </a:cubicBezTo>
                  <a:cubicBezTo>
                    <a:pt x="11069" y="12477"/>
                    <a:pt x="11126" y="12456"/>
                    <a:pt x="11170" y="12413"/>
                  </a:cubicBezTo>
                  <a:lnTo>
                    <a:pt x="12423" y="11159"/>
                  </a:lnTo>
                  <a:cubicBezTo>
                    <a:pt x="12509" y="11073"/>
                    <a:pt x="12509" y="10930"/>
                    <a:pt x="12423" y="10843"/>
                  </a:cubicBezTo>
                  <a:lnTo>
                    <a:pt x="12012" y="10422"/>
                  </a:lnTo>
                  <a:cubicBezTo>
                    <a:pt x="11935" y="10346"/>
                    <a:pt x="11926" y="10231"/>
                    <a:pt x="11983" y="10145"/>
                  </a:cubicBezTo>
                  <a:cubicBezTo>
                    <a:pt x="12366" y="9542"/>
                    <a:pt x="12634" y="8891"/>
                    <a:pt x="12787" y="8192"/>
                  </a:cubicBezTo>
                  <a:cubicBezTo>
                    <a:pt x="12806" y="8087"/>
                    <a:pt x="12902" y="8020"/>
                    <a:pt x="13007" y="8020"/>
                  </a:cubicBezTo>
                  <a:lnTo>
                    <a:pt x="13600" y="8020"/>
                  </a:lnTo>
                  <a:cubicBezTo>
                    <a:pt x="13725" y="8011"/>
                    <a:pt x="13820" y="7915"/>
                    <a:pt x="13820" y="7790"/>
                  </a:cubicBezTo>
                  <a:lnTo>
                    <a:pt x="13820" y="6010"/>
                  </a:lnTo>
                  <a:cubicBezTo>
                    <a:pt x="13820" y="5886"/>
                    <a:pt x="13725" y="5790"/>
                    <a:pt x="13600" y="5790"/>
                  </a:cubicBezTo>
                  <a:lnTo>
                    <a:pt x="12997" y="5790"/>
                  </a:lnTo>
                  <a:cubicBezTo>
                    <a:pt x="12892" y="5790"/>
                    <a:pt x="12806" y="5714"/>
                    <a:pt x="12787" y="5618"/>
                  </a:cubicBezTo>
                  <a:cubicBezTo>
                    <a:pt x="12634" y="4919"/>
                    <a:pt x="12356" y="4259"/>
                    <a:pt x="11973" y="3666"/>
                  </a:cubicBezTo>
                  <a:cubicBezTo>
                    <a:pt x="11916" y="3580"/>
                    <a:pt x="11926" y="3455"/>
                    <a:pt x="12002" y="3388"/>
                  </a:cubicBezTo>
                  <a:lnTo>
                    <a:pt x="12423" y="2967"/>
                  </a:lnTo>
                  <a:cubicBezTo>
                    <a:pt x="12509" y="2881"/>
                    <a:pt x="12509" y="2737"/>
                    <a:pt x="12423" y="2651"/>
                  </a:cubicBezTo>
                  <a:lnTo>
                    <a:pt x="11170" y="1388"/>
                  </a:lnTo>
                  <a:cubicBezTo>
                    <a:pt x="11126" y="1345"/>
                    <a:pt x="11069" y="1323"/>
                    <a:pt x="11012" y="1323"/>
                  </a:cubicBezTo>
                  <a:cubicBezTo>
                    <a:pt x="10954" y="1323"/>
                    <a:pt x="10897" y="1345"/>
                    <a:pt x="10854" y="1388"/>
                  </a:cubicBezTo>
                  <a:lnTo>
                    <a:pt x="10433" y="1809"/>
                  </a:lnTo>
                  <a:cubicBezTo>
                    <a:pt x="10389" y="1853"/>
                    <a:pt x="10333" y="1875"/>
                    <a:pt x="10276" y="1875"/>
                  </a:cubicBezTo>
                  <a:cubicBezTo>
                    <a:pt x="10234" y="1875"/>
                    <a:pt x="10192" y="1862"/>
                    <a:pt x="10155" y="1838"/>
                  </a:cubicBezTo>
                  <a:cubicBezTo>
                    <a:pt x="9562" y="1455"/>
                    <a:pt x="8901" y="1177"/>
                    <a:pt x="8203" y="1034"/>
                  </a:cubicBezTo>
                  <a:cubicBezTo>
                    <a:pt x="8107" y="1005"/>
                    <a:pt x="8030" y="919"/>
                    <a:pt x="8030" y="814"/>
                  </a:cubicBezTo>
                  <a:lnTo>
                    <a:pt x="8030" y="211"/>
                  </a:lnTo>
                  <a:cubicBezTo>
                    <a:pt x="8021" y="96"/>
                    <a:pt x="7925" y="0"/>
                    <a:pt x="78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9691;p82"/>
            <p:cNvSpPr/>
            <p:nvPr/>
          </p:nvSpPr>
          <p:spPr>
            <a:xfrm>
              <a:off x="1346262" y="1555236"/>
              <a:ext cx="267694" cy="257742"/>
            </a:xfrm>
            <a:custGeom>
              <a:avLst/>
              <a:gdLst/>
              <a:ahLst/>
              <a:cxnLst/>
              <a:rect l="l" t="t" r="r" b="b"/>
              <a:pathLst>
                <a:path w="10194" h="9815" extrusionOk="0">
                  <a:moveTo>
                    <a:pt x="5289" y="895"/>
                  </a:moveTo>
                  <a:cubicBezTo>
                    <a:pt x="5806" y="895"/>
                    <a:pt x="6327" y="994"/>
                    <a:pt x="6825" y="1197"/>
                  </a:cubicBezTo>
                  <a:cubicBezTo>
                    <a:pt x="8318" y="1819"/>
                    <a:pt x="9294" y="3283"/>
                    <a:pt x="9294" y="4900"/>
                  </a:cubicBezTo>
                  <a:cubicBezTo>
                    <a:pt x="9294" y="7121"/>
                    <a:pt x="7504" y="8910"/>
                    <a:pt x="5293" y="8910"/>
                  </a:cubicBezTo>
                  <a:cubicBezTo>
                    <a:pt x="3666" y="8910"/>
                    <a:pt x="2202" y="7934"/>
                    <a:pt x="1590" y="6441"/>
                  </a:cubicBezTo>
                  <a:cubicBezTo>
                    <a:pt x="968" y="4939"/>
                    <a:pt x="1312" y="3216"/>
                    <a:pt x="2451" y="2068"/>
                  </a:cubicBezTo>
                  <a:cubicBezTo>
                    <a:pt x="3219" y="1299"/>
                    <a:pt x="4245" y="895"/>
                    <a:pt x="5289" y="895"/>
                  </a:cubicBezTo>
                  <a:close/>
                  <a:moveTo>
                    <a:pt x="5293" y="0"/>
                  </a:moveTo>
                  <a:cubicBezTo>
                    <a:pt x="3303" y="0"/>
                    <a:pt x="1513" y="1197"/>
                    <a:pt x="757" y="3034"/>
                  </a:cubicBezTo>
                  <a:cubicBezTo>
                    <a:pt x="1" y="4862"/>
                    <a:pt x="422" y="6977"/>
                    <a:pt x="1819" y="8374"/>
                  </a:cubicBezTo>
                  <a:cubicBezTo>
                    <a:pt x="2759" y="9314"/>
                    <a:pt x="4011" y="9814"/>
                    <a:pt x="5286" y="9814"/>
                  </a:cubicBezTo>
                  <a:cubicBezTo>
                    <a:pt x="5920" y="9814"/>
                    <a:pt x="6559" y="9691"/>
                    <a:pt x="7169" y="9437"/>
                  </a:cubicBezTo>
                  <a:cubicBezTo>
                    <a:pt x="8997" y="8681"/>
                    <a:pt x="10193" y="6891"/>
                    <a:pt x="10193" y="4910"/>
                  </a:cubicBezTo>
                  <a:cubicBezTo>
                    <a:pt x="10193" y="2202"/>
                    <a:pt x="8002" y="0"/>
                    <a:pt x="52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00" name="Google Shape;11661;p82"/>
          <p:cNvGrpSpPr/>
          <p:nvPr/>
        </p:nvGrpSpPr>
        <p:grpSpPr>
          <a:xfrm>
            <a:off x="9743422" y="4917791"/>
            <a:ext cx="493733" cy="364810"/>
            <a:chOff x="6639491" y="4329238"/>
            <a:chExt cx="344085" cy="267195"/>
          </a:xfrm>
          <a:solidFill>
            <a:schemeClr val="bg1"/>
          </a:solidFill>
        </p:grpSpPr>
        <p:sp>
          <p:nvSpPr>
            <p:cNvPr id="301" name="Google Shape;11662;p82"/>
            <p:cNvSpPr/>
            <p:nvPr/>
          </p:nvSpPr>
          <p:spPr>
            <a:xfrm>
              <a:off x="6697788" y="4352609"/>
              <a:ext cx="275467" cy="177465"/>
            </a:xfrm>
            <a:custGeom>
              <a:avLst/>
              <a:gdLst/>
              <a:ahLst/>
              <a:cxnLst/>
              <a:rect l="l" t="t" r="r" b="b"/>
              <a:pathLst>
                <a:path w="10490" h="6758" extrusionOk="0">
                  <a:moveTo>
                    <a:pt x="1" y="1"/>
                  </a:moveTo>
                  <a:lnTo>
                    <a:pt x="1" y="4317"/>
                  </a:lnTo>
                  <a:lnTo>
                    <a:pt x="728" y="4317"/>
                  </a:lnTo>
                  <a:lnTo>
                    <a:pt x="728" y="4796"/>
                  </a:lnTo>
                  <a:lnTo>
                    <a:pt x="929" y="4853"/>
                  </a:lnTo>
                  <a:cubicBezTo>
                    <a:pt x="1044" y="4891"/>
                    <a:pt x="1159" y="4939"/>
                    <a:pt x="1264" y="4997"/>
                  </a:cubicBezTo>
                  <a:lnTo>
                    <a:pt x="1446" y="5092"/>
                  </a:lnTo>
                  <a:lnTo>
                    <a:pt x="1791" y="4748"/>
                  </a:lnTo>
                  <a:lnTo>
                    <a:pt x="2326" y="5293"/>
                  </a:lnTo>
                  <a:lnTo>
                    <a:pt x="1991" y="5628"/>
                  </a:lnTo>
                  <a:lnTo>
                    <a:pt x="2087" y="5810"/>
                  </a:lnTo>
                  <a:cubicBezTo>
                    <a:pt x="2145" y="5925"/>
                    <a:pt x="2192" y="6030"/>
                    <a:pt x="2221" y="6145"/>
                  </a:cubicBezTo>
                  <a:lnTo>
                    <a:pt x="2288" y="6346"/>
                  </a:lnTo>
                  <a:lnTo>
                    <a:pt x="2767" y="6346"/>
                  </a:lnTo>
                  <a:lnTo>
                    <a:pt x="2767" y="6758"/>
                  </a:lnTo>
                  <a:lnTo>
                    <a:pt x="10490" y="6758"/>
                  </a:lnTo>
                  <a:lnTo>
                    <a:pt x="1049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" name="Google Shape;11663;p82"/>
            <p:cNvSpPr/>
            <p:nvPr/>
          </p:nvSpPr>
          <p:spPr>
            <a:xfrm>
              <a:off x="6735734" y="4530311"/>
              <a:ext cx="46533" cy="22137"/>
            </a:xfrm>
            <a:custGeom>
              <a:avLst/>
              <a:gdLst/>
              <a:ahLst/>
              <a:cxnLst/>
              <a:rect l="l" t="t" r="r" b="b"/>
              <a:pathLst>
                <a:path w="1772" h="843" extrusionOk="0">
                  <a:moveTo>
                    <a:pt x="1006" y="0"/>
                  </a:moveTo>
                  <a:lnTo>
                    <a:pt x="1006" y="29"/>
                  </a:lnTo>
                  <a:lnTo>
                    <a:pt x="393" y="29"/>
                  </a:lnTo>
                  <a:lnTo>
                    <a:pt x="393" y="38"/>
                  </a:lnTo>
                  <a:cubicBezTo>
                    <a:pt x="365" y="345"/>
                    <a:pt x="231" y="641"/>
                    <a:pt x="1" y="842"/>
                  </a:cubicBezTo>
                  <a:lnTo>
                    <a:pt x="1130" y="842"/>
                  </a:lnTo>
                  <a:cubicBezTo>
                    <a:pt x="1178" y="727"/>
                    <a:pt x="1216" y="603"/>
                    <a:pt x="1255" y="488"/>
                  </a:cubicBezTo>
                  <a:lnTo>
                    <a:pt x="1771" y="488"/>
                  </a:lnTo>
                  <a:lnTo>
                    <a:pt x="177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" name="Google Shape;11664;p82"/>
            <p:cNvSpPr/>
            <p:nvPr/>
          </p:nvSpPr>
          <p:spPr>
            <a:xfrm>
              <a:off x="6746290" y="4472250"/>
              <a:ext cx="35976" cy="58087"/>
            </a:xfrm>
            <a:custGeom>
              <a:avLst/>
              <a:gdLst/>
              <a:ahLst/>
              <a:cxnLst/>
              <a:rect l="l" t="t" r="r" b="b"/>
              <a:pathLst>
                <a:path w="1370" h="2212" extrusionOk="0">
                  <a:moveTo>
                    <a:pt x="250" y="0"/>
                  </a:moveTo>
                  <a:lnTo>
                    <a:pt x="1" y="249"/>
                  </a:lnTo>
                  <a:lnTo>
                    <a:pt x="479" y="737"/>
                  </a:lnTo>
                  <a:lnTo>
                    <a:pt x="144" y="1082"/>
                  </a:lnTo>
                  <a:lnTo>
                    <a:pt x="240" y="1264"/>
                  </a:lnTo>
                  <a:cubicBezTo>
                    <a:pt x="298" y="1369"/>
                    <a:pt x="345" y="1484"/>
                    <a:pt x="374" y="1599"/>
                  </a:cubicBezTo>
                  <a:lnTo>
                    <a:pt x="441" y="1790"/>
                  </a:lnTo>
                  <a:lnTo>
                    <a:pt x="920" y="1790"/>
                  </a:lnTo>
                  <a:lnTo>
                    <a:pt x="920" y="2211"/>
                  </a:lnTo>
                  <a:lnTo>
                    <a:pt x="1369" y="2211"/>
                  </a:lnTo>
                  <a:lnTo>
                    <a:pt x="1369" y="1656"/>
                  </a:lnTo>
                  <a:lnTo>
                    <a:pt x="843" y="1656"/>
                  </a:lnTo>
                  <a:cubicBezTo>
                    <a:pt x="795" y="1465"/>
                    <a:pt x="719" y="1273"/>
                    <a:pt x="623" y="1111"/>
                  </a:cubicBezTo>
                  <a:lnTo>
                    <a:pt x="987" y="737"/>
                  </a:lnTo>
                  <a:lnTo>
                    <a:pt x="25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" name="Google Shape;11665;p82"/>
            <p:cNvSpPr/>
            <p:nvPr/>
          </p:nvSpPr>
          <p:spPr>
            <a:xfrm>
              <a:off x="6701307" y="4462455"/>
              <a:ext cx="39994" cy="23897"/>
            </a:xfrm>
            <a:custGeom>
              <a:avLst/>
              <a:gdLst/>
              <a:ahLst/>
              <a:cxnLst/>
              <a:rect l="l" t="t" r="r" b="b"/>
              <a:pathLst>
                <a:path w="1523" h="910" extrusionOk="0">
                  <a:moveTo>
                    <a:pt x="1" y="0"/>
                  </a:moveTo>
                  <a:lnTo>
                    <a:pt x="1" y="134"/>
                  </a:lnTo>
                  <a:lnTo>
                    <a:pt x="604" y="134"/>
                  </a:lnTo>
                  <a:lnTo>
                    <a:pt x="604" y="613"/>
                  </a:lnTo>
                  <a:lnTo>
                    <a:pt x="795" y="680"/>
                  </a:lnTo>
                  <a:cubicBezTo>
                    <a:pt x="910" y="708"/>
                    <a:pt x="1025" y="756"/>
                    <a:pt x="1130" y="814"/>
                  </a:cubicBezTo>
                  <a:lnTo>
                    <a:pt x="1312" y="909"/>
                  </a:lnTo>
                  <a:lnTo>
                    <a:pt x="1523" y="699"/>
                  </a:lnTo>
                  <a:cubicBezTo>
                    <a:pt x="1379" y="622"/>
                    <a:pt x="1216" y="555"/>
                    <a:pt x="1044" y="517"/>
                  </a:cubicBezTo>
                  <a:lnTo>
                    <a:pt x="10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" name="Google Shape;11666;p82"/>
            <p:cNvSpPr/>
            <p:nvPr/>
          </p:nvSpPr>
          <p:spPr>
            <a:xfrm>
              <a:off x="6697788" y="4352609"/>
              <a:ext cx="9086" cy="109609"/>
            </a:xfrm>
            <a:custGeom>
              <a:avLst/>
              <a:gdLst/>
              <a:ahLst/>
              <a:cxnLst/>
              <a:rect l="l" t="t" r="r" b="b"/>
              <a:pathLst>
                <a:path w="346" h="4174" extrusionOk="0">
                  <a:moveTo>
                    <a:pt x="1" y="1"/>
                  </a:moveTo>
                  <a:lnTo>
                    <a:pt x="1" y="4174"/>
                  </a:lnTo>
                  <a:lnTo>
                    <a:pt x="345" y="4174"/>
                  </a:lnTo>
                  <a:lnTo>
                    <a:pt x="34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" name="Google Shape;11667;p82"/>
            <p:cNvSpPr/>
            <p:nvPr/>
          </p:nvSpPr>
          <p:spPr>
            <a:xfrm>
              <a:off x="6697788" y="4351874"/>
              <a:ext cx="275467" cy="9060"/>
            </a:xfrm>
            <a:custGeom>
              <a:avLst/>
              <a:gdLst/>
              <a:ahLst/>
              <a:cxnLst/>
              <a:rect l="l" t="t" r="r" b="b"/>
              <a:pathLst>
                <a:path w="10490" h="345" extrusionOk="0">
                  <a:moveTo>
                    <a:pt x="1" y="0"/>
                  </a:moveTo>
                  <a:lnTo>
                    <a:pt x="1" y="345"/>
                  </a:lnTo>
                  <a:lnTo>
                    <a:pt x="10490" y="345"/>
                  </a:lnTo>
                  <a:lnTo>
                    <a:pt x="1049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" name="Google Shape;11668;p82"/>
            <p:cNvSpPr/>
            <p:nvPr/>
          </p:nvSpPr>
          <p:spPr>
            <a:xfrm>
              <a:off x="6726201" y="4529050"/>
              <a:ext cx="257374" cy="24658"/>
            </a:xfrm>
            <a:custGeom>
              <a:avLst/>
              <a:gdLst/>
              <a:ahLst/>
              <a:cxnLst/>
              <a:rect l="l" t="t" r="r" b="b"/>
              <a:pathLst>
                <a:path w="9801" h="939" extrusionOk="0">
                  <a:moveTo>
                    <a:pt x="1369" y="0"/>
                  </a:moveTo>
                  <a:cubicBezTo>
                    <a:pt x="1350" y="0"/>
                    <a:pt x="1331" y="19"/>
                    <a:pt x="1331" y="39"/>
                  </a:cubicBezTo>
                  <a:lnTo>
                    <a:pt x="441" y="39"/>
                  </a:lnTo>
                  <a:cubicBezTo>
                    <a:pt x="421" y="39"/>
                    <a:pt x="402" y="58"/>
                    <a:pt x="402" y="86"/>
                  </a:cubicBezTo>
                  <a:lnTo>
                    <a:pt x="402" y="144"/>
                  </a:lnTo>
                  <a:lnTo>
                    <a:pt x="402" y="173"/>
                  </a:lnTo>
                  <a:lnTo>
                    <a:pt x="402" y="192"/>
                  </a:lnTo>
                  <a:lnTo>
                    <a:pt x="402" y="201"/>
                  </a:lnTo>
                  <a:cubicBezTo>
                    <a:pt x="374" y="460"/>
                    <a:pt x="240" y="699"/>
                    <a:pt x="29" y="862"/>
                  </a:cubicBezTo>
                  <a:cubicBezTo>
                    <a:pt x="0" y="881"/>
                    <a:pt x="10" y="929"/>
                    <a:pt x="58" y="938"/>
                  </a:cubicBezTo>
                  <a:lnTo>
                    <a:pt x="9762" y="938"/>
                  </a:lnTo>
                  <a:cubicBezTo>
                    <a:pt x="9781" y="938"/>
                    <a:pt x="9800" y="919"/>
                    <a:pt x="9800" y="890"/>
                  </a:cubicBezTo>
                  <a:lnTo>
                    <a:pt x="9800" y="48"/>
                  </a:lnTo>
                  <a:cubicBezTo>
                    <a:pt x="9800" y="19"/>
                    <a:pt x="9781" y="0"/>
                    <a:pt x="97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" name="Google Shape;11669;p82"/>
            <p:cNvSpPr/>
            <p:nvPr/>
          </p:nvSpPr>
          <p:spPr>
            <a:xfrm>
              <a:off x="6687757" y="4329238"/>
              <a:ext cx="295819" cy="24422"/>
            </a:xfrm>
            <a:custGeom>
              <a:avLst/>
              <a:gdLst/>
              <a:ahLst/>
              <a:cxnLst/>
              <a:rect l="l" t="t" r="r" b="b"/>
              <a:pathLst>
                <a:path w="11265" h="930" extrusionOk="0">
                  <a:moveTo>
                    <a:pt x="38" y="1"/>
                  </a:moveTo>
                  <a:cubicBezTo>
                    <a:pt x="19" y="1"/>
                    <a:pt x="0" y="20"/>
                    <a:pt x="0" y="49"/>
                  </a:cubicBezTo>
                  <a:lnTo>
                    <a:pt x="0" y="891"/>
                  </a:lnTo>
                  <a:cubicBezTo>
                    <a:pt x="0" y="910"/>
                    <a:pt x="19" y="929"/>
                    <a:pt x="38" y="929"/>
                  </a:cubicBezTo>
                  <a:lnTo>
                    <a:pt x="11226" y="929"/>
                  </a:lnTo>
                  <a:cubicBezTo>
                    <a:pt x="11245" y="929"/>
                    <a:pt x="11264" y="910"/>
                    <a:pt x="11264" y="891"/>
                  </a:cubicBezTo>
                  <a:lnTo>
                    <a:pt x="11264" y="49"/>
                  </a:lnTo>
                  <a:cubicBezTo>
                    <a:pt x="11264" y="20"/>
                    <a:pt x="11245" y="1"/>
                    <a:pt x="1122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" name="Google Shape;11670;p82"/>
            <p:cNvSpPr/>
            <p:nvPr/>
          </p:nvSpPr>
          <p:spPr>
            <a:xfrm>
              <a:off x="6799073" y="4445097"/>
              <a:ext cx="23398" cy="54306"/>
            </a:xfrm>
            <a:custGeom>
              <a:avLst/>
              <a:gdLst/>
              <a:ahLst/>
              <a:cxnLst/>
              <a:rect l="l" t="t" r="r" b="b"/>
              <a:pathLst>
                <a:path w="891" h="2068" extrusionOk="0">
                  <a:moveTo>
                    <a:pt x="1" y="1"/>
                  </a:moveTo>
                  <a:lnTo>
                    <a:pt x="1" y="2068"/>
                  </a:lnTo>
                  <a:lnTo>
                    <a:pt x="891" y="2068"/>
                  </a:lnTo>
                  <a:lnTo>
                    <a:pt x="89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" name="Google Shape;11671;p82"/>
            <p:cNvSpPr/>
            <p:nvPr/>
          </p:nvSpPr>
          <p:spPr>
            <a:xfrm>
              <a:off x="6838778" y="4421988"/>
              <a:ext cx="23398" cy="77414"/>
            </a:xfrm>
            <a:custGeom>
              <a:avLst/>
              <a:gdLst/>
              <a:ahLst/>
              <a:cxnLst/>
              <a:rect l="l" t="t" r="r" b="b"/>
              <a:pathLst>
                <a:path w="891" h="2948" extrusionOk="0">
                  <a:moveTo>
                    <a:pt x="1" y="0"/>
                  </a:moveTo>
                  <a:lnTo>
                    <a:pt x="1" y="2948"/>
                  </a:lnTo>
                  <a:lnTo>
                    <a:pt x="891" y="2948"/>
                  </a:lnTo>
                  <a:lnTo>
                    <a:pt x="89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" name="Google Shape;11672;p82"/>
            <p:cNvSpPr/>
            <p:nvPr/>
          </p:nvSpPr>
          <p:spPr>
            <a:xfrm>
              <a:off x="6877485" y="4435801"/>
              <a:ext cx="23161" cy="63365"/>
            </a:xfrm>
            <a:custGeom>
              <a:avLst/>
              <a:gdLst/>
              <a:ahLst/>
              <a:cxnLst/>
              <a:rect l="l" t="t" r="r" b="b"/>
              <a:pathLst>
                <a:path w="882" h="2413" extrusionOk="0">
                  <a:moveTo>
                    <a:pt x="1" y="1"/>
                  </a:moveTo>
                  <a:lnTo>
                    <a:pt x="1" y="2412"/>
                  </a:lnTo>
                  <a:lnTo>
                    <a:pt x="881" y="2412"/>
                  </a:lnTo>
                  <a:lnTo>
                    <a:pt x="88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" name="Google Shape;11673;p82"/>
            <p:cNvSpPr/>
            <p:nvPr/>
          </p:nvSpPr>
          <p:spPr>
            <a:xfrm>
              <a:off x="6918214" y="4390319"/>
              <a:ext cx="23398" cy="108848"/>
            </a:xfrm>
            <a:custGeom>
              <a:avLst/>
              <a:gdLst/>
              <a:ahLst/>
              <a:cxnLst/>
              <a:rect l="l" t="t" r="r" b="b"/>
              <a:pathLst>
                <a:path w="891" h="4145" extrusionOk="0">
                  <a:moveTo>
                    <a:pt x="0" y="0"/>
                  </a:moveTo>
                  <a:lnTo>
                    <a:pt x="0" y="4144"/>
                  </a:lnTo>
                  <a:lnTo>
                    <a:pt x="890" y="4144"/>
                  </a:lnTo>
                  <a:lnTo>
                    <a:pt x="89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" name="Google Shape;11674;p82"/>
            <p:cNvSpPr/>
            <p:nvPr/>
          </p:nvSpPr>
          <p:spPr>
            <a:xfrm>
              <a:off x="6720923" y="4382283"/>
              <a:ext cx="44248" cy="11082"/>
            </a:xfrm>
            <a:custGeom>
              <a:avLst/>
              <a:gdLst/>
              <a:ahLst/>
              <a:cxnLst/>
              <a:rect l="l" t="t" r="r" b="b"/>
              <a:pathLst>
                <a:path w="1685" h="422" extrusionOk="0">
                  <a:moveTo>
                    <a:pt x="278" y="0"/>
                  </a:moveTo>
                  <a:cubicBezTo>
                    <a:pt x="0" y="0"/>
                    <a:pt x="0" y="421"/>
                    <a:pt x="278" y="421"/>
                  </a:cubicBezTo>
                  <a:lnTo>
                    <a:pt x="1398" y="421"/>
                  </a:lnTo>
                  <a:cubicBezTo>
                    <a:pt x="1685" y="421"/>
                    <a:pt x="1685" y="0"/>
                    <a:pt x="139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" name="Google Shape;11675;p82"/>
            <p:cNvSpPr/>
            <p:nvPr/>
          </p:nvSpPr>
          <p:spPr>
            <a:xfrm>
              <a:off x="6720923" y="4400875"/>
              <a:ext cx="60345" cy="11082"/>
            </a:xfrm>
            <a:custGeom>
              <a:avLst/>
              <a:gdLst/>
              <a:ahLst/>
              <a:cxnLst/>
              <a:rect l="l" t="t" r="r" b="b"/>
              <a:pathLst>
                <a:path w="2298" h="422" extrusionOk="0">
                  <a:moveTo>
                    <a:pt x="278" y="0"/>
                  </a:moveTo>
                  <a:cubicBezTo>
                    <a:pt x="0" y="0"/>
                    <a:pt x="0" y="422"/>
                    <a:pt x="278" y="422"/>
                  </a:cubicBezTo>
                  <a:lnTo>
                    <a:pt x="2010" y="422"/>
                  </a:lnTo>
                  <a:cubicBezTo>
                    <a:pt x="2297" y="422"/>
                    <a:pt x="2297" y="0"/>
                    <a:pt x="20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" name="Google Shape;11676;p82"/>
            <p:cNvSpPr/>
            <p:nvPr/>
          </p:nvSpPr>
          <p:spPr>
            <a:xfrm>
              <a:off x="6720923" y="4419231"/>
              <a:ext cx="60345" cy="11082"/>
            </a:xfrm>
            <a:custGeom>
              <a:avLst/>
              <a:gdLst/>
              <a:ahLst/>
              <a:cxnLst/>
              <a:rect l="l" t="t" r="r" b="b"/>
              <a:pathLst>
                <a:path w="2298" h="422" extrusionOk="0">
                  <a:moveTo>
                    <a:pt x="278" y="0"/>
                  </a:moveTo>
                  <a:cubicBezTo>
                    <a:pt x="0" y="0"/>
                    <a:pt x="0" y="421"/>
                    <a:pt x="278" y="421"/>
                  </a:cubicBezTo>
                  <a:lnTo>
                    <a:pt x="2010" y="421"/>
                  </a:lnTo>
                  <a:cubicBezTo>
                    <a:pt x="2297" y="421"/>
                    <a:pt x="2297" y="0"/>
                    <a:pt x="20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" name="Google Shape;11677;p82"/>
            <p:cNvSpPr/>
            <p:nvPr/>
          </p:nvSpPr>
          <p:spPr>
            <a:xfrm>
              <a:off x="6720923" y="4437560"/>
              <a:ext cx="60345" cy="11082"/>
            </a:xfrm>
            <a:custGeom>
              <a:avLst/>
              <a:gdLst/>
              <a:ahLst/>
              <a:cxnLst/>
              <a:rect l="l" t="t" r="r" b="b"/>
              <a:pathLst>
                <a:path w="2298" h="422" extrusionOk="0">
                  <a:moveTo>
                    <a:pt x="278" y="1"/>
                  </a:moveTo>
                  <a:cubicBezTo>
                    <a:pt x="0" y="1"/>
                    <a:pt x="0" y="422"/>
                    <a:pt x="278" y="422"/>
                  </a:cubicBezTo>
                  <a:lnTo>
                    <a:pt x="2010" y="422"/>
                  </a:lnTo>
                  <a:cubicBezTo>
                    <a:pt x="2297" y="422"/>
                    <a:pt x="2297" y="1"/>
                    <a:pt x="20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" name="Google Shape;11678;p82"/>
            <p:cNvSpPr/>
            <p:nvPr/>
          </p:nvSpPr>
          <p:spPr>
            <a:xfrm>
              <a:off x="6639491" y="4461956"/>
              <a:ext cx="134740" cy="134477"/>
            </a:xfrm>
            <a:custGeom>
              <a:avLst/>
              <a:gdLst/>
              <a:ahLst/>
              <a:cxnLst/>
              <a:rect l="l" t="t" r="r" b="b"/>
              <a:pathLst>
                <a:path w="5131" h="5121" extrusionOk="0">
                  <a:moveTo>
                    <a:pt x="2805" y="1570"/>
                  </a:moveTo>
                  <a:lnTo>
                    <a:pt x="2833" y="1579"/>
                  </a:lnTo>
                  <a:lnTo>
                    <a:pt x="2881" y="1579"/>
                  </a:lnTo>
                  <a:lnTo>
                    <a:pt x="2900" y="1589"/>
                  </a:lnTo>
                  <a:lnTo>
                    <a:pt x="2929" y="1598"/>
                  </a:lnTo>
                  <a:lnTo>
                    <a:pt x="2948" y="1608"/>
                  </a:lnTo>
                  <a:lnTo>
                    <a:pt x="2977" y="1617"/>
                  </a:lnTo>
                  <a:lnTo>
                    <a:pt x="2996" y="1627"/>
                  </a:lnTo>
                  <a:lnTo>
                    <a:pt x="3025" y="1637"/>
                  </a:lnTo>
                  <a:lnTo>
                    <a:pt x="3044" y="1646"/>
                  </a:lnTo>
                  <a:lnTo>
                    <a:pt x="3063" y="1656"/>
                  </a:lnTo>
                  <a:lnTo>
                    <a:pt x="3082" y="1675"/>
                  </a:lnTo>
                  <a:lnTo>
                    <a:pt x="3111" y="1684"/>
                  </a:lnTo>
                  <a:lnTo>
                    <a:pt x="3130" y="1694"/>
                  </a:lnTo>
                  <a:lnTo>
                    <a:pt x="3149" y="1704"/>
                  </a:lnTo>
                  <a:lnTo>
                    <a:pt x="3168" y="1723"/>
                  </a:lnTo>
                  <a:lnTo>
                    <a:pt x="3187" y="1732"/>
                  </a:lnTo>
                  <a:lnTo>
                    <a:pt x="3197" y="1742"/>
                  </a:lnTo>
                  <a:lnTo>
                    <a:pt x="3216" y="1761"/>
                  </a:lnTo>
                  <a:lnTo>
                    <a:pt x="3235" y="1771"/>
                  </a:lnTo>
                  <a:lnTo>
                    <a:pt x="3264" y="1790"/>
                  </a:lnTo>
                  <a:lnTo>
                    <a:pt x="3283" y="1809"/>
                  </a:lnTo>
                  <a:lnTo>
                    <a:pt x="3302" y="1838"/>
                  </a:lnTo>
                  <a:lnTo>
                    <a:pt x="3312" y="1847"/>
                  </a:lnTo>
                  <a:lnTo>
                    <a:pt x="3321" y="1857"/>
                  </a:lnTo>
                  <a:lnTo>
                    <a:pt x="3341" y="1866"/>
                  </a:lnTo>
                  <a:lnTo>
                    <a:pt x="3350" y="1885"/>
                  </a:lnTo>
                  <a:lnTo>
                    <a:pt x="3360" y="1895"/>
                  </a:lnTo>
                  <a:lnTo>
                    <a:pt x="3369" y="1904"/>
                  </a:lnTo>
                  <a:lnTo>
                    <a:pt x="3388" y="1924"/>
                  </a:lnTo>
                  <a:lnTo>
                    <a:pt x="3388" y="1933"/>
                  </a:lnTo>
                  <a:lnTo>
                    <a:pt x="3398" y="1943"/>
                  </a:lnTo>
                  <a:lnTo>
                    <a:pt x="3408" y="1962"/>
                  </a:lnTo>
                  <a:lnTo>
                    <a:pt x="3427" y="1991"/>
                  </a:lnTo>
                  <a:lnTo>
                    <a:pt x="3436" y="2010"/>
                  </a:lnTo>
                  <a:lnTo>
                    <a:pt x="3455" y="2029"/>
                  </a:lnTo>
                  <a:lnTo>
                    <a:pt x="3465" y="2048"/>
                  </a:lnTo>
                  <a:lnTo>
                    <a:pt x="3475" y="2067"/>
                  </a:lnTo>
                  <a:lnTo>
                    <a:pt x="3494" y="2096"/>
                  </a:lnTo>
                  <a:lnTo>
                    <a:pt x="3503" y="2115"/>
                  </a:lnTo>
                  <a:lnTo>
                    <a:pt x="3513" y="2134"/>
                  </a:lnTo>
                  <a:lnTo>
                    <a:pt x="3522" y="2163"/>
                  </a:lnTo>
                  <a:lnTo>
                    <a:pt x="3532" y="2182"/>
                  </a:lnTo>
                  <a:lnTo>
                    <a:pt x="3542" y="2211"/>
                  </a:lnTo>
                  <a:lnTo>
                    <a:pt x="3551" y="2230"/>
                  </a:lnTo>
                  <a:lnTo>
                    <a:pt x="3561" y="2259"/>
                  </a:lnTo>
                  <a:lnTo>
                    <a:pt x="3570" y="2278"/>
                  </a:lnTo>
                  <a:lnTo>
                    <a:pt x="3570" y="2306"/>
                  </a:lnTo>
                  <a:lnTo>
                    <a:pt x="3570" y="2326"/>
                  </a:lnTo>
                  <a:lnTo>
                    <a:pt x="3570" y="2354"/>
                  </a:lnTo>
                  <a:lnTo>
                    <a:pt x="3570" y="2364"/>
                  </a:lnTo>
                  <a:lnTo>
                    <a:pt x="3570" y="2373"/>
                  </a:lnTo>
                  <a:lnTo>
                    <a:pt x="3570" y="2402"/>
                  </a:lnTo>
                  <a:lnTo>
                    <a:pt x="3570" y="2412"/>
                  </a:lnTo>
                  <a:lnTo>
                    <a:pt x="3570" y="2431"/>
                  </a:lnTo>
                  <a:lnTo>
                    <a:pt x="3570" y="2469"/>
                  </a:lnTo>
                  <a:lnTo>
                    <a:pt x="3570" y="2479"/>
                  </a:lnTo>
                  <a:lnTo>
                    <a:pt x="3570" y="2507"/>
                  </a:lnTo>
                  <a:cubicBezTo>
                    <a:pt x="3637" y="2507"/>
                    <a:pt x="3637" y="2536"/>
                    <a:pt x="3637" y="2555"/>
                  </a:cubicBezTo>
                  <a:lnTo>
                    <a:pt x="3637" y="2622"/>
                  </a:lnTo>
                  <a:lnTo>
                    <a:pt x="3637" y="2651"/>
                  </a:lnTo>
                  <a:lnTo>
                    <a:pt x="3637" y="2689"/>
                  </a:lnTo>
                  <a:lnTo>
                    <a:pt x="3637" y="2708"/>
                  </a:lnTo>
                  <a:cubicBezTo>
                    <a:pt x="3637" y="2728"/>
                    <a:pt x="3637" y="2747"/>
                    <a:pt x="3628" y="2756"/>
                  </a:cubicBezTo>
                  <a:lnTo>
                    <a:pt x="3628" y="2775"/>
                  </a:lnTo>
                  <a:cubicBezTo>
                    <a:pt x="3628" y="2795"/>
                    <a:pt x="3618" y="2814"/>
                    <a:pt x="3609" y="2833"/>
                  </a:cubicBezTo>
                  <a:lnTo>
                    <a:pt x="3609" y="2842"/>
                  </a:lnTo>
                  <a:cubicBezTo>
                    <a:pt x="3609" y="2862"/>
                    <a:pt x="3599" y="2881"/>
                    <a:pt x="3599" y="2890"/>
                  </a:cubicBezTo>
                  <a:lnTo>
                    <a:pt x="3599" y="2909"/>
                  </a:lnTo>
                  <a:lnTo>
                    <a:pt x="3580" y="2957"/>
                  </a:lnTo>
                  <a:lnTo>
                    <a:pt x="3580" y="2967"/>
                  </a:lnTo>
                  <a:cubicBezTo>
                    <a:pt x="3561" y="3005"/>
                    <a:pt x="3542" y="3043"/>
                    <a:pt x="3522" y="3082"/>
                  </a:cubicBezTo>
                  <a:lnTo>
                    <a:pt x="3522" y="3091"/>
                  </a:lnTo>
                  <a:lnTo>
                    <a:pt x="3494" y="3129"/>
                  </a:lnTo>
                  <a:lnTo>
                    <a:pt x="3494" y="3139"/>
                  </a:lnTo>
                  <a:cubicBezTo>
                    <a:pt x="3455" y="3196"/>
                    <a:pt x="3417" y="3244"/>
                    <a:pt x="3369" y="3292"/>
                  </a:cubicBezTo>
                  <a:cubicBezTo>
                    <a:pt x="3321" y="3340"/>
                    <a:pt x="3274" y="3378"/>
                    <a:pt x="3226" y="3417"/>
                  </a:cubicBezTo>
                  <a:lnTo>
                    <a:pt x="3207" y="3436"/>
                  </a:lnTo>
                  <a:lnTo>
                    <a:pt x="3168" y="3455"/>
                  </a:lnTo>
                  <a:lnTo>
                    <a:pt x="3149" y="3464"/>
                  </a:lnTo>
                  <a:lnTo>
                    <a:pt x="3130" y="3474"/>
                  </a:lnTo>
                  <a:lnTo>
                    <a:pt x="3120" y="3484"/>
                  </a:lnTo>
                  <a:lnTo>
                    <a:pt x="3101" y="3493"/>
                  </a:lnTo>
                  <a:lnTo>
                    <a:pt x="3092" y="3493"/>
                  </a:lnTo>
                  <a:lnTo>
                    <a:pt x="3044" y="3522"/>
                  </a:lnTo>
                  <a:lnTo>
                    <a:pt x="3015" y="3531"/>
                  </a:lnTo>
                  <a:lnTo>
                    <a:pt x="2986" y="3541"/>
                  </a:lnTo>
                  <a:lnTo>
                    <a:pt x="2948" y="3560"/>
                  </a:lnTo>
                  <a:lnTo>
                    <a:pt x="2910" y="3560"/>
                  </a:lnTo>
                  <a:lnTo>
                    <a:pt x="2881" y="3570"/>
                  </a:lnTo>
                  <a:lnTo>
                    <a:pt x="2843" y="3570"/>
                  </a:lnTo>
                  <a:lnTo>
                    <a:pt x="2776" y="3579"/>
                  </a:lnTo>
                  <a:lnTo>
                    <a:pt x="2766" y="3579"/>
                  </a:lnTo>
                  <a:lnTo>
                    <a:pt x="2709" y="3589"/>
                  </a:lnTo>
                  <a:lnTo>
                    <a:pt x="2470" y="3589"/>
                  </a:lnTo>
                  <a:lnTo>
                    <a:pt x="2403" y="3570"/>
                  </a:lnTo>
                  <a:lnTo>
                    <a:pt x="2374" y="3570"/>
                  </a:lnTo>
                  <a:lnTo>
                    <a:pt x="2336" y="3560"/>
                  </a:lnTo>
                  <a:lnTo>
                    <a:pt x="2326" y="3560"/>
                  </a:lnTo>
                  <a:lnTo>
                    <a:pt x="2297" y="3551"/>
                  </a:lnTo>
                  <a:lnTo>
                    <a:pt x="2259" y="3541"/>
                  </a:lnTo>
                  <a:lnTo>
                    <a:pt x="2250" y="3541"/>
                  </a:lnTo>
                  <a:lnTo>
                    <a:pt x="2221" y="3531"/>
                  </a:lnTo>
                  <a:lnTo>
                    <a:pt x="2192" y="3522"/>
                  </a:lnTo>
                  <a:lnTo>
                    <a:pt x="2144" y="3493"/>
                  </a:lnTo>
                  <a:lnTo>
                    <a:pt x="2135" y="3493"/>
                  </a:lnTo>
                  <a:lnTo>
                    <a:pt x="2116" y="3484"/>
                  </a:lnTo>
                  <a:lnTo>
                    <a:pt x="2077" y="3464"/>
                  </a:lnTo>
                  <a:lnTo>
                    <a:pt x="2068" y="3455"/>
                  </a:lnTo>
                  <a:lnTo>
                    <a:pt x="2058" y="3455"/>
                  </a:lnTo>
                  <a:cubicBezTo>
                    <a:pt x="1790" y="3292"/>
                    <a:pt x="1618" y="3015"/>
                    <a:pt x="1580" y="2708"/>
                  </a:cubicBezTo>
                  <a:lnTo>
                    <a:pt x="1580" y="2689"/>
                  </a:lnTo>
                  <a:lnTo>
                    <a:pt x="1580" y="2641"/>
                  </a:lnTo>
                  <a:lnTo>
                    <a:pt x="1580" y="2622"/>
                  </a:lnTo>
                  <a:lnTo>
                    <a:pt x="1580" y="2565"/>
                  </a:lnTo>
                  <a:lnTo>
                    <a:pt x="1580" y="2488"/>
                  </a:lnTo>
                  <a:lnTo>
                    <a:pt x="1580" y="2460"/>
                  </a:lnTo>
                  <a:lnTo>
                    <a:pt x="1580" y="2412"/>
                  </a:lnTo>
                  <a:lnTo>
                    <a:pt x="1580" y="2402"/>
                  </a:lnTo>
                  <a:lnTo>
                    <a:pt x="1580" y="2364"/>
                  </a:lnTo>
                  <a:lnTo>
                    <a:pt x="1580" y="2354"/>
                  </a:lnTo>
                  <a:lnTo>
                    <a:pt x="1580" y="2345"/>
                  </a:lnTo>
                  <a:lnTo>
                    <a:pt x="1589" y="2316"/>
                  </a:lnTo>
                  <a:lnTo>
                    <a:pt x="1589" y="2297"/>
                  </a:lnTo>
                  <a:lnTo>
                    <a:pt x="1589" y="2268"/>
                  </a:lnTo>
                  <a:lnTo>
                    <a:pt x="1599" y="2249"/>
                  </a:lnTo>
                  <a:lnTo>
                    <a:pt x="1608" y="2220"/>
                  </a:lnTo>
                  <a:lnTo>
                    <a:pt x="1618" y="2201"/>
                  </a:lnTo>
                  <a:lnTo>
                    <a:pt x="1628" y="2172"/>
                  </a:lnTo>
                  <a:lnTo>
                    <a:pt x="1637" y="2153"/>
                  </a:lnTo>
                  <a:lnTo>
                    <a:pt x="1647" y="2134"/>
                  </a:lnTo>
                  <a:lnTo>
                    <a:pt x="1656" y="2105"/>
                  </a:lnTo>
                  <a:lnTo>
                    <a:pt x="1666" y="2086"/>
                  </a:lnTo>
                  <a:lnTo>
                    <a:pt x="1675" y="2067"/>
                  </a:lnTo>
                  <a:lnTo>
                    <a:pt x="1695" y="2038"/>
                  </a:lnTo>
                  <a:lnTo>
                    <a:pt x="1704" y="2019"/>
                  </a:lnTo>
                  <a:lnTo>
                    <a:pt x="1714" y="2000"/>
                  </a:lnTo>
                  <a:lnTo>
                    <a:pt x="1733" y="1981"/>
                  </a:lnTo>
                  <a:lnTo>
                    <a:pt x="1742" y="1962"/>
                  </a:lnTo>
                  <a:lnTo>
                    <a:pt x="1762" y="1943"/>
                  </a:lnTo>
                  <a:lnTo>
                    <a:pt x="1771" y="1914"/>
                  </a:lnTo>
                  <a:lnTo>
                    <a:pt x="1790" y="1904"/>
                  </a:lnTo>
                  <a:lnTo>
                    <a:pt x="1809" y="1885"/>
                  </a:lnTo>
                  <a:lnTo>
                    <a:pt x="1819" y="1876"/>
                  </a:lnTo>
                  <a:lnTo>
                    <a:pt x="1838" y="1857"/>
                  </a:lnTo>
                  <a:lnTo>
                    <a:pt x="1838" y="1847"/>
                  </a:lnTo>
                  <a:lnTo>
                    <a:pt x="1848" y="1838"/>
                  </a:lnTo>
                  <a:lnTo>
                    <a:pt x="1886" y="1809"/>
                  </a:lnTo>
                  <a:lnTo>
                    <a:pt x="1915" y="1780"/>
                  </a:lnTo>
                  <a:lnTo>
                    <a:pt x="1924" y="1771"/>
                  </a:lnTo>
                  <a:lnTo>
                    <a:pt x="1953" y="1751"/>
                  </a:lnTo>
                  <a:lnTo>
                    <a:pt x="1972" y="1742"/>
                  </a:lnTo>
                  <a:lnTo>
                    <a:pt x="1991" y="1723"/>
                  </a:lnTo>
                  <a:lnTo>
                    <a:pt x="2010" y="1713"/>
                  </a:lnTo>
                  <a:lnTo>
                    <a:pt x="2029" y="1694"/>
                  </a:lnTo>
                  <a:lnTo>
                    <a:pt x="2049" y="1684"/>
                  </a:lnTo>
                  <a:lnTo>
                    <a:pt x="2068" y="1675"/>
                  </a:lnTo>
                  <a:lnTo>
                    <a:pt x="2087" y="1665"/>
                  </a:lnTo>
                  <a:lnTo>
                    <a:pt x="2106" y="1646"/>
                  </a:lnTo>
                  <a:lnTo>
                    <a:pt x="2135" y="1637"/>
                  </a:lnTo>
                  <a:lnTo>
                    <a:pt x="2154" y="1627"/>
                  </a:lnTo>
                  <a:lnTo>
                    <a:pt x="2173" y="1617"/>
                  </a:lnTo>
                  <a:lnTo>
                    <a:pt x="2202" y="1608"/>
                  </a:lnTo>
                  <a:lnTo>
                    <a:pt x="2221" y="1598"/>
                  </a:lnTo>
                  <a:lnTo>
                    <a:pt x="2250" y="1589"/>
                  </a:lnTo>
                  <a:lnTo>
                    <a:pt x="2269" y="1589"/>
                  </a:lnTo>
                  <a:lnTo>
                    <a:pt x="2297" y="1579"/>
                  </a:lnTo>
                  <a:lnTo>
                    <a:pt x="2317" y="1579"/>
                  </a:lnTo>
                  <a:lnTo>
                    <a:pt x="2345" y="1570"/>
                  </a:lnTo>
                  <a:close/>
                  <a:moveTo>
                    <a:pt x="2058" y="0"/>
                  </a:moveTo>
                  <a:cubicBezTo>
                    <a:pt x="2020" y="0"/>
                    <a:pt x="1982" y="29"/>
                    <a:pt x="1982" y="77"/>
                  </a:cubicBezTo>
                  <a:lnTo>
                    <a:pt x="1982" y="517"/>
                  </a:lnTo>
                  <a:cubicBezTo>
                    <a:pt x="1828" y="565"/>
                    <a:pt x="1675" y="622"/>
                    <a:pt x="1532" y="708"/>
                  </a:cubicBezTo>
                  <a:lnTo>
                    <a:pt x="1216" y="392"/>
                  </a:lnTo>
                  <a:cubicBezTo>
                    <a:pt x="1202" y="373"/>
                    <a:pt x="1182" y="364"/>
                    <a:pt x="1163" y="364"/>
                  </a:cubicBezTo>
                  <a:cubicBezTo>
                    <a:pt x="1144" y="364"/>
                    <a:pt x="1125" y="373"/>
                    <a:pt x="1111" y="392"/>
                  </a:cubicBezTo>
                  <a:lnTo>
                    <a:pt x="393" y="1110"/>
                  </a:lnTo>
                  <a:cubicBezTo>
                    <a:pt x="364" y="1139"/>
                    <a:pt x="364" y="1187"/>
                    <a:pt x="393" y="1215"/>
                  </a:cubicBezTo>
                  <a:lnTo>
                    <a:pt x="709" y="1531"/>
                  </a:lnTo>
                  <a:cubicBezTo>
                    <a:pt x="632" y="1675"/>
                    <a:pt x="565" y="1818"/>
                    <a:pt x="517" y="1981"/>
                  </a:cubicBezTo>
                  <a:lnTo>
                    <a:pt x="77" y="1981"/>
                  </a:lnTo>
                  <a:cubicBezTo>
                    <a:pt x="29" y="1981"/>
                    <a:pt x="1" y="2010"/>
                    <a:pt x="1" y="2058"/>
                  </a:cubicBezTo>
                  <a:lnTo>
                    <a:pt x="1" y="3062"/>
                  </a:lnTo>
                  <a:cubicBezTo>
                    <a:pt x="1" y="3101"/>
                    <a:pt x="29" y="3139"/>
                    <a:pt x="77" y="3139"/>
                  </a:cubicBezTo>
                  <a:lnTo>
                    <a:pt x="517" y="3139"/>
                  </a:lnTo>
                  <a:cubicBezTo>
                    <a:pt x="565" y="3292"/>
                    <a:pt x="632" y="3445"/>
                    <a:pt x="709" y="3589"/>
                  </a:cubicBezTo>
                  <a:lnTo>
                    <a:pt x="393" y="3905"/>
                  </a:lnTo>
                  <a:cubicBezTo>
                    <a:pt x="364" y="3933"/>
                    <a:pt x="364" y="3981"/>
                    <a:pt x="393" y="4010"/>
                  </a:cubicBezTo>
                  <a:lnTo>
                    <a:pt x="1111" y="4728"/>
                  </a:lnTo>
                  <a:cubicBezTo>
                    <a:pt x="1125" y="4742"/>
                    <a:pt x="1144" y="4749"/>
                    <a:pt x="1163" y="4749"/>
                  </a:cubicBezTo>
                  <a:cubicBezTo>
                    <a:pt x="1182" y="4749"/>
                    <a:pt x="1202" y="4742"/>
                    <a:pt x="1216" y="4728"/>
                  </a:cubicBezTo>
                  <a:lnTo>
                    <a:pt x="1532" y="4412"/>
                  </a:lnTo>
                  <a:cubicBezTo>
                    <a:pt x="1675" y="4488"/>
                    <a:pt x="1828" y="4555"/>
                    <a:pt x="1982" y="4594"/>
                  </a:cubicBezTo>
                  <a:lnTo>
                    <a:pt x="1982" y="5044"/>
                  </a:lnTo>
                  <a:cubicBezTo>
                    <a:pt x="1982" y="5082"/>
                    <a:pt x="2020" y="5120"/>
                    <a:pt x="2058" y="5120"/>
                  </a:cubicBezTo>
                  <a:lnTo>
                    <a:pt x="3063" y="5120"/>
                  </a:lnTo>
                  <a:cubicBezTo>
                    <a:pt x="3111" y="5120"/>
                    <a:pt x="3140" y="5082"/>
                    <a:pt x="3140" y="5044"/>
                  </a:cubicBezTo>
                  <a:lnTo>
                    <a:pt x="3140" y="4594"/>
                  </a:lnTo>
                  <a:cubicBezTo>
                    <a:pt x="3302" y="4546"/>
                    <a:pt x="3446" y="4488"/>
                    <a:pt x="3589" y="4402"/>
                  </a:cubicBezTo>
                  <a:lnTo>
                    <a:pt x="3905" y="4718"/>
                  </a:lnTo>
                  <a:cubicBezTo>
                    <a:pt x="3920" y="4733"/>
                    <a:pt x="3941" y="4740"/>
                    <a:pt x="3963" y="4740"/>
                  </a:cubicBezTo>
                  <a:cubicBezTo>
                    <a:pt x="3984" y="4740"/>
                    <a:pt x="4006" y="4733"/>
                    <a:pt x="4020" y="4718"/>
                  </a:cubicBezTo>
                  <a:lnTo>
                    <a:pt x="4738" y="4000"/>
                  </a:lnTo>
                  <a:cubicBezTo>
                    <a:pt x="4767" y="3972"/>
                    <a:pt x="4767" y="3924"/>
                    <a:pt x="4738" y="3895"/>
                  </a:cubicBezTo>
                  <a:lnTo>
                    <a:pt x="4422" y="3579"/>
                  </a:lnTo>
                  <a:cubicBezTo>
                    <a:pt x="4499" y="3436"/>
                    <a:pt x="4556" y="3283"/>
                    <a:pt x="4604" y="3129"/>
                  </a:cubicBezTo>
                  <a:lnTo>
                    <a:pt x="5054" y="3129"/>
                  </a:lnTo>
                  <a:cubicBezTo>
                    <a:pt x="5092" y="3129"/>
                    <a:pt x="5130" y="3101"/>
                    <a:pt x="5130" y="3053"/>
                  </a:cubicBezTo>
                  <a:lnTo>
                    <a:pt x="5130" y="2048"/>
                  </a:lnTo>
                  <a:cubicBezTo>
                    <a:pt x="5121" y="2010"/>
                    <a:pt x="5092" y="1981"/>
                    <a:pt x="5054" y="1981"/>
                  </a:cubicBezTo>
                  <a:lnTo>
                    <a:pt x="4604" y="1981"/>
                  </a:lnTo>
                  <a:cubicBezTo>
                    <a:pt x="4556" y="1818"/>
                    <a:pt x="4499" y="1675"/>
                    <a:pt x="4422" y="1531"/>
                  </a:cubicBezTo>
                  <a:lnTo>
                    <a:pt x="4738" y="1215"/>
                  </a:lnTo>
                  <a:cubicBezTo>
                    <a:pt x="4767" y="1187"/>
                    <a:pt x="4767" y="1139"/>
                    <a:pt x="4738" y="1110"/>
                  </a:cubicBezTo>
                  <a:lnTo>
                    <a:pt x="4020" y="392"/>
                  </a:lnTo>
                  <a:cubicBezTo>
                    <a:pt x="4006" y="373"/>
                    <a:pt x="3984" y="364"/>
                    <a:pt x="3963" y="364"/>
                  </a:cubicBezTo>
                  <a:cubicBezTo>
                    <a:pt x="3941" y="364"/>
                    <a:pt x="3920" y="373"/>
                    <a:pt x="3905" y="392"/>
                  </a:cubicBezTo>
                  <a:lnTo>
                    <a:pt x="3589" y="708"/>
                  </a:lnTo>
                  <a:cubicBezTo>
                    <a:pt x="3446" y="622"/>
                    <a:pt x="3302" y="565"/>
                    <a:pt x="3140" y="517"/>
                  </a:cubicBezTo>
                  <a:lnTo>
                    <a:pt x="3140" y="77"/>
                  </a:lnTo>
                  <a:cubicBezTo>
                    <a:pt x="3140" y="29"/>
                    <a:pt x="3111" y="0"/>
                    <a:pt x="30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" name="Google Shape;11679;p82"/>
            <p:cNvSpPr/>
            <p:nvPr/>
          </p:nvSpPr>
          <p:spPr>
            <a:xfrm>
              <a:off x="6673918" y="4502396"/>
              <a:ext cx="29936" cy="53807"/>
            </a:xfrm>
            <a:custGeom>
              <a:avLst/>
              <a:gdLst/>
              <a:ahLst/>
              <a:cxnLst/>
              <a:rect l="l" t="t" r="r" b="b"/>
              <a:pathLst>
                <a:path w="1140" h="2049" extrusionOk="0">
                  <a:moveTo>
                    <a:pt x="728" y="1"/>
                  </a:moveTo>
                  <a:lnTo>
                    <a:pt x="699" y="10"/>
                  </a:lnTo>
                  <a:lnTo>
                    <a:pt x="680" y="20"/>
                  </a:lnTo>
                  <a:lnTo>
                    <a:pt x="651" y="30"/>
                  </a:lnTo>
                  <a:lnTo>
                    <a:pt x="623" y="39"/>
                  </a:lnTo>
                  <a:lnTo>
                    <a:pt x="604" y="49"/>
                  </a:lnTo>
                  <a:lnTo>
                    <a:pt x="584" y="58"/>
                  </a:lnTo>
                  <a:lnTo>
                    <a:pt x="556" y="68"/>
                  </a:lnTo>
                  <a:lnTo>
                    <a:pt x="537" y="77"/>
                  </a:lnTo>
                  <a:lnTo>
                    <a:pt x="508" y="87"/>
                  </a:lnTo>
                  <a:lnTo>
                    <a:pt x="489" y="97"/>
                  </a:lnTo>
                  <a:lnTo>
                    <a:pt x="470" y="116"/>
                  </a:lnTo>
                  <a:lnTo>
                    <a:pt x="451" y="125"/>
                  </a:lnTo>
                  <a:lnTo>
                    <a:pt x="431" y="144"/>
                  </a:lnTo>
                  <a:lnTo>
                    <a:pt x="412" y="154"/>
                  </a:lnTo>
                  <a:lnTo>
                    <a:pt x="393" y="164"/>
                  </a:lnTo>
                  <a:lnTo>
                    <a:pt x="374" y="173"/>
                  </a:lnTo>
                  <a:lnTo>
                    <a:pt x="355" y="202"/>
                  </a:lnTo>
                  <a:lnTo>
                    <a:pt x="336" y="211"/>
                  </a:lnTo>
                  <a:lnTo>
                    <a:pt x="307" y="240"/>
                  </a:lnTo>
                  <a:lnTo>
                    <a:pt x="269" y="269"/>
                  </a:lnTo>
                  <a:lnTo>
                    <a:pt x="259" y="278"/>
                  </a:lnTo>
                  <a:lnTo>
                    <a:pt x="240" y="298"/>
                  </a:lnTo>
                  <a:lnTo>
                    <a:pt x="230" y="317"/>
                  </a:lnTo>
                  <a:lnTo>
                    <a:pt x="211" y="336"/>
                  </a:lnTo>
                  <a:lnTo>
                    <a:pt x="202" y="345"/>
                  </a:lnTo>
                  <a:lnTo>
                    <a:pt x="183" y="364"/>
                  </a:lnTo>
                  <a:lnTo>
                    <a:pt x="173" y="384"/>
                  </a:lnTo>
                  <a:lnTo>
                    <a:pt x="154" y="412"/>
                  </a:lnTo>
                  <a:lnTo>
                    <a:pt x="144" y="431"/>
                  </a:lnTo>
                  <a:lnTo>
                    <a:pt x="135" y="451"/>
                  </a:lnTo>
                  <a:lnTo>
                    <a:pt x="116" y="470"/>
                  </a:lnTo>
                  <a:lnTo>
                    <a:pt x="106" y="498"/>
                  </a:lnTo>
                  <a:lnTo>
                    <a:pt x="96" y="518"/>
                  </a:lnTo>
                  <a:lnTo>
                    <a:pt x="77" y="537"/>
                  </a:lnTo>
                  <a:lnTo>
                    <a:pt x="68" y="565"/>
                  </a:lnTo>
                  <a:lnTo>
                    <a:pt x="58" y="585"/>
                  </a:lnTo>
                  <a:lnTo>
                    <a:pt x="49" y="604"/>
                  </a:lnTo>
                  <a:lnTo>
                    <a:pt x="39" y="632"/>
                  </a:lnTo>
                  <a:lnTo>
                    <a:pt x="29" y="652"/>
                  </a:lnTo>
                  <a:lnTo>
                    <a:pt x="29" y="680"/>
                  </a:lnTo>
                  <a:lnTo>
                    <a:pt x="20" y="699"/>
                  </a:lnTo>
                  <a:lnTo>
                    <a:pt x="10" y="728"/>
                  </a:lnTo>
                  <a:lnTo>
                    <a:pt x="10" y="747"/>
                  </a:lnTo>
                  <a:lnTo>
                    <a:pt x="1" y="776"/>
                  </a:lnTo>
                  <a:lnTo>
                    <a:pt x="1" y="786"/>
                  </a:lnTo>
                  <a:lnTo>
                    <a:pt x="1" y="805"/>
                  </a:lnTo>
                  <a:lnTo>
                    <a:pt x="1" y="833"/>
                  </a:lnTo>
                  <a:lnTo>
                    <a:pt x="1" y="853"/>
                  </a:lnTo>
                  <a:lnTo>
                    <a:pt x="1" y="891"/>
                  </a:lnTo>
                  <a:lnTo>
                    <a:pt x="1" y="900"/>
                  </a:lnTo>
                  <a:lnTo>
                    <a:pt x="1" y="929"/>
                  </a:lnTo>
                  <a:lnTo>
                    <a:pt x="1" y="1006"/>
                  </a:lnTo>
                  <a:lnTo>
                    <a:pt x="1" y="1073"/>
                  </a:lnTo>
                  <a:lnTo>
                    <a:pt x="1" y="1082"/>
                  </a:lnTo>
                  <a:lnTo>
                    <a:pt x="1" y="1140"/>
                  </a:lnTo>
                  <a:lnTo>
                    <a:pt x="1" y="1149"/>
                  </a:lnTo>
                  <a:cubicBezTo>
                    <a:pt x="49" y="1465"/>
                    <a:pt x="221" y="1743"/>
                    <a:pt x="489" y="1905"/>
                  </a:cubicBezTo>
                  <a:lnTo>
                    <a:pt x="498" y="1915"/>
                  </a:lnTo>
                  <a:lnTo>
                    <a:pt x="508" y="1915"/>
                  </a:lnTo>
                  <a:lnTo>
                    <a:pt x="517" y="1924"/>
                  </a:lnTo>
                  <a:lnTo>
                    <a:pt x="556" y="1944"/>
                  </a:lnTo>
                  <a:lnTo>
                    <a:pt x="565" y="1953"/>
                  </a:lnTo>
                  <a:lnTo>
                    <a:pt x="575" y="1953"/>
                  </a:lnTo>
                  <a:lnTo>
                    <a:pt x="632" y="1982"/>
                  </a:lnTo>
                  <a:lnTo>
                    <a:pt x="661" y="1991"/>
                  </a:lnTo>
                  <a:lnTo>
                    <a:pt x="690" y="2001"/>
                  </a:lnTo>
                  <a:lnTo>
                    <a:pt x="699" y="2001"/>
                  </a:lnTo>
                  <a:lnTo>
                    <a:pt x="747" y="2020"/>
                  </a:lnTo>
                  <a:lnTo>
                    <a:pt x="776" y="2030"/>
                  </a:lnTo>
                  <a:lnTo>
                    <a:pt x="814" y="2039"/>
                  </a:lnTo>
                  <a:lnTo>
                    <a:pt x="833" y="2039"/>
                  </a:lnTo>
                  <a:lnTo>
                    <a:pt x="900" y="2049"/>
                  </a:lnTo>
                  <a:lnTo>
                    <a:pt x="1140" y="2049"/>
                  </a:lnTo>
                  <a:lnTo>
                    <a:pt x="1073" y="2039"/>
                  </a:lnTo>
                  <a:lnTo>
                    <a:pt x="1044" y="2039"/>
                  </a:lnTo>
                  <a:lnTo>
                    <a:pt x="1006" y="2030"/>
                  </a:lnTo>
                  <a:lnTo>
                    <a:pt x="977" y="2020"/>
                  </a:lnTo>
                  <a:lnTo>
                    <a:pt x="939" y="2001"/>
                  </a:lnTo>
                  <a:lnTo>
                    <a:pt x="929" y="2001"/>
                  </a:lnTo>
                  <a:lnTo>
                    <a:pt x="891" y="1991"/>
                  </a:lnTo>
                  <a:lnTo>
                    <a:pt x="862" y="1982"/>
                  </a:lnTo>
                  <a:lnTo>
                    <a:pt x="814" y="1953"/>
                  </a:lnTo>
                  <a:lnTo>
                    <a:pt x="805" y="1953"/>
                  </a:lnTo>
                  <a:lnTo>
                    <a:pt x="785" y="1944"/>
                  </a:lnTo>
                  <a:lnTo>
                    <a:pt x="757" y="1924"/>
                  </a:lnTo>
                  <a:lnTo>
                    <a:pt x="738" y="1915"/>
                  </a:lnTo>
                  <a:lnTo>
                    <a:pt x="728" y="1905"/>
                  </a:lnTo>
                  <a:cubicBezTo>
                    <a:pt x="460" y="1743"/>
                    <a:pt x="278" y="1465"/>
                    <a:pt x="240" y="1149"/>
                  </a:cubicBezTo>
                  <a:lnTo>
                    <a:pt x="240" y="1140"/>
                  </a:lnTo>
                  <a:lnTo>
                    <a:pt x="240" y="1082"/>
                  </a:lnTo>
                  <a:lnTo>
                    <a:pt x="240" y="1073"/>
                  </a:lnTo>
                  <a:lnTo>
                    <a:pt x="240" y="1006"/>
                  </a:lnTo>
                  <a:lnTo>
                    <a:pt x="240" y="929"/>
                  </a:lnTo>
                  <a:lnTo>
                    <a:pt x="240" y="900"/>
                  </a:lnTo>
                  <a:lnTo>
                    <a:pt x="240" y="891"/>
                  </a:lnTo>
                  <a:lnTo>
                    <a:pt x="240" y="853"/>
                  </a:lnTo>
                  <a:lnTo>
                    <a:pt x="240" y="833"/>
                  </a:lnTo>
                  <a:lnTo>
                    <a:pt x="240" y="805"/>
                  </a:lnTo>
                  <a:lnTo>
                    <a:pt x="240" y="786"/>
                  </a:lnTo>
                  <a:lnTo>
                    <a:pt x="240" y="776"/>
                  </a:lnTo>
                  <a:lnTo>
                    <a:pt x="240" y="747"/>
                  </a:lnTo>
                  <a:lnTo>
                    <a:pt x="240" y="728"/>
                  </a:lnTo>
                  <a:lnTo>
                    <a:pt x="250" y="699"/>
                  </a:lnTo>
                  <a:lnTo>
                    <a:pt x="259" y="680"/>
                  </a:lnTo>
                  <a:lnTo>
                    <a:pt x="269" y="652"/>
                  </a:lnTo>
                  <a:lnTo>
                    <a:pt x="278" y="632"/>
                  </a:lnTo>
                  <a:lnTo>
                    <a:pt x="288" y="604"/>
                  </a:lnTo>
                  <a:lnTo>
                    <a:pt x="297" y="585"/>
                  </a:lnTo>
                  <a:lnTo>
                    <a:pt x="307" y="565"/>
                  </a:lnTo>
                  <a:lnTo>
                    <a:pt x="317" y="537"/>
                  </a:lnTo>
                  <a:lnTo>
                    <a:pt x="326" y="518"/>
                  </a:lnTo>
                  <a:lnTo>
                    <a:pt x="336" y="498"/>
                  </a:lnTo>
                  <a:lnTo>
                    <a:pt x="355" y="470"/>
                  </a:lnTo>
                  <a:lnTo>
                    <a:pt x="364" y="451"/>
                  </a:lnTo>
                  <a:lnTo>
                    <a:pt x="384" y="431"/>
                  </a:lnTo>
                  <a:lnTo>
                    <a:pt x="393" y="412"/>
                  </a:lnTo>
                  <a:lnTo>
                    <a:pt x="412" y="384"/>
                  </a:lnTo>
                  <a:lnTo>
                    <a:pt x="422" y="364"/>
                  </a:lnTo>
                  <a:lnTo>
                    <a:pt x="441" y="345"/>
                  </a:lnTo>
                  <a:lnTo>
                    <a:pt x="451" y="336"/>
                  </a:lnTo>
                  <a:lnTo>
                    <a:pt x="470" y="317"/>
                  </a:lnTo>
                  <a:lnTo>
                    <a:pt x="479" y="298"/>
                  </a:lnTo>
                  <a:lnTo>
                    <a:pt x="498" y="278"/>
                  </a:lnTo>
                  <a:lnTo>
                    <a:pt x="508" y="269"/>
                  </a:lnTo>
                  <a:lnTo>
                    <a:pt x="537" y="240"/>
                  </a:lnTo>
                  <a:lnTo>
                    <a:pt x="575" y="211"/>
                  </a:lnTo>
                  <a:lnTo>
                    <a:pt x="584" y="202"/>
                  </a:lnTo>
                  <a:lnTo>
                    <a:pt x="613" y="173"/>
                  </a:lnTo>
                  <a:lnTo>
                    <a:pt x="623" y="164"/>
                  </a:lnTo>
                  <a:lnTo>
                    <a:pt x="651" y="154"/>
                  </a:lnTo>
                  <a:lnTo>
                    <a:pt x="661" y="144"/>
                  </a:lnTo>
                  <a:lnTo>
                    <a:pt x="690" y="125"/>
                  </a:lnTo>
                  <a:lnTo>
                    <a:pt x="699" y="116"/>
                  </a:lnTo>
                  <a:lnTo>
                    <a:pt x="728" y="97"/>
                  </a:lnTo>
                  <a:lnTo>
                    <a:pt x="747" y="87"/>
                  </a:lnTo>
                  <a:lnTo>
                    <a:pt x="766" y="77"/>
                  </a:lnTo>
                  <a:lnTo>
                    <a:pt x="795" y="68"/>
                  </a:lnTo>
                  <a:lnTo>
                    <a:pt x="814" y="58"/>
                  </a:lnTo>
                  <a:lnTo>
                    <a:pt x="833" y="49"/>
                  </a:lnTo>
                  <a:lnTo>
                    <a:pt x="862" y="39"/>
                  </a:lnTo>
                  <a:lnTo>
                    <a:pt x="881" y="30"/>
                  </a:lnTo>
                  <a:lnTo>
                    <a:pt x="910" y="20"/>
                  </a:lnTo>
                  <a:lnTo>
                    <a:pt x="929" y="10"/>
                  </a:lnTo>
                  <a:lnTo>
                    <a:pt x="95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32" name="Rectangle 27">
            <a:extLst>
              <a:ext uri="{FF2B5EF4-FFF2-40B4-BE49-F238E27FC236}">
                <a16:creationId xmlns="" xmlns:a16="http://schemas.microsoft.com/office/drawing/2014/main" id="{989A9547-54CD-420E-9495-709230EB609C}"/>
              </a:ext>
            </a:extLst>
          </p:cNvPr>
          <p:cNvSpPr/>
          <p:nvPr/>
        </p:nvSpPr>
        <p:spPr>
          <a:xfrm>
            <a:off x="3321379" y="2258874"/>
            <a:ext cx="267661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Clr>
                <a:srgbClr val="000000"/>
              </a:buClr>
            </a:pPr>
            <a:r>
              <a:rPr lang="es-MX" sz="1100" kern="0" dirty="0">
                <a:solidFill>
                  <a:srgbClr val="000000"/>
                </a:solidFill>
                <a:ea typeface="Roboto"/>
                <a:cs typeface="Roboto"/>
                <a:sym typeface="Roboto"/>
              </a:rPr>
              <a:t>4.14 Número Interno</a:t>
            </a:r>
            <a:endParaRPr lang="es-ES" sz="1100" kern="0" dirty="0">
              <a:solidFill>
                <a:srgbClr val="000000"/>
              </a:solidFill>
              <a:ea typeface="Roboto"/>
              <a:cs typeface="Roboto"/>
              <a:sym typeface="Roboto"/>
            </a:endParaRPr>
          </a:p>
        </p:txBody>
      </p:sp>
      <p:sp>
        <p:nvSpPr>
          <p:cNvPr id="333" name="Rectangle 27">
            <a:extLst>
              <a:ext uri="{FF2B5EF4-FFF2-40B4-BE49-F238E27FC236}">
                <a16:creationId xmlns="" xmlns:a16="http://schemas.microsoft.com/office/drawing/2014/main" id="{989A9547-54CD-420E-9495-709230EB609C}"/>
              </a:ext>
            </a:extLst>
          </p:cNvPr>
          <p:cNvSpPr/>
          <p:nvPr/>
        </p:nvSpPr>
        <p:spPr>
          <a:xfrm>
            <a:off x="3342653" y="3124177"/>
            <a:ext cx="2749471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Clr>
                <a:srgbClr val="000000"/>
              </a:buClr>
            </a:pPr>
            <a:r>
              <a:rPr lang="es-MX" sz="1100" kern="0" dirty="0">
                <a:solidFill>
                  <a:srgbClr val="000000"/>
                </a:solidFill>
                <a:ea typeface="Roboto"/>
                <a:cs typeface="Roboto"/>
                <a:sym typeface="Roboto"/>
              </a:rPr>
              <a:t>4.16 Barrio</a:t>
            </a:r>
            <a:endParaRPr lang="es-ES" sz="1100" kern="0" dirty="0">
              <a:solidFill>
                <a:srgbClr val="000000"/>
              </a:solidFill>
              <a:ea typeface="Roboto"/>
              <a:cs typeface="Roboto"/>
              <a:sym typeface="Roboto"/>
            </a:endParaRPr>
          </a:p>
        </p:txBody>
      </p:sp>
      <p:sp>
        <p:nvSpPr>
          <p:cNvPr id="334" name="Rectangle 27">
            <a:extLst>
              <a:ext uri="{FF2B5EF4-FFF2-40B4-BE49-F238E27FC236}">
                <a16:creationId xmlns="" xmlns:a16="http://schemas.microsoft.com/office/drawing/2014/main" id="{989A9547-54CD-420E-9495-709230EB609C}"/>
              </a:ext>
            </a:extLst>
          </p:cNvPr>
          <p:cNvSpPr/>
          <p:nvPr/>
        </p:nvSpPr>
        <p:spPr>
          <a:xfrm>
            <a:off x="3352754" y="4010388"/>
            <a:ext cx="272926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C" sz="1100" kern="0" dirty="0">
                <a:solidFill>
                  <a:srgbClr val="000000"/>
                </a:solidFill>
                <a:ea typeface="Roboto"/>
                <a:cs typeface="Roboto"/>
              </a:rPr>
              <a:t>4.17 Manzana </a:t>
            </a:r>
            <a:endParaRPr lang="es-EC" sz="1100" kern="0" dirty="0">
              <a:solidFill>
                <a:srgbClr val="000000"/>
              </a:solidFill>
              <a:ea typeface="Roboto"/>
              <a:cs typeface="Roboto"/>
            </a:endParaRPr>
          </a:p>
        </p:txBody>
      </p:sp>
      <p:sp>
        <p:nvSpPr>
          <p:cNvPr id="335" name="Rectangle 27">
            <a:extLst>
              <a:ext uri="{FF2B5EF4-FFF2-40B4-BE49-F238E27FC236}">
                <a16:creationId xmlns="" xmlns:a16="http://schemas.microsoft.com/office/drawing/2014/main" id="{989A9547-54CD-420E-9495-709230EB609C}"/>
              </a:ext>
            </a:extLst>
          </p:cNvPr>
          <p:cNvSpPr/>
          <p:nvPr/>
        </p:nvSpPr>
        <p:spPr>
          <a:xfrm>
            <a:off x="3267423" y="4886831"/>
            <a:ext cx="294478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Clr>
                <a:srgbClr val="000000"/>
              </a:buClr>
            </a:pPr>
            <a:r>
              <a:rPr lang="es-MX" sz="1100" kern="0" dirty="0">
                <a:solidFill>
                  <a:srgbClr val="000000"/>
                </a:solidFill>
                <a:ea typeface="Roboto"/>
                <a:cs typeface="Roboto"/>
                <a:sym typeface="Roboto"/>
              </a:rPr>
              <a:t>4.8 Número </a:t>
            </a:r>
            <a:r>
              <a:rPr lang="es-MX" sz="1100" kern="0" dirty="0" smtClean="0">
                <a:solidFill>
                  <a:srgbClr val="000000"/>
                </a:solidFill>
                <a:ea typeface="Roboto"/>
                <a:cs typeface="Roboto"/>
                <a:sym typeface="Roboto"/>
              </a:rPr>
              <a:t>Externo</a:t>
            </a:r>
            <a:endParaRPr lang="es-ES" sz="1100" kern="0" dirty="0">
              <a:solidFill>
                <a:srgbClr val="000000"/>
              </a:solidFill>
              <a:ea typeface="Roboto"/>
              <a:cs typeface="Roboto"/>
              <a:sym typeface="Roboto"/>
            </a:endParaRPr>
          </a:p>
        </p:txBody>
      </p:sp>
      <p:sp>
        <p:nvSpPr>
          <p:cNvPr id="337" name="Rectangle 27">
            <a:extLst>
              <a:ext uri="{FF2B5EF4-FFF2-40B4-BE49-F238E27FC236}">
                <a16:creationId xmlns="" xmlns:a16="http://schemas.microsoft.com/office/drawing/2014/main" id="{989A9547-54CD-420E-9495-709230EB609C}"/>
              </a:ext>
            </a:extLst>
          </p:cNvPr>
          <p:cNvSpPr/>
          <p:nvPr/>
        </p:nvSpPr>
        <p:spPr>
          <a:xfrm>
            <a:off x="6810569" y="2250861"/>
            <a:ext cx="242994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es-MX" sz="1100" dirty="0"/>
              <a:t>4.14. Nº oficina/</a:t>
            </a:r>
            <a:r>
              <a:rPr lang="es-MX" sz="1100" dirty="0" err="1"/>
              <a:t>Dep</a:t>
            </a:r>
            <a:r>
              <a:rPr lang="es-MX" sz="1100" dirty="0"/>
              <a:t>/villa</a:t>
            </a:r>
            <a:endParaRPr lang="es-MX" sz="1100" dirty="0"/>
          </a:p>
        </p:txBody>
      </p:sp>
      <p:sp>
        <p:nvSpPr>
          <p:cNvPr id="338" name="Rectangle 27">
            <a:extLst>
              <a:ext uri="{FF2B5EF4-FFF2-40B4-BE49-F238E27FC236}">
                <a16:creationId xmlns="" xmlns:a16="http://schemas.microsoft.com/office/drawing/2014/main" id="{989A9547-54CD-420E-9495-709230EB609C}"/>
              </a:ext>
            </a:extLst>
          </p:cNvPr>
          <p:cNvSpPr/>
          <p:nvPr/>
        </p:nvSpPr>
        <p:spPr>
          <a:xfrm>
            <a:off x="6717166" y="3147613"/>
            <a:ext cx="2817913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es-MX" sz="1100" dirty="0"/>
              <a:t>4.15. Ciudadela/Barrio</a:t>
            </a:r>
            <a:endParaRPr lang="es-MX" sz="1100" dirty="0"/>
          </a:p>
        </p:txBody>
      </p:sp>
      <p:sp>
        <p:nvSpPr>
          <p:cNvPr id="339" name="Rectangle 27">
            <a:extLst>
              <a:ext uri="{FF2B5EF4-FFF2-40B4-BE49-F238E27FC236}">
                <a16:creationId xmlns="" xmlns:a16="http://schemas.microsoft.com/office/drawing/2014/main" id="{989A9547-54CD-420E-9495-709230EB609C}"/>
              </a:ext>
            </a:extLst>
          </p:cNvPr>
          <p:cNvSpPr/>
          <p:nvPr/>
        </p:nvSpPr>
        <p:spPr>
          <a:xfrm>
            <a:off x="6688833" y="4919805"/>
            <a:ext cx="278053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es-MX" sz="1100" dirty="0"/>
              <a:t>4.8. Número Externo/Placa Municipal</a:t>
            </a:r>
            <a:endParaRPr lang="es-MX" sz="1100" dirty="0"/>
          </a:p>
        </p:txBody>
      </p:sp>
      <p:sp>
        <p:nvSpPr>
          <p:cNvPr id="341" name="Rectangle 27">
            <a:extLst>
              <a:ext uri="{FF2B5EF4-FFF2-40B4-BE49-F238E27FC236}">
                <a16:creationId xmlns="" xmlns:a16="http://schemas.microsoft.com/office/drawing/2014/main" id="{989A9547-54CD-420E-9495-709230EB609C}"/>
              </a:ext>
            </a:extLst>
          </p:cNvPr>
          <p:cNvSpPr/>
          <p:nvPr/>
        </p:nvSpPr>
        <p:spPr>
          <a:xfrm>
            <a:off x="6756286" y="3967573"/>
            <a:ext cx="233981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0000"/>
              </a:buClr>
            </a:pPr>
            <a:r>
              <a:rPr lang="es-MX" sz="1100" kern="0" dirty="0">
                <a:solidFill>
                  <a:srgbClr val="000000"/>
                </a:solidFill>
                <a:ea typeface="Roboto"/>
                <a:cs typeface="Roboto"/>
                <a:sym typeface="Roboto"/>
              </a:rPr>
              <a:t>4.16. Nº o nombre de manzana/bloque</a:t>
            </a:r>
            <a:endParaRPr lang="es-ES" sz="1100" kern="0" dirty="0">
              <a:solidFill>
                <a:srgbClr val="000000"/>
              </a:solidFill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697474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ítulo 1">
            <a:extLst>
              <a:ext uri="{FF2B5EF4-FFF2-40B4-BE49-F238E27FC236}">
                <a16:creationId xmlns="" xmlns:a16="http://schemas.microsoft.com/office/drawing/2014/main" id="{2F24E1AB-A4DD-0A45-A04F-82B4AE9B60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7832" y="372496"/>
            <a:ext cx="8209048" cy="530024"/>
          </a:xfrm>
        </p:spPr>
        <p:txBody>
          <a:bodyPr>
            <a:normAutofit fontScale="90000"/>
          </a:bodyPr>
          <a:lstStyle/>
          <a:p>
            <a:r>
              <a:rPr lang="es-ES" dirty="0"/>
              <a:t>Actualización en el formulario ENESEM </a:t>
            </a:r>
            <a:r>
              <a:rPr lang="es-ES" dirty="0" smtClean="0"/>
              <a:t>2024 </a:t>
            </a:r>
            <a:r>
              <a:rPr lang="es-ES" dirty="0"/>
              <a:t>- Modificaciones </a:t>
            </a:r>
          </a:p>
        </p:txBody>
      </p:sp>
      <p:sp>
        <p:nvSpPr>
          <p:cNvPr id="159" name="Google Shape;2114;p39"/>
          <p:cNvSpPr/>
          <p:nvPr/>
        </p:nvSpPr>
        <p:spPr>
          <a:xfrm rot="10800000" flipH="1">
            <a:off x="6439271" y="4119655"/>
            <a:ext cx="1686775" cy="666682"/>
          </a:xfrm>
          <a:custGeom>
            <a:avLst/>
            <a:gdLst/>
            <a:ahLst/>
            <a:cxnLst/>
            <a:rect l="l" t="t" r="r" b="b"/>
            <a:pathLst>
              <a:path w="44099" h="32324" extrusionOk="0">
                <a:moveTo>
                  <a:pt x="6104" y="0"/>
                </a:moveTo>
                <a:cubicBezTo>
                  <a:pt x="2735" y="0"/>
                  <a:pt x="0" y="2702"/>
                  <a:pt x="0" y="6071"/>
                </a:cubicBezTo>
                <a:lnTo>
                  <a:pt x="0" y="26219"/>
                </a:lnTo>
                <a:cubicBezTo>
                  <a:pt x="0" y="29588"/>
                  <a:pt x="2735" y="32323"/>
                  <a:pt x="6104" y="32323"/>
                </a:cubicBezTo>
                <a:lnTo>
                  <a:pt x="44098" y="32323"/>
                </a:lnTo>
                <a:lnTo>
                  <a:pt x="28887" y="0"/>
                </a:lnTo>
                <a:close/>
              </a:path>
            </a:pathLst>
          </a:custGeom>
          <a:solidFill>
            <a:srgbClr val="EEEEE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60" name="Google Shape;2115;p39"/>
          <p:cNvSpPr/>
          <p:nvPr/>
        </p:nvSpPr>
        <p:spPr>
          <a:xfrm rot="10800000" flipH="1">
            <a:off x="6412591" y="3227540"/>
            <a:ext cx="1710605" cy="666683"/>
          </a:xfrm>
          <a:custGeom>
            <a:avLst/>
            <a:gdLst/>
            <a:ahLst/>
            <a:cxnLst/>
            <a:rect l="l" t="t" r="r" b="b"/>
            <a:pathLst>
              <a:path w="44099" h="32324" extrusionOk="0">
                <a:moveTo>
                  <a:pt x="6104" y="0"/>
                </a:moveTo>
                <a:cubicBezTo>
                  <a:pt x="2735" y="0"/>
                  <a:pt x="0" y="2702"/>
                  <a:pt x="0" y="6071"/>
                </a:cubicBezTo>
                <a:lnTo>
                  <a:pt x="0" y="26219"/>
                </a:lnTo>
                <a:cubicBezTo>
                  <a:pt x="0" y="29588"/>
                  <a:pt x="2735" y="32323"/>
                  <a:pt x="6104" y="32323"/>
                </a:cubicBezTo>
                <a:lnTo>
                  <a:pt x="44098" y="32323"/>
                </a:lnTo>
                <a:lnTo>
                  <a:pt x="28887" y="0"/>
                </a:lnTo>
                <a:close/>
              </a:path>
            </a:pathLst>
          </a:custGeom>
          <a:solidFill>
            <a:srgbClr val="EEEEE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61" name="Google Shape;2116;p39"/>
          <p:cNvSpPr/>
          <p:nvPr/>
        </p:nvSpPr>
        <p:spPr>
          <a:xfrm rot="10800000" flipH="1">
            <a:off x="6412591" y="2346332"/>
            <a:ext cx="1710605" cy="666683"/>
          </a:xfrm>
          <a:custGeom>
            <a:avLst/>
            <a:gdLst/>
            <a:ahLst/>
            <a:cxnLst/>
            <a:rect l="l" t="t" r="r" b="b"/>
            <a:pathLst>
              <a:path w="44099" h="32324" extrusionOk="0">
                <a:moveTo>
                  <a:pt x="6104" y="0"/>
                </a:moveTo>
                <a:cubicBezTo>
                  <a:pt x="2735" y="0"/>
                  <a:pt x="0" y="2702"/>
                  <a:pt x="0" y="6071"/>
                </a:cubicBezTo>
                <a:lnTo>
                  <a:pt x="0" y="26219"/>
                </a:lnTo>
                <a:cubicBezTo>
                  <a:pt x="0" y="29588"/>
                  <a:pt x="2735" y="32323"/>
                  <a:pt x="6104" y="32323"/>
                </a:cubicBezTo>
                <a:lnTo>
                  <a:pt x="44098" y="32323"/>
                </a:lnTo>
                <a:lnTo>
                  <a:pt x="28887" y="0"/>
                </a:lnTo>
                <a:close/>
              </a:path>
            </a:pathLst>
          </a:custGeom>
          <a:solidFill>
            <a:srgbClr val="EEEEE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62" name="Google Shape;2117;p39"/>
          <p:cNvSpPr/>
          <p:nvPr/>
        </p:nvSpPr>
        <p:spPr>
          <a:xfrm rot="10800000">
            <a:off x="4538992" y="4114425"/>
            <a:ext cx="1679547" cy="666682"/>
          </a:xfrm>
          <a:custGeom>
            <a:avLst/>
            <a:gdLst/>
            <a:ahLst/>
            <a:cxnLst/>
            <a:rect l="l" t="t" r="r" b="b"/>
            <a:pathLst>
              <a:path w="44099" h="32324" extrusionOk="0">
                <a:moveTo>
                  <a:pt x="6104" y="0"/>
                </a:moveTo>
                <a:cubicBezTo>
                  <a:pt x="2735" y="0"/>
                  <a:pt x="0" y="2702"/>
                  <a:pt x="0" y="6071"/>
                </a:cubicBezTo>
                <a:lnTo>
                  <a:pt x="0" y="26219"/>
                </a:lnTo>
                <a:cubicBezTo>
                  <a:pt x="0" y="29588"/>
                  <a:pt x="2735" y="32323"/>
                  <a:pt x="6104" y="32323"/>
                </a:cubicBezTo>
                <a:lnTo>
                  <a:pt x="44098" y="32323"/>
                </a:lnTo>
                <a:lnTo>
                  <a:pt x="28887" y="0"/>
                </a:lnTo>
                <a:close/>
              </a:path>
            </a:pathLst>
          </a:custGeom>
          <a:solidFill>
            <a:srgbClr val="EEEEE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63" name="Google Shape;2118;p39"/>
          <p:cNvSpPr/>
          <p:nvPr/>
        </p:nvSpPr>
        <p:spPr>
          <a:xfrm rot="10800000">
            <a:off x="4536143" y="3222310"/>
            <a:ext cx="1686780" cy="666683"/>
          </a:xfrm>
          <a:custGeom>
            <a:avLst/>
            <a:gdLst/>
            <a:ahLst/>
            <a:cxnLst/>
            <a:rect l="l" t="t" r="r" b="b"/>
            <a:pathLst>
              <a:path w="44099" h="32324" extrusionOk="0">
                <a:moveTo>
                  <a:pt x="6104" y="0"/>
                </a:moveTo>
                <a:cubicBezTo>
                  <a:pt x="2735" y="0"/>
                  <a:pt x="0" y="2702"/>
                  <a:pt x="0" y="6071"/>
                </a:cubicBezTo>
                <a:lnTo>
                  <a:pt x="0" y="26219"/>
                </a:lnTo>
                <a:cubicBezTo>
                  <a:pt x="0" y="29588"/>
                  <a:pt x="2735" y="32323"/>
                  <a:pt x="6104" y="32323"/>
                </a:cubicBezTo>
                <a:lnTo>
                  <a:pt x="44098" y="32323"/>
                </a:lnTo>
                <a:lnTo>
                  <a:pt x="28887" y="0"/>
                </a:lnTo>
                <a:close/>
              </a:path>
            </a:pathLst>
          </a:custGeom>
          <a:solidFill>
            <a:srgbClr val="EEEEE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64" name="Google Shape;2119;p39"/>
          <p:cNvSpPr/>
          <p:nvPr/>
        </p:nvSpPr>
        <p:spPr>
          <a:xfrm rot="10800000">
            <a:off x="4536143" y="2341101"/>
            <a:ext cx="1686780" cy="666683"/>
          </a:xfrm>
          <a:custGeom>
            <a:avLst/>
            <a:gdLst/>
            <a:ahLst/>
            <a:cxnLst/>
            <a:rect l="l" t="t" r="r" b="b"/>
            <a:pathLst>
              <a:path w="44099" h="32324" extrusionOk="0">
                <a:moveTo>
                  <a:pt x="6104" y="0"/>
                </a:moveTo>
                <a:cubicBezTo>
                  <a:pt x="2735" y="0"/>
                  <a:pt x="0" y="2702"/>
                  <a:pt x="0" y="6071"/>
                </a:cubicBezTo>
                <a:lnTo>
                  <a:pt x="0" y="26219"/>
                </a:lnTo>
                <a:cubicBezTo>
                  <a:pt x="0" y="29588"/>
                  <a:pt x="2735" y="32323"/>
                  <a:pt x="6104" y="32323"/>
                </a:cubicBezTo>
                <a:lnTo>
                  <a:pt x="44098" y="32323"/>
                </a:lnTo>
                <a:lnTo>
                  <a:pt x="28887" y="0"/>
                </a:lnTo>
                <a:close/>
              </a:path>
            </a:pathLst>
          </a:custGeom>
          <a:solidFill>
            <a:srgbClr val="EEEEE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65" name="Google Shape;2120;p39"/>
          <p:cNvSpPr txBox="1"/>
          <p:nvPr/>
        </p:nvSpPr>
        <p:spPr>
          <a:xfrm>
            <a:off x="2878531" y="2341303"/>
            <a:ext cx="2448000" cy="666600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txBody>
          <a:bodyPr spcFirstLastPara="1" wrap="square" lIns="502900" tIns="91425" rIns="137150" bIns="91425" anchor="ctr" anchorCtr="0">
            <a:noAutofit/>
          </a:bodyPr>
          <a:lstStyle/>
          <a:p>
            <a:pPr lvl="0">
              <a:buClr>
                <a:srgbClr val="000000"/>
              </a:buClr>
            </a:pPr>
            <a:endParaRPr lang="es-ES" sz="1100" kern="0" dirty="0">
              <a:solidFill>
                <a:srgbClr val="000000"/>
              </a:solidFill>
              <a:ea typeface="Roboto"/>
              <a:cs typeface="Roboto"/>
              <a:sym typeface="Roboto"/>
            </a:endParaRPr>
          </a:p>
        </p:txBody>
      </p:sp>
      <p:sp>
        <p:nvSpPr>
          <p:cNvPr id="166" name="Google Shape;2121;p39"/>
          <p:cNvSpPr txBox="1"/>
          <p:nvPr/>
        </p:nvSpPr>
        <p:spPr>
          <a:xfrm>
            <a:off x="2875681" y="3216236"/>
            <a:ext cx="2448000" cy="669300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txBody>
          <a:bodyPr spcFirstLastPara="1" wrap="square" lIns="502900" tIns="91425" rIns="137150" bIns="91425" anchor="ctr" anchorCtr="0">
            <a:noAutofit/>
          </a:bodyPr>
          <a:lstStyle/>
          <a:p>
            <a:pPr marL="0" marR="0" lvl="0" indent="0" algn="r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67" name="Google Shape;2122;p39"/>
          <p:cNvSpPr txBox="1"/>
          <p:nvPr/>
        </p:nvSpPr>
        <p:spPr>
          <a:xfrm>
            <a:off x="7326079" y="2346533"/>
            <a:ext cx="2448000" cy="666600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txBody>
          <a:bodyPr spcFirstLastPara="1" wrap="square" lIns="137150" tIns="91425" rIns="502900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68" name="Google Shape;2123;p39"/>
          <p:cNvSpPr txBox="1"/>
          <p:nvPr/>
        </p:nvSpPr>
        <p:spPr>
          <a:xfrm>
            <a:off x="7326079" y="3221466"/>
            <a:ext cx="2448000" cy="666600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txBody>
          <a:bodyPr spcFirstLastPara="1" wrap="square" lIns="137150" tIns="91425" rIns="502900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69" name="Google Shape;2124;p39"/>
          <p:cNvSpPr txBox="1"/>
          <p:nvPr/>
        </p:nvSpPr>
        <p:spPr>
          <a:xfrm>
            <a:off x="7328929" y="4114905"/>
            <a:ext cx="2448000" cy="666600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txBody>
          <a:bodyPr spcFirstLastPara="1" wrap="square" lIns="137150" tIns="91425" rIns="502900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70" name="Google Shape;2125;p39"/>
          <p:cNvSpPr txBox="1"/>
          <p:nvPr/>
        </p:nvSpPr>
        <p:spPr>
          <a:xfrm>
            <a:off x="2878531" y="4108350"/>
            <a:ext cx="2448000" cy="666600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txBody>
          <a:bodyPr spcFirstLastPara="1" wrap="square" lIns="502900" tIns="91425" rIns="137150" bIns="91425" anchor="ctr" anchorCtr="0">
            <a:noAutofit/>
          </a:bodyPr>
          <a:lstStyle/>
          <a:p>
            <a:pPr marL="0" marR="0" lvl="0" indent="0" algn="r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"/>
              <a:ea typeface="Roboto"/>
              <a:cs typeface="Roboto"/>
              <a:sym typeface="Roboto"/>
            </a:endParaRPr>
          </a:p>
        </p:txBody>
      </p:sp>
      <p:grpSp>
        <p:nvGrpSpPr>
          <p:cNvPr id="171" name="Google Shape;2127;p39"/>
          <p:cNvGrpSpPr/>
          <p:nvPr/>
        </p:nvGrpSpPr>
        <p:grpSpPr>
          <a:xfrm>
            <a:off x="2280181" y="2341103"/>
            <a:ext cx="1036819" cy="666683"/>
            <a:chOff x="658800" y="1747650"/>
            <a:chExt cx="1036819" cy="666683"/>
          </a:xfrm>
        </p:grpSpPr>
        <p:sp>
          <p:nvSpPr>
            <p:cNvPr id="172" name="Google Shape;2128;p39"/>
            <p:cNvSpPr/>
            <p:nvPr/>
          </p:nvSpPr>
          <p:spPr>
            <a:xfrm>
              <a:off x="658800" y="1747650"/>
              <a:ext cx="1036819" cy="666683"/>
            </a:xfrm>
            <a:custGeom>
              <a:avLst/>
              <a:gdLst/>
              <a:ahLst/>
              <a:cxnLst/>
              <a:rect l="l" t="t" r="r" b="b"/>
              <a:pathLst>
                <a:path w="50270" h="32324" extrusionOk="0">
                  <a:moveTo>
                    <a:pt x="6104" y="0"/>
                  </a:moveTo>
                  <a:cubicBezTo>
                    <a:pt x="2735" y="0"/>
                    <a:pt x="0" y="2702"/>
                    <a:pt x="0" y="6071"/>
                  </a:cubicBezTo>
                  <a:lnTo>
                    <a:pt x="0" y="26219"/>
                  </a:lnTo>
                  <a:cubicBezTo>
                    <a:pt x="0" y="29588"/>
                    <a:pt x="2735" y="32323"/>
                    <a:pt x="6104" y="32323"/>
                  </a:cubicBezTo>
                  <a:lnTo>
                    <a:pt x="50269" y="32323"/>
                  </a:lnTo>
                  <a:lnTo>
                    <a:pt x="28887" y="0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3" name="Google Shape;2129;p39"/>
            <p:cNvSpPr/>
            <p:nvPr/>
          </p:nvSpPr>
          <p:spPr>
            <a:xfrm>
              <a:off x="658800" y="1747650"/>
              <a:ext cx="909542" cy="666683"/>
            </a:xfrm>
            <a:custGeom>
              <a:avLst/>
              <a:gdLst/>
              <a:ahLst/>
              <a:cxnLst/>
              <a:rect l="l" t="t" r="r" b="b"/>
              <a:pathLst>
                <a:path w="44099" h="32324" extrusionOk="0">
                  <a:moveTo>
                    <a:pt x="6104" y="0"/>
                  </a:moveTo>
                  <a:cubicBezTo>
                    <a:pt x="2735" y="0"/>
                    <a:pt x="0" y="2702"/>
                    <a:pt x="0" y="6071"/>
                  </a:cubicBezTo>
                  <a:lnTo>
                    <a:pt x="0" y="26219"/>
                  </a:lnTo>
                  <a:cubicBezTo>
                    <a:pt x="0" y="29588"/>
                    <a:pt x="2735" y="32323"/>
                    <a:pt x="6104" y="32323"/>
                  </a:cubicBezTo>
                  <a:lnTo>
                    <a:pt x="44098" y="32323"/>
                  </a:lnTo>
                  <a:lnTo>
                    <a:pt x="28887" y="0"/>
                  </a:lnTo>
                  <a:close/>
                </a:path>
              </a:pathLst>
            </a:custGeom>
            <a:solidFill>
              <a:srgbClr val="BE46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74" name="Google Shape;2130;p39"/>
          <p:cNvGrpSpPr/>
          <p:nvPr/>
        </p:nvGrpSpPr>
        <p:grpSpPr>
          <a:xfrm>
            <a:off x="2283031" y="4108342"/>
            <a:ext cx="1036819" cy="666682"/>
            <a:chOff x="658800" y="3818017"/>
            <a:chExt cx="1036819" cy="666682"/>
          </a:xfrm>
        </p:grpSpPr>
        <p:sp>
          <p:nvSpPr>
            <p:cNvPr id="175" name="Google Shape;2131;p39"/>
            <p:cNvSpPr/>
            <p:nvPr/>
          </p:nvSpPr>
          <p:spPr>
            <a:xfrm>
              <a:off x="658800" y="3818017"/>
              <a:ext cx="1036819" cy="666682"/>
            </a:xfrm>
            <a:custGeom>
              <a:avLst/>
              <a:gdLst/>
              <a:ahLst/>
              <a:cxnLst/>
              <a:rect l="l" t="t" r="r" b="b"/>
              <a:pathLst>
                <a:path w="50270" h="32324" extrusionOk="0">
                  <a:moveTo>
                    <a:pt x="6104" y="1"/>
                  </a:moveTo>
                  <a:cubicBezTo>
                    <a:pt x="2735" y="1"/>
                    <a:pt x="0" y="2736"/>
                    <a:pt x="0" y="6105"/>
                  </a:cubicBezTo>
                  <a:lnTo>
                    <a:pt x="0" y="26219"/>
                  </a:lnTo>
                  <a:cubicBezTo>
                    <a:pt x="0" y="29588"/>
                    <a:pt x="2735" y="32324"/>
                    <a:pt x="6104" y="32324"/>
                  </a:cubicBezTo>
                  <a:lnTo>
                    <a:pt x="28887" y="32324"/>
                  </a:lnTo>
                  <a:lnTo>
                    <a:pt x="50269" y="1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6" name="Google Shape;2132;p39"/>
            <p:cNvSpPr/>
            <p:nvPr/>
          </p:nvSpPr>
          <p:spPr>
            <a:xfrm>
              <a:off x="658800" y="3818017"/>
              <a:ext cx="909542" cy="666682"/>
            </a:xfrm>
            <a:custGeom>
              <a:avLst/>
              <a:gdLst/>
              <a:ahLst/>
              <a:cxnLst/>
              <a:rect l="l" t="t" r="r" b="b"/>
              <a:pathLst>
                <a:path w="44099" h="32324" extrusionOk="0">
                  <a:moveTo>
                    <a:pt x="6104" y="1"/>
                  </a:moveTo>
                  <a:cubicBezTo>
                    <a:pt x="2735" y="1"/>
                    <a:pt x="0" y="2736"/>
                    <a:pt x="0" y="6105"/>
                  </a:cubicBezTo>
                  <a:lnTo>
                    <a:pt x="0" y="26219"/>
                  </a:lnTo>
                  <a:cubicBezTo>
                    <a:pt x="0" y="29588"/>
                    <a:pt x="2735" y="32324"/>
                    <a:pt x="6104" y="32324"/>
                  </a:cubicBezTo>
                  <a:lnTo>
                    <a:pt x="28887" y="32324"/>
                  </a:lnTo>
                  <a:lnTo>
                    <a:pt x="44098" y="1"/>
                  </a:lnTo>
                  <a:close/>
                </a:path>
              </a:pathLst>
            </a:custGeom>
            <a:solidFill>
              <a:srgbClr val="C975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83" name="Google Shape;2139;p39"/>
          <p:cNvGrpSpPr/>
          <p:nvPr/>
        </p:nvGrpSpPr>
        <p:grpSpPr>
          <a:xfrm>
            <a:off x="2280181" y="3216244"/>
            <a:ext cx="1036819" cy="666682"/>
            <a:chOff x="658800" y="2722658"/>
            <a:chExt cx="1036819" cy="666682"/>
          </a:xfrm>
        </p:grpSpPr>
        <p:sp>
          <p:nvSpPr>
            <p:cNvPr id="184" name="Google Shape;2140;p39"/>
            <p:cNvSpPr/>
            <p:nvPr/>
          </p:nvSpPr>
          <p:spPr>
            <a:xfrm>
              <a:off x="658800" y="2722658"/>
              <a:ext cx="1036819" cy="666682"/>
            </a:xfrm>
            <a:custGeom>
              <a:avLst/>
              <a:gdLst/>
              <a:ahLst/>
              <a:cxnLst/>
              <a:rect l="l" t="t" r="r" b="b"/>
              <a:pathLst>
                <a:path w="50270" h="32324" extrusionOk="0">
                  <a:moveTo>
                    <a:pt x="6104" y="0"/>
                  </a:moveTo>
                  <a:cubicBezTo>
                    <a:pt x="2735" y="0"/>
                    <a:pt x="0" y="2736"/>
                    <a:pt x="0" y="6071"/>
                  </a:cubicBezTo>
                  <a:lnTo>
                    <a:pt x="0" y="26219"/>
                  </a:lnTo>
                  <a:cubicBezTo>
                    <a:pt x="0" y="29588"/>
                    <a:pt x="2735" y="32324"/>
                    <a:pt x="6104" y="32324"/>
                  </a:cubicBezTo>
                  <a:lnTo>
                    <a:pt x="50269" y="32324"/>
                  </a:lnTo>
                  <a:lnTo>
                    <a:pt x="28887" y="0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5" name="Google Shape;2141;p39"/>
            <p:cNvSpPr/>
            <p:nvPr/>
          </p:nvSpPr>
          <p:spPr>
            <a:xfrm>
              <a:off x="658800" y="2722658"/>
              <a:ext cx="909542" cy="666682"/>
            </a:xfrm>
            <a:custGeom>
              <a:avLst/>
              <a:gdLst/>
              <a:ahLst/>
              <a:cxnLst/>
              <a:rect l="l" t="t" r="r" b="b"/>
              <a:pathLst>
                <a:path w="44099" h="32324" extrusionOk="0">
                  <a:moveTo>
                    <a:pt x="6104" y="0"/>
                  </a:moveTo>
                  <a:cubicBezTo>
                    <a:pt x="2735" y="0"/>
                    <a:pt x="0" y="2736"/>
                    <a:pt x="0" y="6071"/>
                  </a:cubicBezTo>
                  <a:lnTo>
                    <a:pt x="0" y="26219"/>
                  </a:lnTo>
                  <a:cubicBezTo>
                    <a:pt x="0" y="29588"/>
                    <a:pt x="2735" y="32324"/>
                    <a:pt x="6104" y="32324"/>
                  </a:cubicBezTo>
                  <a:lnTo>
                    <a:pt x="44098" y="32324"/>
                  </a:lnTo>
                  <a:lnTo>
                    <a:pt x="28887" y="0"/>
                  </a:lnTo>
                  <a:close/>
                </a:path>
              </a:pathLst>
            </a:custGeom>
            <a:solidFill>
              <a:srgbClr val="EB7B7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86" name="Google Shape;2142;p39"/>
          <p:cNvGrpSpPr/>
          <p:nvPr/>
        </p:nvGrpSpPr>
        <p:grpSpPr>
          <a:xfrm>
            <a:off x="9335110" y="2346333"/>
            <a:ext cx="1036835" cy="666683"/>
            <a:chOff x="7448331" y="1747650"/>
            <a:chExt cx="1036835" cy="666683"/>
          </a:xfrm>
        </p:grpSpPr>
        <p:sp>
          <p:nvSpPr>
            <p:cNvPr id="187" name="Google Shape;2143;p39"/>
            <p:cNvSpPr/>
            <p:nvPr/>
          </p:nvSpPr>
          <p:spPr>
            <a:xfrm>
              <a:off x="7448331" y="1747650"/>
              <a:ext cx="1036819" cy="666683"/>
            </a:xfrm>
            <a:custGeom>
              <a:avLst/>
              <a:gdLst/>
              <a:ahLst/>
              <a:cxnLst/>
              <a:rect l="l" t="t" r="r" b="b"/>
              <a:pathLst>
                <a:path w="50270" h="32324" extrusionOk="0">
                  <a:moveTo>
                    <a:pt x="21382" y="0"/>
                  </a:moveTo>
                  <a:lnTo>
                    <a:pt x="0" y="32323"/>
                  </a:lnTo>
                  <a:lnTo>
                    <a:pt x="44198" y="32323"/>
                  </a:lnTo>
                  <a:cubicBezTo>
                    <a:pt x="47534" y="32323"/>
                    <a:pt x="50269" y="29588"/>
                    <a:pt x="50269" y="26219"/>
                  </a:cubicBezTo>
                  <a:lnTo>
                    <a:pt x="50269" y="6071"/>
                  </a:lnTo>
                  <a:cubicBezTo>
                    <a:pt x="50269" y="2702"/>
                    <a:pt x="47534" y="0"/>
                    <a:pt x="44198" y="0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8" name="Google Shape;2144;p39"/>
            <p:cNvSpPr/>
            <p:nvPr/>
          </p:nvSpPr>
          <p:spPr>
            <a:xfrm>
              <a:off x="7575625" y="1747650"/>
              <a:ext cx="909542" cy="666683"/>
            </a:xfrm>
            <a:custGeom>
              <a:avLst/>
              <a:gdLst/>
              <a:ahLst/>
              <a:cxnLst/>
              <a:rect l="l" t="t" r="r" b="b"/>
              <a:pathLst>
                <a:path w="44099" h="32324" extrusionOk="0">
                  <a:moveTo>
                    <a:pt x="15211" y="0"/>
                  </a:moveTo>
                  <a:lnTo>
                    <a:pt x="0" y="32323"/>
                  </a:lnTo>
                  <a:lnTo>
                    <a:pt x="38027" y="32323"/>
                  </a:lnTo>
                  <a:cubicBezTo>
                    <a:pt x="41363" y="32323"/>
                    <a:pt x="44098" y="29588"/>
                    <a:pt x="44098" y="26219"/>
                  </a:cubicBezTo>
                  <a:lnTo>
                    <a:pt x="44098" y="6071"/>
                  </a:lnTo>
                  <a:cubicBezTo>
                    <a:pt x="44098" y="2702"/>
                    <a:pt x="41363" y="0"/>
                    <a:pt x="38027" y="0"/>
                  </a:cubicBezTo>
                  <a:close/>
                </a:path>
              </a:pathLst>
            </a:custGeom>
            <a:solidFill>
              <a:srgbClr val="E691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89" name="Google Shape;2145;p39"/>
          <p:cNvGrpSpPr/>
          <p:nvPr/>
        </p:nvGrpSpPr>
        <p:grpSpPr>
          <a:xfrm>
            <a:off x="9337960" y="4113572"/>
            <a:ext cx="1036835" cy="666682"/>
            <a:chOff x="7448331" y="3818017"/>
            <a:chExt cx="1036835" cy="666682"/>
          </a:xfrm>
        </p:grpSpPr>
        <p:sp>
          <p:nvSpPr>
            <p:cNvPr id="190" name="Google Shape;2146;p39"/>
            <p:cNvSpPr/>
            <p:nvPr/>
          </p:nvSpPr>
          <p:spPr>
            <a:xfrm>
              <a:off x="7448331" y="3818017"/>
              <a:ext cx="1036819" cy="666682"/>
            </a:xfrm>
            <a:custGeom>
              <a:avLst/>
              <a:gdLst/>
              <a:ahLst/>
              <a:cxnLst/>
              <a:rect l="l" t="t" r="r" b="b"/>
              <a:pathLst>
                <a:path w="50270" h="32324" extrusionOk="0">
                  <a:moveTo>
                    <a:pt x="0" y="1"/>
                  </a:moveTo>
                  <a:lnTo>
                    <a:pt x="21382" y="32324"/>
                  </a:lnTo>
                  <a:lnTo>
                    <a:pt x="44198" y="32324"/>
                  </a:lnTo>
                  <a:cubicBezTo>
                    <a:pt x="47534" y="32324"/>
                    <a:pt x="50269" y="29588"/>
                    <a:pt x="50269" y="26219"/>
                  </a:cubicBezTo>
                  <a:lnTo>
                    <a:pt x="50269" y="6105"/>
                  </a:lnTo>
                  <a:cubicBezTo>
                    <a:pt x="50269" y="2736"/>
                    <a:pt x="47534" y="1"/>
                    <a:pt x="44198" y="1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1" name="Google Shape;2147;p39"/>
            <p:cNvSpPr/>
            <p:nvPr/>
          </p:nvSpPr>
          <p:spPr>
            <a:xfrm>
              <a:off x="7575625" y="3818017"/>
              <a:ext cx="909542" cy="666682"/>
            </a:xfrm>
            <a:custGeom>
              <a:avLst/>
              <a:gdLst/>
              <a:ahLst/>
              <a:cxnLst/>
              <a:rect l="l" t="t" r="r" b="b"/>
              <a:pathLst>
                <a:path w="44099" h="32324" extrusionOk="0">
                  <a:moveTo>
                    <a:pt x="0" y="1"/>
                  </a:moveTo>
                  <a:lnTo>
                    <a:pt x="15211" y="32324"/>
                  </a:lnTo>
                  <a:lnTo>
                    <a:pt x="38027" y="32324"/>
                  </a:lnTo>
                  <a:cubicBezTo>
                    <a:pt x="41363" y="32324"/>
                    <a:pt x="44098" y="29588"/>
                    <a:pt x="44098" y="26219"/>
                  </a:cubicBezTo>
                  <a:lnTo>
                    <a:pt x="44098" y="6105"/>
                  </a:lnTo>
                  <a:cubicBezTo>
                    <a:pt x="44098" y="2736"/>
                    <a:pt x="41363" y="1"/>
                    <a:pt x="38027" y="1"/>
                  </a:cubicBez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92" name="Google Shape;2148;p39"/>
          <p:cNvGrpSpPr/>
          <p:nvPr/>
        </p:nvGrpSpPr>
        <p:grpSpPr>
          <a:xfrm>
            <a:off x="9335110" y="3221474"/>
            <a:ext cx="1036835" cy="666682"/>
            <a:chOff x="7448331" y="2722658"/>
            <a:chExt cx="1036835" cy="666682"/>
          </a:xfrm>
        </p:grpSpPr>
        <p:sp>
          <p:nvSpPr>
            <p:cNvPr id="193" name="Google Shape;2149;p39"/>
            <p:cNvSpPr/>
            <p:nvPr/>
          </p:nvSpPr>
          <p:spPr>
            <a:xfrm>
              <a:off x="7448331" y="2722658"/>
              <a:ext cx="1036819" cy="666682"/>
            </a:xfrm>
            <a:custGeom>
              <a:avLst/>
              <a:gdLst/>
              <a:ahLst/>
              <a:cxnLst/>
              <a:rect l="l" t="t" r="r" b="b"/>
              <a:pathLst>
                <a:path w="50270" h="32324" extrusionOk="0">
                  <a:moveTo>
                    <a:pt x="21382" y="0"/>
                  </a:moveTo>
                  <a:lnTo>
                    <a:pt x="0" y="32324"/>
                  </a:lnTo>
                  <a:lnTo>
                    <a:pt x="44198" y="32324"/>
                  </a:lnTo>
                  <a:cubicBezTo>
                    <a:pt x="47534" y="32324"/>
                    <a:pt x="50269" y="29588"/>
                    <a:pt x="50269" y="26219"/>
                  </a:cubicBezTo>
                  <a:lnTo>
                    <a:pt x="50269" y="6071"/>
                  </a:lnTo>
                  <a:cubicBezTo>
                    <a:pt x="50269" y="2736"/>
                    <a:pt x="47534" y="0"/>
                    <a:pt x="44198" y="0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4" name="Google Shape;2150;p39"/>
            <p:cNvSpPr/>
            <p:nvPr/>
          </p:nvSpPr>
          <p:spPr>
            <a:xfrm>
              <a:off x="7575625" y="2722658"/>
              <a:ext cx="909542" cy="666682"/>
            </a:xfrm>
            <a:custGeom>
              <a:avLst/>
              <a:gdLst/>
              <a:ahLst/>
              <a:cxnLst/>
              <a:rect l="l" t="t" r="r" b="b"/>
              <a:pathLst>
                <a:path w="44099" h="32324" extrusionOk="0">
                  <a:moveTo>
                    <a:pt x="15211" y="0"/>
                  </a:moveTo>
                  <a:lnTo>
                    <a:pt x="0" y="32324"/>
                  </a:lnTo>
                  <a:lnTo>
                    <a:pt x="38027" y="32324"/>
                  </a:lnTo>
                  <a:cubicBezTo>
                    <a:pt x="41363" y="32324"/>
                    <a:pt x="44098" y="29588"/>
                    <a:pt x="44098" y="26219"/>
                  </a:cubicBezTo>
                  <a:lnTo>
                    <a:pt x="44098" y="6071"/>
                  </a:lnTo>
                  <a:cubicBezTo>
                    <a:pt x="44098" y="2736"/>
                    <a:pt x="41363" y="0"/>
                    <a:pt x="38027" y="0"/>
                  </a:cubicBezTo>
                  <a:close/>
                </a:path>
              </a:pathLst>
            </a:custGeom>
            <a:solidFill>
              <a:srgbClr val="EEB2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06" name="Google Shape;2162;p39"/>
          <p:cNvGrpSpPr/>
          <p:nvPr/>
        </p:nvGrpSpPr>
        <p:grpSpPr>
          <a:xfrm>
            <a:off x="9855376" y="4229998"/>
            <a:ext cx="363981" cy="416639"/>
            <a:chOff x="8231583" y="3516386"/>
            <a:chExt cx="331675" cy="379660"/>
          </a:xfrm>
        </p:grpSpPr>
        <p:sp>
          <p:nvSpPr>
            <p:cNvPr id="207" name="Google Shape;2163;p39"/>
            <p:cNvSpPr/>
            <p:nvPr/>
          </p:nvSpPr>
          <p:spPr>
            <a:xfrm>
              <a:off x="8231583" y="3593187"/>
              <a:ext cx="331675" cy="257698"/>
            </a:xfrm>
            <a:custGeom>
              <a:avLst/>
              <a:gdLst/>
              <a:ahLst/>
              <a:cxnLst/>
              <a:rect l="l" t="t" r="r" b="b"/>
              <a:pathLst>
                <a:path w="17647" h="13711" extrusionOk="0">
                  <a:moveTo>
                    <a:pt x="11842" y="1969"/>
                  </a:moveTo>
                  <a:cubicBezTo>
                    <a:pt x="13877" y="1969"/>
                    <a:pt x="15512" y="3603"/>
                    <a:pt x="15512" y="5672"/>
                  </a:cubicBezTo>
                  <a:lnTo>
                    <a:pt x="15512" y="8340"/>
                  </a:lnTo>
                  <a:cubicBezTo>
                    <a:pt x="15512" y="10375"/>
                    <a:pt x="13877" y="12009"/>
                    <a:pt x="11842" y="12009"/>
                  </a:cubicBezTo>
                  <a:lnTo>
                    <a:pt x="5838" y="12009"/>
                  </a:lnTo>
                  <a:cubicBezTo>
                    <a:pt x="3770" y="12009"/>
                    <a:pt x="2135" y="10375"/>
                    <a:pt x="2135" y="8340"/>
                  </a:cubicBezTo>
                  <a:lnTo>
                    <a:pt x="2135" y="5672"/>
                  </a:lnTo>
                  <a:cubicBezTo>
                    <a:pt x="2135" y="3603"/>
                    <a:pt x="3770" y="1969"/>
                    <a:pt x="5838" y="1969"/>
                  </a:cubicBezTo>
                  <a:close/>
                  <a:moveTo>
                    <a:pt x="5638" y="1"/>
                  </a:moveTo>
                  <a:cubicBezTo>
                    <a:pt x="2536" y="1"/>
                    <a:pt x="0" y="2536"/>
                    <a:pt x="0" y="5672"/>
                  </a:cubicBezTo>
                  <a:lnTo>
                    <a:pt x="0" y="8073"/>
                  </a:lnTo>
                  <a:cubicBezTo>
                    <a:pt x="0" y="11175"/>
                    <a:pt x="2536" y="13711"/>
                    <a:pt x="5638" y="13711"/>
                  </a:cubicBezTo>
                  <a:lnTo>
                    <a:pt x="12009" y="13711"/>
                  </a:lnTo>
                  <a:cubicBezTo>
                    <a:pt x="15111" y="13711"/>
                    <a:pt x="17646" y="11175"/>
                    <a:pt x="17646" y="8073"/>
                  </a:cubicBezTo>
                  <a:lnTo>
                    <a:pt x="17646" y="5672"/>
                  </a:lnTo>
                  <a:cubicBezTo>
                    <a:pt x="17646" y="2536"/>
                    <a:pt x="15111" y="1"/>
                    <a:pt x="12009" y="1"/>
                  </a:cubicBezTo>
                  <a:close/>
                </a:path>
              </a:pathLst>
            </a:custGeom>
            <a:solidFill>
              <a:srgbClr val="FFF9F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08" name="Google Shape;2164;p39"/>
            <p:cNvSpPr/>
            <p:nvPr/>
          </p:nvSpPr>
          <p:spPr>
            <a:xfrm>
              <a:off x="8337536" y="3640835"/>
              <a:ext cx="174944" cy="97208"/>
            </a:xfrm>
            <a:custGeom>
              <a:avLst/>
              <a:gdLst/>
              <a:ahLst/>
              <a:cxnLst/>
              <a:rect l="l" t="t" r="r" b="b"/>
              <a:pathLst>
                <a:path w="9308" h="5172" extrusionOk="0">
                  <a:moveTo>
                    <a:pt x="1" y="1"/>
                  </a:moveTo>
                  <a:lnTo>
                    <a:pt x="6005" y="568"/>
                  </a:lnTo>
                  <a:cubicBezTo>
                    <a:pt x="7640" y="835"/>
                    <a:pt x="8340" y="1635"/>
                    <a:pt x="8740" y="3170"/>
                  </a:cubicBezTo>
                  <a:lnTo>
                    <a:pt x="9307" y="5171"/>
                  </a:lnTo>
                  <a:lnTo>
                    <a:pt x="9307" y="2536"/>
                  </a:lnTo>
                  <a:cubicBezTo>
                    <a:pt x="9307" y="1135"/>
                    <a:pt x="8173" y="1"/>
                    <a:pt x="6772" y="1"/>
                  </a:cubicBezTo>
                  <a:close/>
                </a:path>
              </a:pathLst>
            </a:custGeom>
            <a:solidFill>
              <a:srgbClr val="FFF9F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09" name="Google Shape;2165;p39"/>
            <p:cNvSpPr/>
            <p:nvPr/>
          </p:nvSpPr>
          <p:spPr>
            <a:xfrm>
              <a:off x="8282990" y="3860918"/>
              <a:ext cx="228848" cy="35128"/>
            </a:xfrm>
            <a:custGeom>
              <a:avLst/>
              <a:gdLst/>
              <a:ahLst/>
              <a:cxnLst/>
              <a:rect l="l" t="t" r="r" b="b"/>
              <a:pathLst>
                <a:path w="12176" h="1869" extrusionOk="0">
                  <a:moveTo>
                    <a:pt x="1368" y="0"/>
                  </a:moveTo>
                  <a:cubicBezTo>
                    <a:pt x="635" y="0"/>
                    <a:pt x="1" y="601"/>
                    <a:pt x="1" y="1368"/>
                  </a:cubicBezTo>
                  <a:lnTo>
                    <a:pt x="1" y="1868"/>
                  </a:lnTo>
                  <a:lnTo>
                    <a:pt x="12176" y="1868"/>
                  </a:lnTo>
                  <a:lnTo>
                    <a:pt x="12176" y="1368"/>
                  </a:lnTo>
                  <a:cubicBezTo>
                    <a:pt x="12176" y="601"/>
                    <a:pt x="11576" y="0"/>
                    <a:pt x="10808" y="0"/>
                  </a:cubicBezTo>
                  <a:close/>
                </a:path>
              </a:pathLst>
            </a:custGeom>
            <a:solidFill>
              <a:srgbClr val="FFF9F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0" name="Google Shape;2166;p39"/>
            <p:cNvSpPr/>
            <p:nvPr/>
          </p:nvSpPr>
          <p:spPr>
            <a:xfrm>
              <a:off x="8313722" y="3516386"/>
              <a:ext cx="166787" cy="95629"/>
            </a:xfrm>
            <a:custGeom>
              <a:avLst/>
              <a:gdLst/>
              <a:ahLst/>
              <a:cxnLst/>
              <a:rect l="l" t="t" r="r" b="b"/>
              <a:pathLst>
                <a:path w="8874" h="5088" extrusionOk="0">
                  <a:moveTo>
                    <a:pt x="184" y="1"/>
                  </a:moveTo>
                  <a:cubicBezTo>
                    <a:pt x="142" y="1"/>
                    <a:pt x="100" y="17"/>
                    <a:pt x="67" y="51"/>
                  </a:cubicBezTo>
                  <a:cubicBezTo>
                    <a:pt x="0" y="117"/>
                    <a:pt x="0" y="217"/>
                    <a:pt x="67" y="284"/>
                  </a:cubicBezTo>
                  <a:lnTo>
                    <a:pt x="4470" y="5088"/>
                  </a:lnTo>
                  <a:lnTo>
                    <a:pt x="8840" y="284"/>
                  </a:lnTo>
                  <a:cubicBezTo>
                    <a:pt x="8873" y="217"/>
                    <a:pt x="8873" y="117"/>
                    <a:pt x="8807" y="51"/>
                  </a:cubicBezTo>
                  <a:cubicBezTo>
                    <a:pt x="8773" y="17"/>
                    <a:pt x="8731" y="1"/>
                    <a:pt x="8694" y="1"/>
                  </a:cubicBezTo>
                  <a:cubicBezTo>
                    <a:pt x="8656" y="1"/>
                    <a:pt x="8623" y="17"/>
                    <a:pt x="8606" y="51"/>
                  </a:cubicBezTo>
                  <a:lnTo>
                    <a:pt x="4470" y="4621"/>
                  </a:lnTo>
                  <a:lnTo>
                    <a:pt x="300" y="51"/>
                  </a:lnTo>
                  <a:cubicBezTo>
                    <a:pt x="267" y="17"/>
                    <a:pt x="225" y="1"/>
                    <a:pt x="184" y="1"/>
                  </a:cubicBezTo>
                  <a:close/>
                </a:path>
              </a:pathLst>
            </a:custGeom>
            <a:solidFill>
              <a:srgbClr val="FFF9F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11" name="Google Shape;2167;p39"/>
          <p:cNvGrpSpPr/>
          <p:nvPr/>
        </p:nvGrpSpPr>
        <p:grpSpPr>
          <a:xfrm>
            <a:off x="2452982" y="4288627"/>
            <a:ext cx="377025" cy="323396"/>
            <a:chOff x="828752" y="3998302"/>
            <a:chExt cx="377025" cy="323396"/>
          </a:xfrm>
        </p:grpSpPr>
        <p:sp>
          <p:nvSpPr>
            <p:cNvPr id="212" name="Google Shape;2168;p39"/>
            <p:cNvSpPr/>
            <p:nvPr/>
          </p:nvSpPr>
          <p:spPr>
            <a:xfrm>
              <a:off x="929889" y="4284532"/>
              <a:ext cx="174096" cy="37166"/>
            </a:xfrm>
            <a:custGeom>
              <a:avLst/>
              <a:gdLst/>
              <a:ahLst/>
              <a:cxnLst/>
              <a:rect l="l" t="t" r="r" b="b"/>
              <a:pathLst>
                <a:path w="8441" h="1802" extrusionOk="0">
                  <a:moveTo>
                    <a:pt x="1368" y="1"/>
                  </a:moveTo>
                  <a:cubicBezTo>
                    <a:pt x="601" y="1"/>
                    <a:pt x="1" y="601"/>
                    <a:pt x="1" y="1335"/>
                  </a:cubicBezTo>
                  <a:lnTo>
                    <a:pt x="1" y="1802"/>
                  </a:lnTo>
                  <a:lnTo>
                    <a:pt x="8440" y="1802"/>
                  </a:lnTo>
                  <a:lnTo>
                    <a:pt x="8440" y="1335"/>
                  </a:lnTo>
                  <a:cubicBezTo>
                    <a:pt x="8440" y="601"/>
                    <a:pt x="7840" y="1"/>
                    <a:pt x="7106" y="1"/>
                  </a:cubicBezTo>
                  <a:close/>
                </a:path>
              </a:pathLst>
            </a:custGeom>
            <a:solidFill>
              <a:srgbClr val="FFF9F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3" name="Google Shape;2169;p39"/>
            <p:cNvSpPr/>
            <p:nvPr/>
          </p:nvSpPr>
          <p:spPr>
            <a:xfrm>
              <a:off x="968422" y="4264585"/>
              <a:ext cx="97041" cy="13778"/>
            </a:xfrm>
            <a:custGeom>
              <a:avLst/>
              <a:gdLst/>
              <a:ahLst/>
              <a:cxnLst/>
              <a:rect l="l" t="t" r="r" b="b"/>
              <a:pathLst>
                <a:path w="4705" h="668" extrusionOk="0">
                  <a:moveTo>
                    <a:pt x="1" y="0"/>
                  </a:moveTo>
                  <a:lnTo>
                    <a:pt x="1" y="668"/>
                  </a:lnTo>
                  <a:lnTo>
                    <a:pt x="4704" y="668"/>
                  </a:lnTo>
                  <a:lnTo>
                    <a:pt x="4704" y="0"/>
                  </a:lnTo>
                  <a:close/>
                </a:path>
              </a:pathLst>
            </a:custGeom>
            <a:solidFill>
              <a:srgbClr val="FFF9F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4" name="Google Shape;2170;p39"/>
            <p:cNvSpPr/>
            <p:nvPr/>
          </p:nvSpPr>
          <p:spPr>
            <a:xfrm>
              <a:off x="847317" y="4025139"/>
              <a:ext cx="339199" cy="205714"/>
            </a:xfrm>
            <a:custGeom>
              <a:avLst/>
              <a:gdLst/>
              <a:ahLst/>
              <a:cxnLst/>
              <a:rect l="l" t="t" r="r" b="b"/>
              <a:pathLst>
                <a:path w="16446" h="9974" extrusionOk="0">
                  <a:moveTo>
                    <a:pt x="935" y="0"/>
                  </a:moveTo>
                  <a:cubicBezTo>
                    <a:pt x="401" y="0"/>
                    <a:pt x="1" y="434"/>
                    <a:pt x="1" y="934"/>
                  </a:cubicBezTo>
                  <a:lnTo>
                    <a:pt x="1" y="9040"/>
                  </a:lnTo>
                  <a:cubicBezTo>
                    <a:pt x="1" y="9574"/>
                    <a:pt x="401" y="9974"/>
                    <a:pt x="935" y="9974"/>
                  </a:cubicBezTo>
                  <a:lnTo>
                    <a:pt x="15545" y="9974"/>
                  </a:lnTo>
                  <a:cubicBezTo>
                    <a:pt x="16046" y="9974"/>
                    <a:pt x="16446" y="9574"/>
                    <a:pt x="16446" y="9040"/>
                  </a:cubicBezTo>
                  <a:lnTo>
                    <a:pt x="16446" y="934"/>
                  </a:lnTo>
                  <a:cubicBezTo>
                    <a:pt x="16446" y="434"/>
                    <a:pt x="16046" y="0"/>
                    <a:pt x="15545" y="0"/>
                  </a:cubicBezTo>
                  <a:close/>
                </a:path>
              </a:pathLst>
            </a:custGeom>
            <a:solidFill>
              <a:srgbClr val="FFF9F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5" name="Google Shape;2171;p39"/>
            <p:cNvSpPr/>
            <p:nvPr/>
          </p:nvSpPr>
          <p:spPr>
            <a:xfrm>
              <a:off x="828752" y="3998302"/>
              <a:ext cx="377025" cy="259380"/>
            </a:xfrm>
            <a:custGeom>
              <a:avLst/>
              <a:gdLst/>
              <a:ahLst/>
              <a:cxnLst/>
              <a:rect l="l" t="t" r="r" b="b"/>
              <a:pathLst>
                <a:path w="18280" h="12576" extrusionOk="0">
                  <a:moveTo>
                    <a:pt x="16445" y="1001"/>
                  </a:moveTo>
                  <a:cubicBezTo>
                    <a:pt x="17113" y="1001"/>
                    <a:pt x="17680" y="1535"/>
                    <a:pt x="17680" y="2235"/>
                  </a:cubicBezTo>
                  <a:lnTo>
                    <a:pt x="17680" y="10341"/>
                  </a:lnTo>
                  <a:cubicBezTo>
                    <a:pt x="17680" y="11041"/>
                    <a:pt x="17113" y="11575"/>
                    <a:pt x="16445" y="11575"/>
                  </a:cubicBezTo>
                  <a:lnTo>
                    <a:pt x="1835" y="11575"/>
                  </a:lnTo>
                  <a:cubicBezTo>
                    <a:pt x="1134" y="11575"/>
                    <a:pt x="601" y="11041"/>
                    <a:pt x="601" y="10341"/>
                  </a:cubicBezTo>
                  <a:lnTo>
                    <a:pt x="601" y="2235"/>
                  </a:lnTo>
                  <a:cubicBezTo>
                    <a:pt x="601" y="1535"/>
                    <a:pt x="1134" y="1001"/>
                    <a:pt x="1835" y="1001"/>
                  </a:cubicBezTo>
                  <a:close/>
                  <a:moveTo>
                    <a:pt x="768" y="0"/>
                  </a:moveTo>
                  <a:cubicBezTo>
                    <a:pt x="334" y="0"/>
                    <a:pt x="0" y="334"/>
                    <a:pt x="0" y="767"/>
                  </a:cubicBezTo>
                  <a:lnTo>
                    <a:pt x="0" y="11809"/>
                  </a:lnTo>
                  <a:cubicBezTo>
                    <a:pt x="0" y="12242"/>
                    <a:pt x="334" y="12576"/>
                    <a:pt x="768" y="12576"/>
                  </a:cubicBezTo>
                  <a:lnTo>
                    <a:pt x="17513" y="12576"/>
                  </a:lnTo>
                  <a:cubicBezTo>
                    <a:pt x="17913" y="12576"/>
                    <a:pt x="18280" y="12242"/>
                    <a:pt x="18280" y="11809"/>
                  </a:cubicBezTo>
                  <a:lnTo>
                    <a:pt x="18280" y="767"/>
                  </a:lnTo>
                  <a:cubicBezTo>
                    <a:pt x="18280" y="334"/>
                    <a:pt x="17913" y="0"/>
                    <a:pt x="17513" y="0"/>
                  </a:cubicBezTo>
                  <a:close/>
                </a:path>
              </a:pathLst>
            </a:custGeom>
            <a:solidFill>
              <a:srgbClr val="FFF9F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261" name="Google Shape;449;p19"/>
          <p:cNvSpPr txBox="1"/>
          <p:nvPr/>
        </p:nvSpPr>
        <p:spPr>
          <a:xfrm>
            <a:off x="3317000" y="1936208"/>
            <a:ext cx="1506226" cy="3618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r>
              <a:rPr lang="en" sz="1300" b="1" kern="0" dirty="0">
                <a:solidFill>
                  <a:srgbClr val="4CD6B0"/>
                </a:solidFill>
                <a:latin typeface="+mj-lt"/>
                <a:ea typeface="Fira Sans Extra Condensed SemiBold"/>
                <a:cs typeface="Fira Sans Extra Condensed SemiBold"/>
                <a:sym typeface="Fira Sans Extra Condensed SemiBold"/>
              </a:rPr>
              <a:t>ENESEM </a:t>
            </a:r>
            <a:r>
              <a:rPr lang="en" sz="1300" b="1" kern="0" dirty="0" smtClean="0">
                <a:solidFill>
                  <a:srgbClr val="4CD6B0"/>
                </a:solidFill>
                <a:latin typeface="+mj-lt"/>
                <a:ea typeface="Fira Sans Extra Condensed SemiBold"/>
                <a:cs typeface="Fira Sans Extra Condensed SemiBold"/>
                <a:sym typeface="Fira Sans Extra Condensed SemiBold"/>
              </a:rPr>
              <a:t>2023</a:t>
            </a:r>
            <a:endParaRPr lang="es-MX" sz="1300" b="1" kern="0" dirty="0">
              <a:solidFill>
                <a:srgbClr val="4CD6B0"/>
              </a:solidFill>
              <a:latin typeface="+mj-lt"/>
              <a:ea typeface="Fira Sans Extra Condensed SemiBold"/>
              <a:cs typeface="Fira Sans Extra Condensed SemiBold"/>
              <a:sym typeface="Fira Sans Extra Condensed SemiBold"/>
            </a:endParaRPr>
          </a:p>
        </p:txBody>
      </p:sp>
      <p:sp>
        <p:nvSpPr>
          <p:cNvPr id="262" name="Google Shape;449;p19"/>
          <p:cNvSpPr txBox="1"/>
          <p:nvPr/>
        </p:nvSpPr>
        <p:spPr>
          <a:xfrm>
            <a:off x="8056463" y="1936207"/>
            <a:ext cx="1506226" cy="3618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r>
              <a:rPr lang="en" sz="1300" b="1" kern="0" dirty="0">
                <a:solidFill>
                  <a:srgbClr val="4CD6B0"/>
                </a:solidFill>
                <a:latin typeface="+mj-lt"/>
                <a:ea typeface="Fira Sans Extra Condensed SemiBold"/>
                <a:cs typeface="Fira Sans Extra Condensed SemiBold"/>
                <a:sym typeface="Fira Sans Extra Condensed SemiBold"/>
              </a:rPr>
              <a:t>ENESEM </a:t>
            </a:r>
            <a:r>
              <a:rPr lang="en" sz="1300" b="1" kern="0" dirty="0" smtClean="0">
                <a:solidFill>
                  <a:srgbClr val="4CD6B0"/>
                </a:solidFill>
                <a:latin typeface="+mj-lt"/>
                <a:ea typeface="Fira Sans Extra Condensed SemiBold"/>
                <a:cs typeface="Fira Sans Extra Condensed SemiBold"/>
                <a:sym typeface="Fira Sans Extra Condensed SemiBold"/>
              </a:rPr>
              <a:t>2024</a:t>
            </a:r>
            <a:endParaRPr lang="es-MX" sz="1300" b="1" kern="0" dirty="0">
              <a:solidFill>
                <a:srgbClr val="4CD6B0"/>
              </a:solidFill>
              <a:latin typeface="+mj-lt"/>
              <a:ea typeface="Fira Sans Extra Condensed SemiBold"/>
              <a:cs typeface="Fira Sans Extra Condensed SemiBold"/>
              <a:sym typeface="Fira Sans Extra Condensed SemiBold"/>
            </a:endParaRPr>
          </a:p>
        </p:txBody>
      </p:sp>
      <p:sp>
        <p:nvSpPr>
          <p:cNvPr id="263" name="Google Shape;449;p19"/>
          <p:cNvSpPr txBox="1"/>
          <p:nvPr/>
        </p:nvSpPr>
        <p:spPr>
          <a:xfrm>
            <a:off x="876757" y="1211870"/>
            <a:ext cx="2034719" cy="2156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r>
              <a:rPr lang="en" b="1" kern="0" dirty="0">
                <a:solidFill>
                  <a:schemeClr val="tx1">
                    <a:lumMod val="75000"/>
                    <a:lumOff val="25000"/>
                  </a:schemeClr>
                </a:solidFill>
                <a:ea typeface="Fira Sans Extra Condensed SemiBold"/>
                <a:cs typeface="Fira Sans Extra Condensed SemiBold"/>
                <a:sym typeface="Fira Sans Extra Condensed SemiBold"/>
              </a:rPr>
              <a:t>Capítulo 10.</a:t>
            </a:r>
            <a:endParaRPr lang="es-MX" b="1" kern="0" dirty="0">
              <a:solidFill>
                <a:schemeClr val="tx1">
                  <a:lumMod val="75000"/>
                  <a:lumOff val="25000"/>
                </a:schemeClr>
              </a:solidFill>
              <a:ea typeface="Fira Sans Extra Condensed SemiBold"/>
              <a:cs typeface="Fira Sans Extra Condensed SemiBold"/>
              <a:sym typeface="Fira Sans Extra Condensed SemiBold"/>
            </a:endParaRPr>
          </a:p>
        </p:txBody>
      </p:sp>
      <p:grpSp>
        <p:nvGrpSpPr>
          <p:cNvPr id="264" name="Google Shape;249;p19"/>
          <p:cNvGrpSpPr/>
          <p:nvPr/>
        </p:nvGrpSpPr>
        <p:grpSpPr>
          <a:xfrm flipH="1">
            <a:off x="2380569" y="2410967"/>
            <a:ext cx="515454" cy="482834"/>
            <a:chOff x="2753373" y="2902523"/>
            <a:chExt cx="347552" cy="325557"/>
          </a:xfrm>
        </p:grpSpPr>
        <p:sp>
          <p:nvSpPr>
            <p:cNvPr id="265" name="Google Shape;250;p19"/>
            <p:cNvSpPr/>
            <p:nvPr/>
          </p:nvSpPr>
          <p:spPr>
            <a:xfrm>
              <a:off x="2807962" y="3018575"/>
              <a:ext cx="86418" cy="29506"/>
            </a:xfrm>
            <a:custGeom>
              <a:avLst/>
              <a:gdLst/>
              <a:ahLst/>
              <a:cxnLst/>
              <a:rect l="l" t="t" r="r" b="b"/>
              <a:pathLst>
                <a:path w="2715" h="927" extrusionOk="0">
                  <a:moveTo>
                    <a:pt x="1070" y="0"/>
                  </a:moveTo>
                  <a:cubicBezTo>
                    <a:pt x="752" y="0"/>
                    <a:pt x="464" y="31"/>
                    <a:pt x="274" y="57"/>
                  </a:cubicBezTo>
                  <a:cubicBezTo>
                    <a:pt x="107" y="93"/>
                    <a:pt x="0" y="224"/>
                    <a:pt x="0" y="390"/>
                  </a:cubicBezTo>
                  <a:lnTo>
                    <a:pt x="0" y="759"/>
                  </a:lnTo>
                  <a:cubicBezTo>
                    <a:pt x="0" y="843"/>
                    <a:pt x="72" y="926"/>
                    <a:pt x="155" y="926"/>
                  </a:cubicBezTo>
                  <a:cubicBezTo>
                    <a:pt x="250" y="926"/>
                    <a:pt x="322" y="843"/>
                    <a:pt x="322" y="759"/>
                  </a:cubicBezTo>
                  <a:lnTo>
                    <a:pt x="322" y="390"/>
                  </a:lnTo>
                  <a:cubicBezTo>
                    <a:pt x="322" y="390"/>
                    <a:pt x="322" y="367"/>
                    <a:pt x="334" y="367"/>
                  </a:cubicBezTo>
                  <a:cubicBezTo>
                    <a:pt x="493" y="349"/>
                    <a:pt x="758" y="318"/>
                    <a:pt x="1059" y="318"/>
                  </a:cubicBezTo>
                  <a:cubicBezTo>
                    <a:pt x="1163" y="318"/>
                    <a:pt x="1271" y="322"/>
                    <a:pt x="1381" y="331"/>
                  </a:cubicBezTo>
                  <a:cubicBezTo>
                    <a:pt x="1870" y="355"/>
                    <a:pt x="2239" y="486"/>
                    <a:pt x="2453" y="700"/>
                  </a:cubicBezTo>
                  <a:cubicBezTo>
                    <a:pt x="2483" y="730"/>
                    <a:pt x="2524" y="745"/>
                    <a:pt x="2566" y="745"/>
                  </a:cubicBezTo>
                  <a:cubicBezTo>
                    <a:pt x="2608" y="745"/>
                    <a:pt x="2649" y="730"/>
                    <a:pt x="2679" y="700"/>
                  </a:cubicBezTo>
                  <a:cubicBezTo>
                    <a:pt x="2715" y="640"/>
                    <a:pt x="2715" y="533"/>
                    <a:pt x="2655" y="474"/>
                  </a:cubicBezTo>
                  <a:cubicBezTo>
                    <a:pt x="2276" y="95"/>
                    <a:pt x="1627" y="0"/>
                    <a:pt x="107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251;p19"/>
            <p:cNvSpPr/>
            <p:nvPr/>
          </p:nvSpPr>
          <p:spPr>
            <a:xfrm>
              <a:off x="2753373" y="2973376"/>
              <a:ext cx="195213" cy="254704"/>
            </a:xfrm>
            <a:custGeom>
              <a:avLst/>
              <a:gdLst/>
              <a:ahLst/>
              <a:cxnLst/>
              <a:rect l="l" t="t" r="r" b="b"/>
              <a:pathLst>
                <a:path w="6133" h="8002" extrusionOk="0">
                  <a:moveTo>
                    <a:pt x="4787" y="298"/>
                  </a:moveTo>
                  <a:lnTo>
                    <a:pt x="4787" y="1846"/>
                  </a:lnTo>
                  <a:cubicBezTo>
                    <a:pt x="4787" y="2084"/>
                    <a:pt x="4751" y="2310"/>
                    <a:pt x="4644" y="2513"/>
                  </a:cubicBezTo>
                  <a:cubicBezTo>
                    <a:pt x="4632" y="2537"/>
                    <a:pt x="4632" y="2560"/>
                    <a:pt x="4632" y="2596"/>
                  </a:cubicBezTo>
                  <a:lnTo>
                    <a:pt x="4632" y="3037"/>
                  </a:lnTo>
                  <a:cubicBezTo>
                    <a:pt x="4632" y="3465"/>
                    <a:pt x="4442" y="3870"/>
                    <a:pt x="4132" y="4168"/>
                  </a:cubicBezTo>
                  <a:cubicBezTo>
                    <a:pt x="3852" y="4437"/>
                    <a:pt x="3484" y="4590"/>
                    <a:pt x="3099" y="4590"/>
                  </a:cubicBezTo>
                  <a:cubicBezTo>
                    <a:pt x="3059" y="4590"/>
                    <a:pt x="3018" y="4588"/>
                    <a:pt x="2977" y="4584"/>
                  </a:cubicBezTo>
                  <a:cubicBezTo>
                    <a:pt x="2156" y="4525"/>
                    <a:pt x="1513" y="3811"/>
                    <a:pt x="1513" y="2977"/>
                  </a:cubicBezTo>
                  <a:lnTo>
                    <a:pt x="1513" y="2572"/>
                  </a:lnTo>
                  <a:cubicBezTo>
                    <a:pt x="1513" y="2549"/>
                    <a:pt x="1513" y="2537"/>
                    <a:pt x="1501" y="2501"/>
                  </a:cubicBezTo>
                  <a:cubicBezTo>
                    <a:pt x="1394" y="2298"/>
                    <a:pt x="1358" y="2072"/>
                    <a:pt x="1358" y="1834"/>
                  </a:cubicBezTo>
                  <a:lnTo>
                    <a:pt x="1358" y="1513"/>
                  </a:lnTo>
                  <a:cubicBezTo>
                    <a:pt x="1358" y="834"/>
                    <a:pt x="1894" y="298"/>
                    <a:pt x="2561" y="298"/>
                  </a:cubicBezTo>
                  <a:close/>
                  <a:moveTo>
                    <a:pt x="3930" y="4680"/>
                  </a:moveTo>
                  <a:lnTo>
                    <a:pt x="3930" y="4977"/>
                  </a:lnTo>
                  <a:lnTo>
                    <a:pt x="3061" y="5573"/>
                  </a:lnTo>
                  <a:lnTo>
                    <a:pt x="2203" y="4977"/>
                  </a:lnTo>
                  <a:lnTo>
                    <a:pt x="2203" y="4680"/>
                  </a:lnTo>
                  <a:cubicBezTo>
                    <a:pt x="2430" y="4799"/>
                    <a:pt x="2680" y="4870"/>
                    <a:pt x="2942" y="4882"/>
                  </a:cubicBezTo>
                  <a:lnTo>
                    <a:pt x="3061" y="4882"/>
                  </a:lnTo>
                  <a:cubicBezTo>
                    <a:pt x="3358" y="4882"/>
                    <a:pt x="3656" y="4811"/>
                    <a:pt x="3930" y="4680"/>
                  </a:cubicBezTo>
                  <a:close/>
                  <a:moveTo>
                    <a:pt x="2084" y="5275"/>
                  </a:moveTo>
                  <a:lnTo>
                    <a:pt x="2846" y="5787"/>
                  </a:lnTo>
                  <a:lnTo>
                    <a:pt x="2430" y="6180"/>
                  </a:lnTo>
                  <a:lnTo>
                    <a:pt x="2406" y="6180"/>
                  </a:lnTo>
                  <a:lnTo>
                    <a:pt x="1918" y="5442"/>
                  </a:lnTo>
                  <a:lnTo>
                    <a:pt x="2084" y="5275"/>
                  </a:lnTo>
                  <a:close/>
                  <a:moveTo>
                    <a:pt x="4073" y="5251"/>
                  </a:moveTo>
                  <a:lnTo>
                    <a:pt x="4239" y="5418"/>
                  </a:lnTo>
                  <a:lnTo>
                    <a:pt x="3739" y="6180"/>
                  </a:lnTo>
                  <a:lnTo>
                    <a:pt x="3716" y="6180"/>
                  </a:lnTo>
                  <a:lnTo>
                    <a:pt x="3311" y="5775"/>
                  </a:lnTo>
                  <a:lnTo>
                    <a:pt x="4073" y="5251"/>
                  </a:lnTo>
                  <a:close/>
                  <a:moveTo>
                    <a:pt x="2549" y="1"/>
                  </a:moveTo>
                  <a:cubicBezTo>
                    <a:pt x="1715" y="1"/>
                    <a:pt x="1025" y="691"/>
                    <a:pt x="1025" y="1525"/>
                  </a:cubicBezTo>
                  <a:lnTo>
                    <a:pt x="1025" y="1870"/>
                  </a:lnTo>
                  <a:cubicBezTo>
                    <a:pt x="1025" y="2132"/>
                    <a:pt x="1084" y="2406"/>
                    <a:pt x="1191" y="2644"/>
                  </a:cubicBezTo>
                  <a:lnTo>
                    <a:pt x="1191" y="3001"/>
                  </a:lnTo>
                  <a:cubicBezTo>
                    <a:pt x="1191" y="3596"/>
                    <a:pt x="1453" y="4132"/>
                    <a:pt x="1870" y="4489"/>
                  </a:cubicBezTo>
                  <a:lnTo>
                    <a:pt x="1870" y="5025"/>
                  </a:lnTo>
                  <a:lnTo>
                    <a:pt x="1572" y="5335"/>
                  </a:lnTo>
                  <a:cubicBezTo>
                    <a:pt x="1549" y="5358"/>
                    <a:pt x="1537" y="5406"/>
                    <a:pt x="1537" y="5454"/>
                  </a:cubicBezTo>
                  <a:lnTo>
                    <a:pt x="548" y="5811"/>
                  </a:lnTo>
                  <a:cubicBezTo>
                    <a:pt x="227" y="5930"/>
                    <a:pt x="1" y="6239"/>
                    <a:pt x="1" y="6597"/>
                  </a:cubicBezTo>
                  <a:lnTo>
                    <a:pt x="1" y="7823"/>
                  </a:lnTo>
                  <a:cubicBezTo>
                    <a:pt x="1" y="7906"/>
                    <a:pt x="72" y="7978"/>
                    <a:pt x="167" y="7978"/>
                  </a:cubicBezTo>
                  <a:cubicBezTo>
                    <a:pt x="251" y="7978"/>
                    <a:pt x="322" y="7906"/>
                    <a:pt x="322" y="7823"/>
                  </a:cubicBezTo>
                  <a:lnTo>
                    <a:pt x="322" y="6597"/>
                  </a:lnTo>
                  <a:cubicBezTo>
                    <a:pt x="322" y="6370"/>
                    <a:pt x="465" y="6180"/>
                    <a:pt x="668" y="6108"/>
                  </a:cubicBezTo>
                  <a:lnTo>
                    <a:pt x="1691" y="5739"/>
                  </a:lnTo>
                  <a:lnTo>
                    <a:pt x="2120" y="6370"/>
                  </a:lnTo>
                  <a:cubicBezTo>
                    <a:pt x="2180" y="6466"/>
                    <a:pt x="2275" y="6501"/>
                    <a:pt x="2358" y="6525"/>
                  </a:cubicBezTo>
                  <a:lnTo>
                    <a:pt x="2394" y="6525"/>
                  </a:lnTo>
                  <a:cubicBezTo>
                    <a:pt x="2489" y="6525"/>
                    <a:pt x="2561" y="6489"/>
                    <a:pt x="2632" y="6430"/>
                  </a:cubicBezTo>
                  <a:lnTo>
                    <a:pt x="2906" y="6168"/>
                  </a:lnTo>
                  <a:lnTo>
                    <a:pt x="2906" y="7835"/>
                  </a:lnTo>
                  <a:cubicBezTo>
                    <a:pt x="2906" y="7918"/>
                    <a:pt x="2977" y="8002"/>
                    <a:pt x="3061" y="8002"/>
                  </a:cubicBezTo>
                  <a:cubicBezTo>
                    <a:pt x="3156" y="8002"/>
                    <a:pt x="3227" y="7918"/>
                    <a:pt x="3227" y="7835"/>
                  </a:cubicBezTo>
                  <a:lnTo>
                    <a:pt x="3227" y="6168"/>
                  </a:lnTo>
                  <a:lnTo>
                    <a:pt x="3501" y="6430"/>
                  </a:lnTo>
                  <a:cubicBezTo>
                    <a:pt x="3549" y="6489"/>
                    <a:pt x="3644" y="6525"/>
                    <a:pt x="3739" y="6525"/>
                  </a:cubicBezTo>
                  <a:lnTo>
                    <a:pt x="3763" y="6525"/>
                  </a:lnTo>
                  <a:cubicBezTo>
                    <a:pt x="3870" y="6501"/>
                    <a:pt x="3954" y="6466"/>
                    <a:pt x="4001" y="6370"/>
                  </a:cubicBezTo>
                  <a:lnTo>
                    <a:pt x="4430" y="5739"/>
                  </a:lnTo>
                  <a:lnTo>
                    <a:pt x="5466" y="6108"/>
                  </a:lnTo>
                  <a:cubicBezTo>
                    <a:pt x="5668" y="6180"/>
                    <a:pt x="5799" y="6370"/>
                    <a:pt x="5799" y="6597"/>
                  </a:cubicBezTo>
                  <a:lnTo>
                    <a:pt x="5799" y="7823"/>
                  </a:lnTo>
                  <a:cubicBezTo>
                    <a:pt x="5799" y="7906"/>
                    <a:pt x="5882" y="7978"/>
                    <a:pt x="5966" y="7978"/>
                  </a:cubicBezTo>
                  <a:cubicBezTo>
                    <a:pt x="6061" y="7978"/>
                    <a:pt x="6133" y="7906"/>
                    <a:pt x="6133" y="7823"/>
                  </a:cubicBezTo>
                  <a:lnTo>
                    <a:pt x="6133" y="6597"/>
                  </a:lnTo>
                  <a:cubicBezTo>
                    <a:pt x="6121" y="6228"/>
                    <a:pt x="5894" y="5918"/>
                    <a:pt x="5561" y="5787"/>
                  </a:cubicBezTo>
                  <a:lnTo>
                    <a:pt x="4585" y="5442"/>
                  </a:lnTo>
                  <a:cubicBezTo>
                    <a:pt x="4585" y="5394"/>
                    <a:pt x="4561" y="5346"/>
                    <a:pt x="4537" y="5323"/>
                  </a:cubicBezTo>
                  <a:lnTo>
                    <a:pt x="4239" y="5001"/>
                  </a:lnTo>
                  <a:lnTo>
                    <a:pt x="4239" y="4489"/>
                  </a:lnTo>
                  <a:cubicBezTo>
                    <a:pt x="4275" y="4454"/>
                    <a:pt x="4299" y="4430"/>
                    <a:pt x="4335" y="4406"/>
                  </a:cubicBezTo>
                  <a:cubicBezTo>
                    <a:pt x="4704" y="4049"/>
                    <a:pt x="4930" y="3561"/>
                    <a:pt x="4930" y="3060"/>
                  </a:cubicBezTo>
                  <a:lnTo>
                    <a:pt x="4930" y="2644"/>
                  </a:lnTo>
                  <a:cubicBezTo>
                    <a:pt x="5037" y="2382"/>
                    <a:pt x="5085" y="2132"/>
                    <a:pt x="5085" y="1870"/>
                  </a:cubicBezTo>
                  <a:lnTo>
                    <a:pt x="5085" y="167"/>
                  </a:lnTo>
                  <a:cubicBezTo>
                    <a:pt x="5085" y="84"/>
                    <a:pt x="5013" y="1"/>
                    <a:pt x="493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252;p19"/>
            <p:cNvSpPr/>
            <p:nvPr/>
          </p:nvSpPr>
          <p:spPr>
            <a:xfrm>
              <a:off x="2905361" y="3195072"/>
              <a:ext cx="10631" cy="32244"/>
            </a:xfrm>
            <a:custGeom>
              <a:avLst/>
              <a:gdLst/>
              <a:ahLst/>
              <a:cxnLst/>
              <a:rect l="l" t="t" r="r" b="b"/>
              <a:pathLst>
                <a:path w="334" h="1013" extrusionOk="0">
                  <a:moveTo>
                    <a:pt x="167" y="1"/>
                  </a:moveTo>
                  <a:cubicBezTo>
                    <a:pt x="72" y="1"/>
                    <a:pt x="0" y="84"/>
                    <a:pt x="0" y="167"/>
                  </a:cubicBezTo>
                  <a:lnTo>
                    <a:pt x="0" y="858"/>
                  </a:lnTo>
                  <a:cubicBezTo>
                    <a:pt x="0" y="941"/>
                    <a:pt x="72" y="1013"/>
                    <a:pt x="167" y="1013"/>
                  </a:cubicBezTo>
                  <a:cubicBezTo>
                    <a:pt x="250" y="1013"/>
                    <a:pt x="334" y="941"/>
                    <a:pt x="334" y="858"/>
                  </a:cubicBezTo>
                  <a:lnTo>
                    <a:pt x="334" y="167"/>
                  </a:lnTo>
                  <a:cubicBezTo>
                    <a:pt x="334" y="60"/>
                    <a:pt x="250" y="1"/>
                    <a:pt x="16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253;p19"/>
            <p:cNvSpPr/>
            <p:nvPr/>
          </p:nvSpPr>
          <p:spPr>
            <a:xfrm>
              <a:off x="2939069" y="2934735"/>
              <a:ext cx="161856" cy="169049"/>
            </a:xfrm>
            <a:custGeom>
              <a:avLst/>
              <a:gdLst/>
              <a:ahLst/>
              <a:cxnLst/>
              <a:rect l="l" t="t" r="r" b="b"/>
              <a:pathLst>
                <a:path w="5085" h="5311" extrusionOk="0">
                  <a:moveTo>
                    <a:pt x="668" y="0"/>
                  </a:moveTo>
                  <a:cubicBezTo>
                    <a:pt x="299" y="0"/>
                    <a:pt x="1" y="298"/>
                    <a:pt x="1" y="667"/>
                  </a:cubicBezTo>
                  <a:lnTo>
                    <a:pt x="1" y="3393"/>
                  </a:lnTo>
                  <a:cubicBezTo>
                    <a:pt x="1" y="3763"/>
                    <a:pt x="299" y="4060"/>
                    <a:pt x="668" y="4060"/>
                  </a:cubicBezTo>
                  <a:lnTo>
                    <a:pt x="977" y="4060"/>
                  </a:lnTo>
                  <a:lnTo>
                    <a:pt x="739" y="5001"/>
                  </a:lnTo>
                  <a:cubicBezTo>
                    <a:pt x="715" y="5108"/>
                    <a:pt x="763" y="5203"/>
                    <a:pt x="846" y="5263"/>
                  </a:cubicBezTo>
                  <a:cubicBezTo>
                    <a:pt x="894" y="5298"/>
                    <a:pt x="941" y="5310"/>
                    <a:pt x="977" y="5310"/>
                  </a:cubicBezTo>
                  <a:cubicBezTo>
                    <a:pt x="1025" y="5310"/>
                    <a:pt x="1084" y="5298"/>
                    <a:pt x="1132" y="5263"/>
                  </a:cubicBezTo>
                  <a:lnTo>
                    <a:pt x="2763" y="4072"/>
                  </a:lnTo>
                  <a:lnTo>
                    <a:pt x="4418" y="4072"/>
                  </a:lnTo>
                  <a:cubicBezTo>
                    <a:pt x="4787" y="4072"/>
                    <a:pt x="5085" y="3774"/>
                    <a:pt x="5085" y="3405"/>
                  </a:cubicBezTo>
                  <a:lnTo>
                    <a:pt x="5085" y="679"/>
                  </a:lnTo>
                  <a:cubicBezTo>
                    <a:pt x="5061" y="298"/>
                    <a:pt x="4751" y="0"/>
                    <a:pt x="4394" y="0"/>
                  </a:cubicBezTo>
                  <a:lnTo>
                    <a:pt x="3537" y="0"/>
                  </a:lnTo>
                  <a:cubicBezTo>
                    <a:pt x="3454" y="0"/>
                    <a:pt x="3370" y="72"/>
                    <a:pt x="3370" y="167"/>
                  </a:cubicBezTo>
                  <a:cubicBezTo>
                    <a:pt x="3370" y="250"/>
                    <a:pt x="3454" y="322"/>
                    <a:pt x="3537" y="322"/>
                  </a:cubicBezTo>
                  <a:lnTo>
                    <a:pt x="4394" y="322"/>
                  </a:lnTo>
                  <a:cubicBezTo>
                    <a:pt x="4585" y="322"/>
                    <a:pt x="4751" y="488"/>
                    <a:pt x="4751" y="679"/>
                  </a:cubicBezTo>
                  <a:lnTo>
                    <a:pt x="4751" y="3405"/>
                  </a:lnTo>
                  <a:cubicBezTo>
                    <a:pt x="4751" y="3596"/>
                    <a:pt x="4585" y="3763"/>
                    <a:pt x="4394" y="3763"/>
                  </a:cubicBezTo>
                  <a:lnTo>
                    <a:pt x="2692" y="3763"/>
                  </a:lnTo>
                  <a:cubicBezTo>
                    <a:pt x="2668" y="3763"/>
                    <a:pt x="2632" y="3774"/>
                    <a:pt x="2608" y="3798"/>
                  </a:cubicBezTo>
                  <a:lnTo>
                    <a:pt x="1084" y="4894"/>
                  </a:lnTo>
                  <a:lnTo>
                    <a:pt x="1322" y="3953"/>
                  </a:lnTo>
                  <a:cubicBezTo>
                    <a:pt x="1334" y="3917"/>
                    <a:pt x="1322" y="3858"/>
                    <a:pt x="1287" y="3822"/>
                  </a:cubicBezTo>
                  <a:cubicBezTo>
                    <a:pt x="1263" y="3774"/>
                    <a:pt x="1215" y="3763"/>
                    <a:pt x="1180" y="3763"/>
                  </a:cubicBezTo>
                  <a:lnTo>
                    <a:pt x="668" y="3763"/>
                  </a:lnTo>
                  <a:cubicBezTo>
                    <a:pt x="477" y="3763"/>
                    <a:pt x="310" y="3596"/>
                    <a:pt x="310" y="3405"/>
                  </a:cubicBezTo>
                  <a:lnTo>
                    <a:pt x="310" y="679"/>
                  </a:lnTo>
                  <a:cubicBezTo>
                    <a:pt x="310" y="488"/>
                    <a:pt x="477" y="322"/>
                    <a:pt x="668" y="322"/>
                  </a:cubicBezTo>
                  <a:lnTo>
                    <a:pt x="1513" y="322"/>
                  </a:lnTo>
                  <a:cubicBezTo>
                    <a:pt x="1608" y="322"/>
                    <a:pt x="1680" y="250"/>
                    <a:pt x="1680" y="167"/>
                  </a:cubicBezTo>
                  <a:cubicBezTo>
                    <a:pt x="1680" y="72"/>
                    <a:pt x="1608" y="0"/>
                    <a:pt x="151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254;p19"/>
            <p:cNvSpPr/>
            <p:nvPr/>
          </p:nvSpPr>
          <p:spPr>
            <a:xfrm>
              <a:off x="3002379" y="2902523"/>
              <a:ext cx="32244" cy="96668"/>
            </a:xfrm>
            <a:custGeom>
              <a:avLst/>
              <a:gdLst/>
              <a:ahLst/>
              <a:cxnLst/>
              <a:rect l="l" t="t" r="r" b="b"/>
              <a:pathLst>
                <a:path w="1013" h="3037" extrusionOk="0">
                  <a:moveTo>
                    <a:pt x="691" y="310"/>
                  </a:moveTo>
                  <a:lnTo>
                    <a:pt x="536" y="2727"/>
                  </a:lnTo>
                  <a:lnTo>
                    <a:pt x="500" y="2727"/>
                  </a:lnTo>
                  <a:lnTo>
                    <a:pt x="345" y="310"/>
                  </a:lnTo>
                  <a:close/>
                  <a:moveTo>
                    <a:pt x="167" y="0"/>
                  </a:moveTo>
                  <a:cubicBezTo>
                    <a:pt x="119" y="0"/>
                    <a:pt x="84" y="12"/>
                    <a:pt x="48" y="48"/>
                  </a:cubicBezTo>
                  <a:cubicBezTo>
                    <a:pt x="24" y="72"/>
                    <a:pt x="0" y="119"/>
                    <a:pt x="0" y="167"/>
                  </a:cubicBezTo>
                  <a:lnTo>
                    <a:pt x="167" y="2881"/>
                  </a:lnTo>
                  <a:cubicBezTo>
                    <a:pt x="167" y="2977"/>
                    <a:pt x="238" y="3036"/>
                    <a:pt x="334" y="3036"/>
                  </a:cubicBezTo>
                  <a:lnTo>
                    <a:pt x="679" y="3036"/>
                  </a:lnTo>
                  <a:cubicBezTo>
                    <a:pt x="762" y="3036"/>
                    <a:pt x="822" y="2977"/>
                    <a:pt x="834" y="2881"/>
                  </a:cubicBezTo>
                  <a:lnTo>
                    <a:pt x="1000" y="167"/>
                  </a:lnTo>
                  <a:cubicBezTo>
                    <a:pt x="1012" y="119"/>
                    <a:pt x="1000" y="72"/>
                    <a:pt x="977" y="48"/>
                  </a:cubicBezTo>
                  <a:cubicBezTo>
                    <a:pt x="941" y="12"/>
                    <a:pt x="893" y="0"/>
                    <a:pt x="85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255;p19"/>
            <p:cNvSpPr/>
            <p:nvPr/>
          </p:nvSpPr>
          <p:spPr>
            <a:xfrm>
              <a:off x="3003143" y="3005206"/>
              <a:ext cx="32244" cy="32244"/>
            </a:xfrm>
            <a:custGeom>
              <a:avLst/>
              <a:gdLst/>
              <a:ahLst/>
              <a:cxnLst/>
              <a:rect l="l" t="t" r="r" b="b"/>
              <a:pathLst>
                <a:path w="1013" h="1013" extrusionOk="0">
                  <a:moveTo>
                    <a:pt x="500" y="322"/>
                  </a:moveTo>
                  <a:cubicBezTo>
                    <a:pt x="607" y="322"/>
                    <a:pt x="679" y="406"/>
                    <a:pt x="679" y="513"/>
                  </a:cubicBezTo>
                  <a:cubicBezTo>
                    <a:pt x="679" y="608"/>
                    <a:pt x="595" y="691"/>
                    <a:pt x="500" y="691"/>
                  </a:cubicBezTo>
                  <a:cubicBezTo>
                    <a:pt x="393" y="691"/>
                    <a:pt x="321" y="608"/>
                    <a:pt x="321" y="513"/>
                  </a:cubicBezTo>
                  <a:cubicBezTo>
                    <a:pt x="321" y="406"/>
                    <a:pt x="393" y="322"/>
                    <a:pt x="500" y="322"/>
                  </a:cubicBezTo>
                  <a:close/>
                  <a:moveTo>
                    <a:pt x="500" y="1"/>
                  </a:moveTo>
                  <a:cubicBezTo>
                    <a:pt x="214" y="1"/>
                    <a:pt x="0" y="227"/>
                    <a:pt x="0" y="513"/>
                  </a:cubicBezTo>
                  <a:cubicBezTo>
                    <a:pt x="0" y="787"/>
                    <a:pt x="214" y="1013"/>
                    <a:pt x="500" y="1013"/>
                  </a:cubicBezTo>
                  <a:cubicBezTo>
                    <a:pt x="786" y="1013"/>
                    <a:pt x="1012" y="787"/>
                    <a:pt x="1012" y="513"/>
                  </a:cubicBezTo>
                  <a:cubicBezTo>
                    <a:pt x="988" y="227"/>
                    <a:pt x="762" y="1"/>
                    <a:pt x="50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1" name="Google Shape;1317;p41"/>
          <p:cNvGrpSpPr/>
          <p:nvPr/>
        </p:nvGrpSpPr>
        <p:grpSpPr>
          <a:xfrm>
            <a:off x="2425200" y="3298898"/>
            <a:ext cx="489126" cy="473123"/>
            <a:chOff x="-1591550" y="3597475"/>
            <a:chExt cx="293825" cy="294575"/>
          </a:xfrm>
        </p:grpSpPr>
        <p:sp>
          <p:nvSpPr>
            <p:cNvPr id="272" name="Google Shape;1318;p41"/>
            <p:cNvSpPr/>
            <p:nvPr/>
          </p:nvSpPr>
          <p:spPr>
            <a:xfrm>
              <a:off x="-1509625" y="3597475"/>
              <a:ext cx="211900" cy="207150"/>
            </a:xfrm>
            <a:custGeom>
              <a:avLst/>
              <a:gdLst/>
              <a:ahLst/>
              <a:cxnLst/>
              <a:rect l="l" t="t" r="r" b="b"/>
              <a:pathLst>
                <a:path w="8476" h="8286" extrusionOk="0">
                  <a:moveTo>
                    <a:pt x="6105" y="1"/>
                  </a:moveTo>
                  <a:cubicBezTo>
                    <a:pt x="6014" y="1"/>
                    <a:pt x="5916" y="39"/>
                    <a:pt x="5829" y="126"/>
                  </a:cubicBezTo>
                  <a:lnTo>
                    <a:pt x="3781" y="2205"/>
                  </a:lnTo>
                  <a:cubicBezTo>
                    <a:pt x="3718" y="2268"/>
                    <a:pt x="3655" y="2363"/>
                    <a:pt x="3655" y="2426"/>
                  </a:cubicBezTo>
                  <a:lnTo>
                    <a:pt x="3655" y="4253"/>
                  </a:lnTo>
                  <a:lnTo>
                    <a:pt x="1544" y="6332"/>
                  </a:lnTo>
                  <a:cubicBezTo>
                    <a:pt x="1400" y="6270"/>
                    <a:pt x="1256" y="6242"/>
                    <a:pt x="1119" y="6242"/>
                  </a:cubicBezTo>
                  <a:cubicBezTo>
                    <a:pt x="835" y="6242"/>
                    <a:pt x="580" y="6362"/>
                    <a:pt x="410" y="6553"/>
                  </a:cubicBezTo>
                  <a:cubicBezTo>
                    <a:pt x="0" y="6931"/>
                    <a:pt x="0" y="7592"/>
                    <a:pt x="410" y="8002"/>
                  </a:cubicBezTo>
                  <a:cubicBezTo>
                    <a:pt x="599" y="8191"/>
                    <a:pt x="859" y="8286"/>
                    <a:pt x="1123" y="8286"/>
                  </a:cubicBezTo>
                  <a:cubicBezTo>
                    <a:pt x="1387" y="8286"/>
                    <a:pt x="1655" y="8191"/>
                    <a:pt x="1859" y="8002"/>
                  </a:cubicBezTo>
                  <a:cubicBezTo>
                    <a:pt x="2174" y="7687"/>
                    <a:pt x="2206" y="7214"/>
                    <a:pt x="2048" y="6868"/>
                  </a:cubicBezTo>
                  <a:lnTo>
                    <a:pt x="4128" y="4757"/>
                  </a:lnTo>
                  <a:lnTo>
                    <a:pt x="5955" y="4757"/>
                  </a:lnTo>
                  <a:cubicBezTo>
                    <a:pt x="6018" y="4757"/>
                    <a:pt x="6144" y="4725"/>
                    <a:pt x="6175" y="4662"/>
                  </a:cubicBezTo>
                  <a:lnTo>
                    <a:pt x="8286" y="2552"/>
                  </a:lnTo>
                  <a:cubicBezTo>
                    <a:pt x="8475" y="2331"/>
                    <a:pt x="8349" y="1985"/>
                    <a:pt x="8034" y="1985"/>
                  </a:cubicBezTo>
                  <a:lnTo>
                    <a:pt x="6428" y="1985"/>
                  </a:lnTo>
                  <a:lnTo>
                    <a:pt x="6428" y="346"/>
                  </a:lnTo>
                  <a:cubicBezTo>
                    <a:pt x="6428" y="140"/>
                    <a:pt x="6278" y="1"/>
                    <a:pt x="61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1319;p41"/>
            <p:cNvSpPr/>
            <p:nvPr/>
          </p:nvSpPr>
          <p:spPr>
            <a:xfrm>
              <a:off x="-1541125" y="3719125"/>
              <a:ext cx="120525" cy="118275"/>
            </a:xfrm>
            <a:custGeom>
              <a:avLst/>
              <a:gdLst/>
              <a:ahLst/>
              <a:cxnLst/>
              <a:rect l="l" t="t" r="r" b="b"/>
              <a:pathLst>
                <a:path w="4821" h="4731" extrusionOk="0">
                  <a:moveTo>
                    <a:pt x="2340" y="1"/>
                  </a:moveTo>
                  <a:cubicBezTo>
                    <a:pt x="1722" y="1"/>
                    <a:pt x="1163" y="241"/>
                    <a:pt x="725" y="679"/>
                  </a:cubicBezTo>
                  <a:cubicBezTo>
                    <a:pt x="284" y="1120"/>
                    <a:pt x="0" y="1750"/>
                    <a:pt x="0" y="2380"/>
                  </a:cubicBezTo>
                  <a:cubicBezTo>
                    <a:pt x="0" y="3943"/>
                    <a:pt x="1211" y="4731"/>
                    <a:pt x="2420" y="4731"/>
                  </a:cubicBezTo>
                  <a:cubicBezTo>
                    <a:pt x="3622" y="4731"/>
                    <a:pt x="4821" y="3951"/>
                    <a:pt x="4821" y="2380"/>
                  </a:cubicBezTo>
                  <a:cubicBezTo>
                    <a:pt x="4821" y="2096"/>
                    <a:pt x="4758" y="1844"/>
                    <a:pt x="4663" y="1592"/>
                  </a:cubicBezTo>
                  <a:lnTo>
                    <a:pt x="4096" y="2159"/>
                  </a:lnTo>
                  <a:cubicBezTo>
                    <a:pt x="4253" y="3199"/>
                    <a:pt x="3434" y="4081"/>
                    <a:pt x="2395" y="4081"/>
                  </a:cubicBezTo>
                  <a:cubicBezTo>
                    <a:pt x="882" y="4081"/>
                    <a:pt x="126" y="2222"/>
                    <a:pt x="1197" y="1151"/>
                  </a:cubicBezTo>
                  <a:cubicBezTo>
                    <a:pt x="1522" y="827"/>
                    <a:pt x="1984" y="665"/>
                    <a:pt x="2428" y="665"/>
                  </a:cubicBezTo>
                  <a:cubicBezTo>
                    <a:pt x="2501" y="665"/>
                    <a:pt x="2575" y="670"/>
                    <a:pt x="2647" y="679"/>
                  </a:cubicBezTo>
                  <a:lnTo>
                    <a:pt x="3182" y="143"/>
                  </a:lnTo>
                  <a:cubicBezTo>
                    <a:pt x="2894" y="47"/>
                    <a:pt x="2611" y="1"/>
                    <a:pt x="234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1320;p41"/>
            <p:cNvSpPr/>
            <p:nvPr/>
          </p:nvSpPr>
          <p:spPr>
            <a:xfrm>
              <a:off x="-1591550" y="3668825"/>
              <a:ext cx="222925" cy="223225"/>
            </a:xfrm>
            <a:custGeom>
              <a:avLst/>
              <a:gdLst/>
              <a:ahLst/>
              <a:cxnLst/>
              <a:rect l="l" t="t" r="r" b="b"/>
              <a:pathLst>
                <a:path w="8917" h="8929" extrusionOk="0">
                  <a:moveTo>
                    <a:pt x="4475" y="1"/>
                  </a:moveTo>
                  <a:cubicBezTo>
                    <a:pt x="3329" y="1"/>
                    <a:pt x="2187" y="454"/>
                    <a:pt x="1324" y="1336"/>
                  </a:cubicBezTo>
                  <a:cubicBezTo>
                    <a:pt x="474" y="2155"/>
                    <a:pt x="1" y="3289"/>
                    <a:pt x="1" y="4486"/>
                  </a:cubicBezTo>
                  <a:cubicBezTo>
                    <a:pt x="1" y="6912"/>
                    <a:pt x="2017" y="8929"/>
                    <a:pt x="4475" y="8929"/>
                  </a:cubicBezTo>
                  <a:cubicBezTo>
                    <a:pt x="6901" y="8929"/>
                    <a:pt x="8917" y="6912"/>
                    <a:pt x="8917" y="4486"/>
                  </a:cubicBezTo>
                  <a:cubicBezTo>
                    <a:pt x="8917" y="3604"/>
                    <a:pt x="8696" y="2817"/>
                    <a:pt x="8255" y="2124"/>
                  </a:cubicBezTo>
                  <a:cubicBezTo>
                    <a:pt x="8098" y="2218"/>
                    <a:pt x="7342" y="2943"/>
                    <a:pt x="7184" y="3100"/>
                  </a:cubicBezTo>
                  <a:cubicBezTo>
                    <a:pt x="8161" y="5148"/>
                    <a:pt x="6680" y="7511"/>
                    <a:pt x="4412" y="7511"/>
                  </a:cubicBezTo>
                  <a:cubicBezTo>
                    <a:pt x="1702" y="7511"/>
                    <a:pt x="316" y="4203"/>
                    <a:pt x="2269" y="2281"/>
                  </a:cubicBezTo>
                  <a:cubicBezTo>
                    <a:pt x="2869" y="1681"/>
                    <a:pt x="3659" y="1373"/>
                    <a:pt x="4447" y="1373"/>
                  </a:cubicBezTo>
                  <a:cubicBezTo>
                    <a:pt x="4900" y="1373"/>
                    <a:pt x="5352" y="1475"/>
                    <a:pt x="5766" y="1682"/>
                  </a:cubicBezTo>
                  <a:cubicBezTo>
                    <a:pt x="5924" y="1525"/>
                    <a:pt x="6617" y="800"/>
                    <a:pt x="6838" y="706"/>
                  </a:cubicBezTo>
                  <a:cubicBezTo>
                    <a:pt x="6115" y="233"/>
                    <a:pt x="5294" y="1"/>
                    <a:pt x="44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7" name="Google Shape;86;p15"/>
          <p:cNvSpPr/>
          <p:nvPr/>
        </p:nvSpPr>
        <p:spPr>
          <a:xfrm>
            <a:off x="9808057" y="2472908"/>
            <a:ext cx="391066" cy="371939"/>
          </a:xfrm>
          <a:custGeom>
            <a:avLst/>
            <a:gdLst/>
            <a:ahLst/>
            <a:cxnLst/>
            <a:rect l="l" t="t" r="r" b="b"/>
            <a:pathLst>
              <a:path w="9574" h="8859" extrusionOk="0">
                <a:moveTo>
                  <a:pt x="4418" y="1"/>
                </a:moveTo>
                <a:cubicBezTo>
                  <a:pt x="4203" y="1"/>
                  <a:pt x="4037" y="167"/>
                  <a:pt x="4037" y="370"/>
                </a:cubicBezTo>
                <a:lnTo>
                  <a:pt x="4037" y="882"/>
                </a:lnTo>
                <a:cubicBezTo>
                  <a:pt x="4037" y="1084"/>
                  <a:pt x="4203" y="1251"/>
                  <a:pt x="4418" y="1251"/>
                </a:cubicBezTo>
                <a:cubicBezTo>
                  <a:pt x="4620" y="1251"/>
                  <a:pt x="4787" y="1084"/>
                  <a:pt x="4787" y="882"/>
                </a:cubicBezTo>
                <a:lnTo>
                  <a:pt x="4787" y="370"/>
                </a:lnTo>
                <a:cubicBezTo>
                  <a:pt x="4787" y="167"/>
                  <a:pt x="4620" y="1"/>
                  <a:pt x="4418" y="1"/>
                </a:cubicBezTo>
                <a:close/>
                <a:moveTo>
                  <a:pt x="1572" y="1179"/>
                </a:moveTo>
                <a:cubicBezTo>
                  <a:pt x="1477" y="1179"/>
                  <a:pt x="1382" y="1215"/>
                  <a:pt x="1310" y="1287"/>
                </a:cubicBezTo>
                <a:cubicBezTo>
                  <a:pt x="1155" y="1429"/>
                  <a:pt x="1155" y="1668"/>
                  <a:pt x="1310" y="1810"/>
                </a:cubicBezTo>
                <a:lnTo>
                  <a:pt x="1667" y="2168"/>
                </a:lnTo>
                <a:cubicBezTo>
                  <a:pt x="1739" y="2239"/>
                  <a:pt x="1834" y="2287"/>
                  <a:pt x="1929" y="2287"/>
                </a:cubicBezTo>
                <a:cubicBezTo>
                  <a:pt x="2025" y="2287"/>
                  <a:pt x="2120" y="2239"/>
                  <a:pt x="2191" y="2168"/>
                </a:cubicBezTo>
                <a:cubicBezTo>
                  <a:pt x="2334" y="2025"/>
                  <a:pt x="2334" y="1787"/>
                  <a:pt x="2191" y="1644"/>
                </a:cubicBezTo>
                <a:lnTo>
                  <a:pt x="1834" y="1287"/>
                </a:lnTo>
                <a:cubicBezTo>
                  <a:pt x="1763" y="1215"/>
                  <a:pt x="1667" y="1179"/>
                  <a:pt x="1572" y="1179"/>
                </a:cubicBezTo>
                <a:close/>
                <a:moveTo>
                  <a:pt x="370" y="4037"/>
                </a:moveTo>
                <a:cubicBezTo>
                  <a:pt x="167" y="4037"/>
                  <a:pt x="1" y="4204"/>
                  <a:pt x="1" y="4406"/>
                </a:cubicBezTo>
                <a:cubicBezTo>
                  <a:pt x="1" y="4620"/>
                  <a:pt x="167" y="4787"/>
                  <a:pt x="370" y="4787"/>
                </a:cubicBezTo>
                <a:lnTo>
                  <a:pt x="882" y="4787"/>
                </a:lnTo>
                <a:cubicBezTo>
                  <a:pt x="1084" y="4787"/>
                  <a:pt x="1251" y="4620"/>
                  <a:pt x="1251" y="4406"/>
                </a:cubicBezTo>
                <a:cubicBezTo>
                  <a:pt x="1251" y="4204"/>
                  <a:pt x="1084" y="4037"/>
                  <a:pt x="882" y="4037"/>
                </a:cubicBezTo>
                <a:close/>
                <a:moveTo>
                  <a:pt x="5632" y="2858"/>
                </a:moveTo>
                <a:cubicBezTo>
                  <a:pt x="6085" y="3215"/>
                  <a:pt x="6370" y="3775"/>
                  <a:pt x="6370" y="4394"/>
                </a:cubicBezTo>
                <a:cubicBezTo>
                  <a:pt x="6370" y="5013"/>
                  <a:pt x="6085" y="5561"/>
                  <a:pt x="5632" y="5930"/>
                </a:cubicBezTo>
                <a:cubicBezTo>
                  <a:pt x="5192" y="5561"/>
                  <a:pt x="4894" y="5013"/>
                  <a:pt x="4894" y="4394"/>
                </a:cubicBezTo>
                <a:cubicBezTo>
                  <a:pt x="4894" y="3775"/>
                  <a:pt x="5192" y="3215"/>
                  <a:pt x="5632" y="2858"/>
                </a:cubicBezTo>
                <a:close/>
                <a:moveTo>
                  <a:pt x="4418" y="2430"/>
                </a:moveTo>
                <a:cubicBezTo>
                  <a:pt x="4584" y="2430"/>
                  <a:pt x="4763" y="2453"/>
                  <a:pt x="4930" y="2501"/>
                </a:cubicBezTo>
                <a:cubicBezTo>
                  <a:pt x="4442" y="2989"/>
                  <a:pt x="4156" y="3656"/>
                  <a:pt x="4156" y="4394"/>
                </a:cubicBezTo>
                <a:cubicBezTo>
                  <a:pt x="4156" y="5132"/>
                  <a:pt x="4442" y="5799"/>
                  <a:pt x="4930" y="6287"/>
                </a:cubicBezTo>
                <a:cubicBezTo>
                  <a:pt x="4763" y="6335"/>
                  <a:pt x="4584" y="6359"/>
                  <a:pt x="4418" y="6359"/>
                </a:cubicBezTo>
                <a:cubicBezTo>
                  <a:pt x="3334" y="6359"/>
                  <a:pt x="2453" y="5478"/>
                  <a:pt x="2453" y="4394"/>
                </a:cubicBezTo>
                <a:cubicBezTo>
                  <a:pt x="2453" y="3311"/>
                  <a:pt x="3334" y="2430"/>
                  <a:pt x="4418" y="2430"/>
                </a:cubicBezTo>
                <a:close/>
                <a:moveTo>
                  <a:pt x="4418" y="1680"/>
                </a:moveTo>
                <a:cubicBezTo>
                  <a:pt x="2918" y="1680"/>
                  <a:pt x="1703" y="2894"/>
                  <a:pt x="1703" y="4394"/>
                </a:cubicBezTo>
                <a:cubicBezTo>
                  <a:pt x="1703" y="5882"/>
                  <a:pt x="2918" y="7109"/>
                  <a:pt x="4418" y="7109"/>
                </a:cubicBezTo>
                <a:cubicBezTo>
                  <a:pt x="4858" y="7109"/>
                  <a:pt x="5263" y="7002"/>
                  <a:pt x="5632" y="6811"/>
                </a:cubicBezTo>
                <a:cubicBezTo>
                  <a:pt x="6001" y="7002"/>
                  <a:pt x="6418" y="7109"/>
                  <a:pt x="6859" y="7109"/>
                </a:cubicBezTo>
                <a:cubicBezTo>
                  <a:pt x="7192" y="7109"/>
                  <a:pt x="7513" y="7049"/>
                  <a:pt x="7811" y="6930"/>
                </a:cubicBezTo>
                <a:cubicBezTo>
                  <a:pt x="8013" y="6859"/>
                  <a:pt x="8109" y="6644"/>
                  <a:pt x="8037" y="6454"/>
                </a:cubicBezTo>
                <a:cubicBezTo>
                  <a:pt x="7982" y="6297"/>
                  <a:pt x="7833" y="6204"/>
                  <a:pt x="7680" y="6204"/>
                </a:cubicBezTo>
                <a:cubicBezTo>
                  <a:pt x="7636" y="6204"/>
                  <a:pt x="7592" y="6212"/>
                  <a:pt x="7549" y="6228"/>
                </a:cubicBezTo>
                <a:cubicBezTo>
                  <a:pt x="7335" y="6311"/>
                  <a:pt x="7097" y="6359"/>
                  <a:pt x="6859" y="6359"/>
                </a:cubicBezTo>
                <a:cubicBezTo>
                  <a:pt x="6680" y="6359"/>
                  <a:pt x="6513" y="6335"/>
                  <a:pt x="6347" y="6287"/>
                </a:cubicBezTo>
                <a:cubicBezTo>
                  <a:pt x="6823" y="5799"/>
                  <a:pt x="7120" y="5132"/>
                  <a:pt x="7120" y="4394"/>
                </a:cubicBezTo>
                <a:cubicBezTo>
                  <a:pt x="7120" y="3656"/>
                  <a:pt x="6823" y="2989"/>
                  <a:pt x="6347" y="2501"/>
                </a:cubicBezTo>
                <a:cubicBezTo>
                  <a:pt x="6513" y="2453"/>
                  <a:pt x="6680" y="2430"/>
                  <a:pt x="6859" y="2430"/>
                </a:cubicBezTo>
                <a:cubicBezTo>
                  <a:pt x="7942" y="2430"/>
                  <a:pt x="8823" y="3311"/>
                  <a:pt x="8823" y="4394"/>
                </a:cubicBezTo>
                <a:cubicBezTo>
                  <a:pt x="8823" y="4656"/>
                  <a:pt x="8775" y="4918"/>
                  <a:pt x="8668" y="5156"/>
                </a:cubicBezTo>
                <a:cubicBezTo>
                  <a:pt x="8585" y="5347"/>
                  <a:pt x="8680" y="5573"/>
                  <a:pt x="8859" y="5656"/>
                </a:cubicBezTo>
                <a:cubicBezTo>
                  <a:pt x="8904" y="5673"/>
                  <a:pt x="8952" y="5682"/>
                  <a:pt x="8999" y="5682"/>
                </a:cubicBezTo>
                <a:cubicBezTo>
                  <a:pt x="9149" y="5682"/>
                  <a:pt x="9295" y="5599"/>
                  <a:pt x="9359" y="5454"/>
                </a:cubicBezTo>
                <a:cubicBezTo>
                  <a:pt x="9502" y="5120"/>
                  <a:pt x="9573" y="4763"/>
                  <a:pt x="9573" y="4394"/>
                </a:cubicBezTo>
                <a:cubicBezTo>
                  <a:pt x="9573" y="2894"/>
                  <a:pt x="8359" y="1680"/>
                  <a:pt x="6859" y="1680"/>
                </a:cubicBezTo>
                <a:cubicBezTo>
                  <a:pt x="6418" y="1680"/>
                  <a:pt x="6001" y="1787"/>
                  <a:pt x="5632" y="1977"/>
                </a:cubicBezTo>
                <a:cubicBezTo>
                  <a:pt x="5263" y="1787"/>
                  <a:pt x="4858" y="1680"/>
                  <a:pt x="4418" y="1680"/>
                </a:cubicBezTo>
                <a:close/>
                <a:moveTo>
                  <a:pt x="1929" y="6502"/>
                </a:moveTo>
                <a:cubicBezTo>
                  <a:pt x="1834" y="6502"/>
                  <a:pt x="1739" y="6537"/>
                  <a:pt x="1667" y="6609"/>
                </a:cubicBezTo>
                <a:lnTo>
                  <a:pt x="1310" y="6966"/>
                </a:lnTo>
                <a:cubicBezTo>
                  <a:pt x="1155" y="7121"/>
                  <a:pt x="1155" y="7347"/>
                  <a:pt x="1310" y="7502"/>
                </a:cubicBezTo>
                <a:cubicBezTo>
                  <a:pt x="1382" y="7573"/>
                  <a:pt x="1477" y="7609"/>
                  <a:pt x="1572" y="7609"/>
                </a:cubicBezTo>
                <a:cubicBezTo>
                  <a:pt x="1667" y="7609"/>
                  <a:pt x="1763" y="7573"/>
                  <a:pt x="1834" y="7502"/>
                </a:cubicBezTo>
                <a:lnTo>
                  <a:pt x="2191" y="7144"/>
                </a:lnTo>
                <a:cubicBezTo>
                  <a:pt x="2334" y="7002"/>
                  <a:pt x="2334" y="6763"/>
                  <a:pt x="2191" y="6609"/>
                </a:cubicBezTo>
                <a:cubicBezTo>
                  <a:pt x="2120" y="6537"/>
                  <a:pt x="2025" y="6502"/>
                  <a:pt x="1929" y="6502"/>
                </a:cubicBezTo>
                <a:close/>
                <a:moveTo>
                  <a:pt x="4418" y="7609"/>
                </a:moveTo>
                <a:cubicBezTo>
                  <a:pt x="4203" y="7609"/>
                  <a:pt x="4037" y="7775"/>
                  <a:pt x="4037" y="7978"/>
                </a:cubicBezTo>
                <a:lnTo>
                  <a:pt x="4037" y="8490"/>
                </a:lnTo>
                <a:cubicBezTo>
                  <a:pt x="4037" y="8692"/>
                  <a:pt x="4203" y="8859"/>
                  <a:pt x="4418" y="8859"/>
                </a:cubicBezTo>
                <a:cubicBezTo>
                  <a:pt x="4620" y="8859"/>
                  <a:pt x="4787" y="8692"/>
                  <a:pt x="4787" y="8490"/>
                </a:cubicBezTo>
                <a:lnTo>
                  <a:pt x="4787" y="7978"/>
                </a:lnTo>
                <a:cubicBezTo>
                  <a:pt x="4787" y="7775"/>
                  <a:pt x="4620" y="7609"/>
                  <a:pt x="4418" y="760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88" name="Google Shape;9680;p82"/>
          <p:cNvGrpSpPr/>
          <p:nvPr/>
        </p:nvGrpSpPr>
        <p:grpSpPr>
          <a:xfrm>
            <a:off x="9822120" y="3368246"/>
            <a:ext cx="362939" cy="362677"/>
            <a:chOff x="1303537" y="1502716"/>
            <a:chExt cx="362939" cy="362677"/>
          </a:xfrm>
          <a:solidFill>
            <a:schemeClr val="bg1"/>
          </a:solidFill>
        </p:grpSpPr>
        <p:sp>
          <p:nvSpPr>
            <p:cNvPr id="289" name="Google Shape;9681;p82"/>
            <p:cNvSpPr/>
            <p:nvPr/>
          </p:nvSpPr>
          <p:spPr>
            <a:xfrm>
              <a:off x="1426697" y="1695727"/>
              <a:ext cx="116883" cy="99552"/>
            </a:xfrm>
            <a:custGeom>
              <a:avLst/>
              <a:gdLst/>
              <a:ahLst/>
              <a:cxnLst/>
              <a:rect l="l" t="t" r="r" b="b"/>
              <a:pathLst>
                <a:path w="4451" h="3791" extrusionOk="0">
                  <a:moveTo>
                    <a:pt x="1560" y="0"/>
                  </a:moveTo>
                  <a:lnTo>
                    <a:pt x="1560" y="297"/>
                  </a:lnTo>
                  <a:cubicBezTo>
                    <a:pt x="1560" y="383"/>
                    <a:pt x="1503" y="469"/>
                    <a:pt x="1426" y="507"/>
                  </a:cubicBezTo>
                  <a:lnTo>
                    <a:pt x="402" y="938"/>
                  </a:lnTo>
                  <a:cubicBezTo>
                    <a:pt x="154" y="1043"/>
                    <a:pt x="0" y="1283"/>
                    <a:pt x="0" y="1551"/>
                  </a:cubicBezTo>
                  <a:lnTo>
                    <a:pt x="0" y="3790"/>
                  </a:lnTo>
                  <a:lnTo>
                    <a:pt x="4451" y="3790"/>
                  </a:lnTo>
                  <a:lnTo>
                    <a:pt x="4451" y="1551"/>
                  </a:lnTo>
                  <a:cubicBezTo>
                    <a:pt x="4451" y="1283"/>
                    <a:pt x="4297" y="1043"/>
                    <a:pt x="4049" y="938"/>
                  </a:cubicBezTo>
                  <a:lnTo>
                    <a:pt x="3034" y="507"/>
                  </a:lnTo>
                  <a:cubicBezTo>
                    <a:pt x="2948" y="469"/>
                    <a:pt x="2891" y="383"/>
                    <a:pt x="2891" y="297"/>
                  </a:cubicBezTo>
                  <a:lnTo>
                    <a:pt x="289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9682;p82"/>
            <p:cNvSpPr/>
            <p:nvPr/>
          </p:nvSpPr>
          <p:spPr>
            <a:xfrm>
              <a:off x="1464643" y="1695727"/>
              <a:ext cx="40992" cy="17620"/>
            </a:xfrm>
            <a:custGeom>
              <a:avLst/>
              <a:gdLst/>
              <a:ahLst/>
              <a:cxnLst/>
              <a:rect l="l" t="t" r="r" b="b"/>
              <a:pathLst>
                <a:path w="1561" h="671" extrusionOk="0">
                  <a:moveTo>
                    <a:pt x="115" y="0"/>
                  </a:moveTo>
                  <a:lnTo>
                    <a:pt x="115" y="297"/>
                  </a:lnTo>
                  <a:cubicBezTo>
                    <a:pt x="115" y="373"/>
                    <a:pt x="68" y="450"/>
                    <a:pt x="1" y="488"/>
                  </a:cubicBezTo>
                  <a:cubicBezTo>
                    <a:pt x="249" y="603"/>
                    <a:pt x="508" y="670"/>
                    <a:pt x="785" y="670"/>
                  </a:cubicBezTo>
                  <a:cubicBezTo>
                    <a:pt x="1053" y="670"/>
                    <a:pt x="1312" y="603"/>
                    <a:pt x="1560" y="488"/>
                  </a:cubicBezTo>
                  <a:cubicBezTo>
                    <a:pt x="1493" y="450"/>
                    <a:pt x="1446" y="373"/>
                    <a:pt x="1446" y="297"/>
                  </a:cubicBezTo>
                  <a:lnTo>
                    <a:pt x="144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9683;p82"/>
            <p:cNvSpPr/>
            <p:nvPr/>
          </p:nvSpPr>
          <p:spPr>
            <a:xfrm>
              <a:off x="1426697" y="1710538"/>
              <a:ext cx="116883" cy="84741"/>
            </a:xfrm>
            <a:custGeom>
              <a:avLst/>
              <a:gdLst/>
              <a:ahLst/>
              <a:cxnLst/>
              <a:rect l="l" t="t" r="r" b="b"/>
              <a:pathLst>
                <a:path w="4451" h="3227" extrusionOk="0">
                  <a:moveTo>
                    <a:pt x="1273" y="1"/>
                  </a:moveTo>
                  <a:lnTo>
                    <a:pt x="402" y="374"/>
                  </a:lnTo>
                  <a:cubicBezTo>
                    <a:pt x="154" y="479"/>
                    <a:pt x="0" y="719"/>
                    <a:pt x="0" y="987"/>
                  </a:cubicBezTo>
                  <a:lnTo>
                    <a:pt x="0" y="3226"/>
                  </a:lnTo>
                  <a:lnTo>
                    <a:pt x="4451" y="3226"/>
                  </a:lnTo>
                  <a:lnTo>
                    <a:pt x="4451" y="987"/>
                  </a:lnTo>
                  <a:cubicBezTo>
                    <a:pt x="4451" y="719"/>
                    <a:pt x="4297" y="479"/>
                    <a:pt x="4049" y="374"/>
                  </a:cubicBezTo>
                  <a:lnTo>
                    <a:pt x="3178" y="1"/>
                  </a:lnTo>
                  <a:cubicBezTo>
                    <a:pt x="2962" y="365"/>
                    <a:pt x="2594" y="546"/>
                    <a:pt x="2226" y="546"/>
                  </a:cubicBezTo>
                  <a:cubicBezTo>
                    <a:pt x="1857" y="546"/>
                    <a:pt x="1489" y="365"/>
                    <a:pt x="12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" name="Google Shape;9684;p82"/>
            <p:cNvSpPr/>
            <p:nvPr/>
          </p:nvSpPr>
          <p:spPr>
            <a:xfrm>
              <a:off x="1444291" y="1613796"/>
              <a:ext cx="29437" cy="64363"/>
            </a:xfrm>
            <a:custGeom>
              <a:avLst/>
              <a:gdLst/>
              <a:ahLst/>
              <a:cxnLst/>
              <a:rect l="l" t="t" r="r" b="b"/>
              <a:pathLst>
                <a:path w="1121" h="2451" extrusionOk="0">
                  <a:moveTo>
                    <a:pt x="670" y="0"/>
                  </a:moveTo>
                  <a:cubicBezTo>
                    <a:pt x="297" y="0"/>
                    <a:pt x="0" y="297"/>
                    <a:pt x="0" y="670"/>
                  </a:cubicBezTo>
                  <a:lnTo>
                    <a:pt x="0" y="823"/>
                  </a:lnTo>
                  <a:cubicBezTo>
                    <a:pt x="0" y="1015"/>
                    <a:pt x="29" y="1206"/>
                    <a:pt x="86" y="1388"/>
                  </a:cubicBezTo>
                  <a:lnTo>
                    <a:pt x="450" y="2450"/>
                  </a:lnTo>
                  <a:lnTo>
                    <a:pt x="1120" y="2450"/>
                  </a:lnTo>
                  <a:lnTo>
                    <a:pt x="112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Google Shape;9685;p82"/>
            <p:cNvSpPr/>
            <p:nvPr/>
          </p:nvSpPr>
          <p:spPr>
            <a:xfrm>
              <a:off x="1456108" y="1608019"/>
              <a:ext cx="69878" cy="70140"/>
            </a:xfrm>
            <a:custGeom>
              <a:avLst/>
              <a:gdLst/>
              <a:ahLst/>
              <a:cxnLst/>
              <a:rect l="l" t="t" r="r" b="b"/>
              <a:pathLst>
                <a:path w="2661" h="2671" extrusionOk="0">
                  <a:moveTo>
                    <a:pt x="660" y="0"/>
                  </a:moveTo>
                  <a:cubicBezTo>
                    <a:pt x="297" y="0"/>
                    <a:pt x="0" y="297"/>
                    <a:pt x="0" y="670"/>
                  </a:cubicBezTo>
                  <a:cubicBezTo>
                    <a:pt x="0" y="909"/>
                    <a:pt x="192" y="1110"/>
                    <a:pt x="440" y="1110"/>
                  </a:cubicBezTo>
                  <a:lnTo>
                    <a:pt x="2220" y="2670"/>
                  </a:lnTo>
                  <a:lnTo>
                    <a:pt x="2594" y="1350"/>
                  </a:lnTo>
                  <a:cubicBezTo>
                    <a:pt x="2642" y="1196"/>
                    <a:pt x="2661" y="1034"/>
                    <a:pt x="2661" y="862"/>
                  </a:cubicBezTo>
                  <a:lnTo>
                    <a:pt x="2661" y="450"/>
                  </a:lnTo>
                  <a:cubicBezTo>
                    <a:pt x="2661" y="201"/>
                    <a:pt x="2469" y="0"/>
                    <a:pt x="22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9686;p82"/>
            <p:cNvSpPr/>
            <p:nvPr/>
          </p:nvSpPr>
          <p:spPr>
            <a:xfrm>
              <a:off x="1450068" y="1637168"/>
              <a:ext cx="70140" cy="64363"/>
            </a:xfrm>
            <a:custGeom>
              <a:avLst/>
              <a:gdLst/>
              <a:ahLst/>
              <a:cxnLst/>
              <a:rect l="l" t="t" r="r" b="b"/>
              <a:pathLst>
                <a:path w="2671" h="2451" extrusionOk="0">
                  <a:moveTo>
                    <a:pt x="862" y="0"/>
                  </a:moveTo>
                  <a:cubicBezTo>
                    <a:pt x="737" y="0"/>
                    <a:pt x="623" y="48"/>
                    <a:pt x="536" y="134"/>
                  </a:cubicBezTo>
                  <a:lnTo>
                    <a:pt x="134" y="536"/>
                  </a:lnTo>
                  <a:cubicBezTo>
                    <a:pt x="48" y="622"/>
                    <a:pt x="0" y="737"/>
                    <a:pt x="0" y="852"/>
                  </a:cubicBezTo>
                  <a:lnTo>
                    <a:pt x="0" y="1120"/>
                  </a:lnTo>
                  <a:cubicBezTo>
                    <a:pt x="0" y="1857"/>
                    <a:pt x="594" y="2450"/>
                    <a:pt x="1340" y="2450"/>
                  </a:cubicBezTo>
                  <a:cubicBezTo>
                    <a:pt x="2077" y="2450"/>
                    <a:pt x="2671" y="1857"/>
                    <a:pt x="2671" y="1120"/>
                  </a:cubicBezTo>
                  <a:lnTo>
                    <a:pt x="2671" y="833"/>
                  </a:lnTo>
                  <a:cubicBezTo>
                    <a:pt x="2671" y="718"/>
                    <a:pt x="2623" y="603"/>
                    <a:pt x="2546" y="517"/>
                  </a:cubicBezTo>
                  <a:cubicBezTo>
                    <a:pt x="2202" y="182"/>
                    <a:pt x="1580" y="29"/>
                    <a:pt x="8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" name="Google Shape;9687;p82"/>
            <p:cNvSpPr/>
            <p:nvPr/>
          </p:nvSpPr>
          <p:spPr>
            <a:xfrm>
              <a:off x="1450068" y="1637168"/>
              <a:ext cx="70140" cy="63103"/>
            </a:xfrm>
            <a:custGeom>
              <a:avLst/>
              <a:gdLst/>
              <a:ahLst/>
              <a:cxnLst/>
              <a:rect l="l" t="t" r="r" b="b"/>
              <a:pathLst>
                <a:path w="2671" h="2403" extrusionOk="0">
                  <a:moveTo>
                    <a:pt x="862" y="0"/>
                  </a:moveTo>
                  <a:cubicBezTo>
                    <a:pt x="737" y="0"/>
                    <a:pt x="623" y="48"/>
                    <a:pt x="536" y="134"/>
                  </a:cubicBezTo>
                  <a:lnTo>
                    <a:pt x="134" y="536"/>
                  </a:lnTo>
                  <a:cubicBezTo>
                    <a:pt x="48" y="622"/>
                    <a:pt x="0" y="737"/>
                    <a:pt x="0" y="852"/>
                  </a:cubicBezTo>
                  <a:lnTo>
                    <a:pt x="0" y="1120"/>
                  </a:lnTo>
                  <a:cubicBezTo>
                    <a:pt x="0" y="1713"/>
                    <a:pt x="393" y="2230"/>
                    <a:pt x="967" y="2402"/>
                  </a:cubicBezTo>
                  <a:cubicBezTo>
                    <a:pt x="776" y="2163"/>
                    <a:pt x="670" y="1867"/>
                    <a:pt x="670" y="1560"/>
                  </a:cubicBezTo>
                  <a:lnTo>
                    <a:pt x="670" y="910"/>
                  </a:lnTo>
                  <a:cubicBezTo>
                    <a:pt x="670" y="663"/>
                    <a:pt x="863" y="468"/>
                    <a:pt x="1105" y="468"/>
                  </a:cubicBezTo>
                  <a:cubicBezTo>
                    <a:pt x="1117" y="468"/>
                    <a:pt x="1128" y="468"/>
                    <a:pt x="1139" y="469"/>
                  </a:cubicBezTo>
                  <a:cubicBezTo>
                    <a:pt x="1589" y="498"/>
                    <a:pt x="2259" y="565"/>
                    <a:pt x="2671" y="766"/>
                  </a:cubicBezTo>
                  <a:cubicBezTo>
                    <a:pt x="2651" y="670"/>
                    <a:pt x="2613" y="584"/>
                    <a:pt x="2546" y="517"/>
                  </a:cubicBezTo>
                  <a:cubicBezTo>
                    <a:pt x="2202" y="182"/>
                    <a:pt x="1570" y="29"/>
                    <a:pt x="8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" name="Google Shape;9688;p82"/>
            <p:cNvSpPr/>
            <p:nvPr/>
          </p:nvSpPr>
          <p:spPr>
            <a:xfrm>
              <a:off x="1426697" y="1725638"/>
              <a:ext cx="23398" cy="69642"/>
            </a:xfrm>
            <a:custGeom>
              <a:avLst/>
              <a:gdLst/>
              <a:ahLst/>
              <a:cxnLst/>
              <a:rect l="l" t="t" r="r" b="b"/>
              <a:pathLst>
                <a:path w="891" h="2652" extrusionOk="0">
                  <a:moveTo>
                    <a:pt x="154" y="0"/>
                  </a:moveTo>
                  <a:cubicBezTo>
                    <a:pt x="48" y="115"/>
                    <a:pt x="0" y="258"/>
                    <a:pt x="0" y="412"/>
                  </a:cubicBezTo>
                  <a:lnTo>
                    <a:pt x="0" y="2651"/>
                  </a:lnTo>
                  <a:lnTo>
                    <a:pt x="890" y="2651"/>
                  </a:lnTo>
                  <a:lnTo>
                    <a:pt x="890" y="1015"/>
                  </a:lnTo>
                  <a:cubicBezTo>
                    <a:pt x="890" y="833"/>
                    <a:pt x="823" y="670"/>
                    <a:pt x="699" y="546"/>
                  </a:cubicBezTo>
                  <a:lnTo>
                    <a:pt x="15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" name="Google Shape;9689;p82"/>
            <p:cNvSpPr/>
            <p:nvPr/>
          </p:nvSpPr>
          <p:spPr>
            <a:xfrm>
              <a:off x="1520182" y="1725638"/>
              <a:ext cx="23398" cy="69642"/>
            </a:xfrm>
            <a:custGeom>
              <a:avLst/>
              <a:gdLst/>
              <a:ahLst/>
              <a:cxnLst/>
              <a:rect l="l" t="t" r="r" b="b"/>
              <a:pathLst>
                <a:path w="891" h="2652" extrusionOk="0">
                  <a:moveTo>
                    <a:pt x="747" y="0"/>
                  </a:moveTo>
                  <a:lnTo>
                    <a:pt x="202" y="546"/>
                  </a:lnTo>
                  <a:cubicBezTo>
                    <a:pt x="77" y="670"/>
                    <a:pt x="1" y="833"/>
                    <a:pt x="1" y="1015"/>
                  </a:cubicBezTo>
                  <a:lnTo>
                    <a:pt x="1" y="2651"/>
                  </a:lnTo>
                  <a:lnTo>
                    <a:pt x="891" y="2651"/>
                  </a:lnTo>
                  <a:lnTo>
                    <a:pt x="891" y="412"/>
                  </a:lnTo>
                  <a:cubicBezTo>
                    <a:pt x="891" y="258"/>
                    <a:pt x="843" y="115"/>
                    <a:pt x="7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" name="Google Shape;9690;p82"/>
            <p:cNvSpPr/>
            <p:nvPr/>
          </p:nvSpPr>
          <p:spPr>
            <a:xfrm>
              <a:off x="1303537" y="1502716"/>
              <a:ext cx="362939" cy="362677"/>
            </a:xfrm>
            <a:custGeom>
              <a:avLst/>
              <a:gdLst/>
              <a:ahLst/>
              <a:cxnLst/>
              <a:rect l="l" t="t" r="r" b="b"/>
              <a:pathLst>
                <a:path w="13821" h="13811" extrusionOk="0">
                  <a:moveTo>
                    <a:pt x="6920" y="2677"/>
                  </a:moveTo>
                  <a:cubicBezTo>
                    <a:pt x="7464" y="2677"/>
                    <a:pt x="8013" y="2781"/>
                    <a:pt x="8538" y="2996"/>
                  </a:cubicBezTo>
                  <a:cubicBezTo>
                    <a:pt x="10117" y="3656"/>
                    <a:pt x="11150" y="5197"/>
                    <a:pt x="11150" y="6910"/>
                  </a:cubicBezTo>
                  <a:cubicBezTo>
                    <a:pt x="11150" y="9245"/>
                    <a:pt x="9255" y="11140"/>
                    <a:pt x="6920" y="11140"/>
                  </a:cubicBezTo>
                  <a:cubicBezTo>
                    <a:pt x="5207" y="11140"/>
                    <a:pt x="3657" y="10106"/>
                    <a:pt x="3006" y="8527"/>
                  </a:cubicBezTo>
                  <a:cubicBezTo>
                    <a:pt x="2355" y="6948"/>
                    <a:pt x="2709" y="5130"/>
                    <a:pt x="3925" y="3915"/>
                  </a:cubicBezTo>
                  <a:cubicBezTo>
                    <a:pt x="4733" y="3107"/>
                    <a:pt x="5816" y="2677"/>
                    <a:pt x="6920" y="2677"/>
                  </a:cubicBezTo>
                  <a:close/>
                  <a:moveTo>
                    <a:pt x="6021" y="0"/>
                  </a:moveTo>
                  <a:cubicBezTo>
                    <a:pt x="5906" y="0"/>
                    <a:pt x="5801" y="106"/>
                    <a:pt x="5810" y="220"/>
                  </a:cubicBezTo>
                  <a:lnTo>
                    <a:pt x="5810" y="823"/>
                  </a:lnTo>
                  <a:cubicBezTo>
                    <a:pt x="5801" y="929"/>
                    <a:pt x="5734" y="1015"/>
                    <a:pt x="5628" y="1034"/>
                  </a:cubicBezTo>
                  <a:cubicBezTo>
                    <a:pt x="4939" y="1187"/>
                    <a:pt x="4279" y="1465"/>
                    <a:pt x="3676" y="1847"/>
                  </a:cubicBezTo>
                  <a:cubicBezTo>
                    <a:pt x="3639" y="1872"/>
                    <a:pt x="3597" y="1884"/>
                    <a:pt x="3555" y="1884"/>
                  </a:cubicBezTo>
                  <a:cubicBezTo>
                    <a:pt x="3498" y="1884"/>
                    <a:pt x="3442" y="1862"/>
                    <a:pt x="3398" y="1819"/>
                  </a:cubicBezTo>
                  <a:lnTo>
                    <a:pt x="2977" y="1398"/>
                  </a:lnTo>
                  <a:cubicBezTo>
                    <a:pt x="2934" y="1354"/>
                    <a:pt x="2879" y="1333"/>
                    <a:pt x="2824" y="1333"/>
                  </a:cubicBezTo>
                  <a:cubicBezTo>
                    <a:pt x="2769" y="1333"/>
                    <a:pt x="2714" y="1354"/>
                    <a:pt x="2671" y="1398"/>
                  </a:cubicBezTo>
                  <a:lnTo>
                    <a:pt x="1408" y="2651"/>
                  </a:lnTo>
                  <a:cubicBezTo>
                    <a:pt x="1322" y="2737"/>
                    <a:pt x="1322" y="2871"/>
                    <a:pt x="1408" y="2957"/>
                  </a:cubicBezTo>
                  <a:lnTo>
                    <a:pt x="1819" y="3379"/>
                  </a:lnTo>
                  <a:cubicBezTo>
                    <a:pt x="1896" y="3455"/>
                    <a:pt x="1905" y="3570"/>
                    <a:pt x="1848" y="3656"/>
                  </a:cubicBezTo>
                  <a:cubicBezTo>
                    <a:pt x="1465" y="4259"/>
                    <a:pt x="1197" y="4919"/>
                    <a:pt x="1044" y="5608"/>
                  </a:cubicBezTo>
                  <a:cubicBezTo>
                    <a:pt x="1025" y="5714"/>
                    <a:pt x="929" y="5781"/>
                    <a:pt x="824" y="5790"/>
                  </a:cubicBezTo>
                  <a:lnTo>
                    <a:pt x="231" y="5790"/>
                  </a:lnTo>
                  <a:cubicBezTo>
                    <a:pt x="106" y="5790"/>
                    <a:pt x="1" y="5886"/>
                    <a:pt x="1" y="6010"/>
                  </a:cubicBezTo>
                  <a:lnTo>
                    <a:pt x="1" y="7790"/>
                  </a:lnTo>
                  <a:cubicBezTo>
                    <a:pt x="1" y="7915"/>
                    <a:pt x="106" y="8011"/>
                    <a:pt x="231" y="8011"/>
                  </a:cubicBezTo>
                  <a:lnTo>
                    <a:pt x="824" y="8011"/>
                  </a:lnTo>
                  <a:cubicBezTo>
                    <a:pt x="929" y="8011"/>
                    <a:pt x="1025" y="8087"/>
                    <a:pt x="1044" y="8192"/>
                  </a:cubicBezTo>
                  <a:cubicBezTo>
                    <a:pt x="1197" y="8881"/>
                    <a:pt x="1465" y="9542"/>
                    <a:pt x="1848" y="10145"/>
                  </a:cubicBezTo>
                  <a:cubicBezTo>
                    <a:pt x="1905" y="10231"/>
                    <a:pt x="1896" y="10346"/>
                    <a:pt x="1819" y="10422"/>
                  </a:cubicBezTo>
                  <a:lnTo>
                    <a:pt x="1398" y="10843"/>
                  </a:lnTo>
                  <a:cubicBezTo>
                    <a:pt x="1312" y="10930"/>
                    <a:pt x="1312" y="11073"/>
                    <a:pt x="1398" y="11159"/>
                  </a:cubicBezTo>
                  <a:lnTo>
                    <a:pt x="2662" y="12413"/>
                  </a:lnTo>
                  <a:cubicBezTo>
                    <a:pt x="2705" y="12456"/>
                    <a:pt x="2762" y="12477"/>
                    <a:pt x="2819" y="12477"/>
                  </a:cubicBezTo>
                  <a:cubicBezTo>
                    <a:pt x="2877" y="12477"/>
                    <a:pt x="2934" y="12456"/>
                    <a:pt x="2977" y="12413"/>
                  </a:cubicBezTo>
                  <a:lnTo>
                    <a:pt x="3398" y="12001"/>
                  </a:lnTo>
                  <a:cubicBezTo>
                    <a:pt x="3442" y="11958"/>
                    <a:pt x="3498" y="11936"/>
                    <a:pt x="3555" y="11936"/>
                  </a:cubicBezTo>
                  <a:cubicBezTo>
                    <a:pt x="3597" y="11936"/>
                    <a:pt x="3639" y="11948"/>
                    <a:pt x="3676" y="11973"/>
                  </a:cubicBezTo>
                  <a:cubicBezTo>
                    <a:pt x="4269" y="12355"/>
                    <a:pt x="4930" y="12623"/>
                    <a:pt x="5628" y="12777"/>
                  </a:cubicBezTo>
                  <a:cubicBezTo>
                    <a:pt x="5724" y="12796"/>
                    <a:pt x="5801" y="12891"/>
                    <a:pt x="5801" y="12997"/>
                  </a:cubicBezTo>
                  <a:lnTo>
                    <a:pt x="5801" y="13590"/>
                  </a:lnTo>
                  <a:cubicBezTo>
                    <a:pt x="5801" y="13714"/>
                    <a:pt x="5906" y="13810"/>
                    <a:pt x="6021" y="13810"/>
                  </a:cubicBezTo>
                  <a:lnTo>
                    <a:pt x="7810" y="13810"/>
                  </a:lnTo>
                  <a:cubicBezTo>
                    <a:pt x="7925" y="13810"/>
                    <a:pt x="8030" y="13714"/>
                    <a:pt x="8030" y="13590"/>
                  </a:cubicBezTo>
                  <a:lnTo>
                    <a:pt x="8030" y="12997"/>
                  </a:lnTo>
                  <a:cubicBezTo>
                    <a:pt x="8030" y="12891"/>
                    <a:pt x="8107" y="12796"/>
                    <a:pt x="8203" y="12777"/>
                  </a:cubicBezTo>
                  <a:cubicBezTo>
                    <a:pt x="8901" y="12623"/>
                    <a:pt x="9562" y="12355"/>
                    <a:pt x="10155" y="11973"/>
                  </a:cubicBezTo>
                  <a:cubicBezTo>
                    <a:pt x="10192" y="11948"/>
                    <a:pt x="10234" y="11936"/>
                    <a:pt x="10276" y="11936"/>
                  </a:cubicBezTo>
                  <a:cubicBezTo>
                    <a:pt x="10333" y="11936"/>
                    <a:pt x="10389" y="11958"/>
                    <a:pt x="10433" y="12001"/>
                  </a:cubicBezTo>
                  <a:lnTo>
                    <a:pt x="10854" y="12413"/>
                  </a:lnTo>
                  <a:cubicBezTo>
                    <a:pt x="10897" y="12456"/>
                    <a:pt x="10954" y="12477"/>
                    <a:pt x="11012" y="12477"/>
                  </a:cubicBezTo>
                  <a:cubicBezTo>
                    <a:pt x="11069" y="12477"/>
                    <a:pt x="11126" y="12456"/>
                    <a:pt x="11170" y="12413"/>
                  </a:cubicBezTo>
                  <a:lnTo>
                    <a:pt x="12423" y="11159"/>
                  </a:lnTo>
                  <a:cubicBezTo>
                    <a:pt x="12509" y="11073"/>
                    <a:pt x="12509" y="10930"/>
                    <a:pt x="12423" y="10843"/>
                  </a:cubicBezTo>
                  <a:lnTo>
                    <a:pt x="12012" y="10422"/>
                  </a:lnTo>
                  <a:cubicBezTo>
                    <a:pt x="11935" y="10346"/>
                    <a:pt x="11926" y="10231"/>
                    <a:pt x="11983" y="10145"/>
                  </a:cubicBezTo>
                  <a:cubicBezTo>
                    <a:pt x="12366" y="9542"/>
                    <a:pt x="12634" y="8891"/>
                    <a:pt x="12787" y="8192"/>
                  </a:cubicBezTo>
                  <a:cubicBezTo>
                    <a:pt x="12806" y="8087"/>
                    <a:pt x="12902" y="8020"/>
                    <a:pt x="13007" y="8020"/>
                  </a:cubicBezTo>
                  <a:lnTo>
                    <a:pt x="13600" y="8020"/>
                  </a:lnTo>
                  <a:cubicBezTo>
                    <a:pt x="13725" y="8011"/>
                    <a:pt x="13820" y="7915"/>
                    <a:pt x="13820" y="7790"/>
                  </a:cubicBezTo>
                  <a:lnTo>
                    <a:pt x="13820" y="6010"/>
                  </a:lnTo>
                  <a:cubicBezTo>
                    <a:pt x="13820" y="5886"/>
                    <a:pt x="13725" y="5790"/>
                    <a:pt x="13600" y="5790"/>
                  </a:cubicBezTo>
                  <a:lnTo>
                    <a:pt x="12997" y="5790"/>
                  </a:lnTo>
                  <a:cubicBezTo>
                    <a:pt x="12892" y="5790"/>
                    <a:pt x="12806" y="5714"/>
                    <a:pt x="12787" y="5618"/>
                  </a:cubicBezTo>
                  <a:cubicBezTo>
                    <a:pt x="12634" y="4919"/>
                    <a:pt x="12356" y="4259"/>
                    <a:pt x="11973" y="3666"/>
                  </a:cubicBezTo>
                  <a:cubicBezTo>
                    <a:pt x="11916" y="3580"/>
                    <a:pt x="11926" y="3455"/>
                    <a:pt x="12002" y="3388"/>
                  </a:cubicBezTo>
                  <a:lnTo>
                    <a:pt x="12423" y="2967"/>
                  </a:lnTo>
                  <a:cubicBezTo>
                    <a:pt x="12509" y="2881"/>
                    <a:pt x="12509" y="2737"/>
                    <a:pt x="12423" y="2651"/>
                  </a:cubicBezTo>
                  <a:lnTo>
                    <a:pt x="11170" y="1388"/>
                  </a:lnTo>
                  <a:cubicBezTo>
                    <a:pt x="11126" y="1345"/>
                    <a:pt x="11069" y="1323"/>
                    <a:pt x="11012" y="1323"/>
                  </a:cubicBezTo>
                  <a:cubicBezTo>
                    <a:pt x="10954" y="1323"/>
                    <a:pt x="10897" y="1345"/>
                    <a:pt x="10854" y="1388"/>
                  </a:cubicBezTo>
                  <a:lnTo>
                    <a:pt x="10433" y="1809"/>
                  </a:lnTo>
                  <a:cubicBezTo>
                    <a:pt x="10389" y="1853"/>
                    <a:pt x="10333" y="1875"/>
                    <a:pt x="10276" y="1875"/>
                  </a:cubicBezTo>
                  <a:cubicBezTo>
                    <a:pt x="10234" y="1875"/>
                    <a:pt x="10192" y="1862"/>
                    <a:pt x="10155" y="1838"/>
                  </a:cubicBezTo>
                  <a:cubicBezTo>
                    <a:pt x="9562" y="1455"/>
                    <a:pt x="8901" y="1177"/>
                    <a:pt x="8203" y="1034"/>
                  </a:cubicBezTo>
                  <a:cubicBezTo>
                    <a:pt x="8107" y="1005"/>
                    <a:pt x="8030" y="919"/>
                    <a:pt x="8030" y="814"/>
                  </a:cubicBezTo>
                  <a:lnTo>
                    <a:pt x="8030" y="211"/>
                  </a:lnTo>
                  <a:cubicBezTo>
                    <a:pt x="8021" y="96"/>
                    <a:pt x="7925" y="0"/>
                    <a:pt x="78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9691;p82"/>
            <p:cNvSpPr/>
            <p:nvPr/>
          </p:nvSpPr>
          <p:spPr>
            <a:xfrm>
              <a:off x="1346262" y="1555236"/>
              <a:ext cx="267694" cy="257742"/>
            </a:xfrm>
            <a:custGeom>
              <a:avLst/>
              <a:gdLst/>
              <a:ahLst/>
              <a:cxnLst/>
              <a:rect l="l" t="t" r="r" b="b"/>
              <a:pathLst>
                <a:path w="10194" h="9815" extrusionOk="0">
                  <a:moveTo>
                    <a:pt x="5289" y="895"/>
                  </a:moveTo>
                  <a:cubicBezTo>
                    <a:pt x="5806" y="895"/>
                    <a:pt x="6327" y="994"/>
                    <a:pt x="6825" y="1197"/>
                  </a:cubicBezTo>
                  <a:cubicBezTo>
                    <a:pt x="8318" y="1819"/>
                    <a:pt x="9294" y="3283"/>
                    <a:pt x="9294" y="4900"/>
                  </a:cubicBezTo>
                  <a:cubicBezTo>
                    <a:pt x="9294" y="7121"/>
                    <a:pt x="7504" y="8910"/>
                    <a:pt x="5293" y="8910"/>
                  </a:cubicBezTo>
                  <a:cubicBezTo>
                    <a:pt x="3666" y="8910"/>
                    <a:pt x="2202" y="7934"/>
                    <a:pt x="1590" y="6441"/>
                  </a:cubicBezTo>
                  <a:cubicBezTo>
                    <a:pt x="968" y="4939"/>
                    <a:pt x="1312" y="3216"/>
                    <a:pt x="2451" y="2068"/>
                  </a:cubicBezTo>
                  <a:cubicBezTo>
                    <a:pt x="3219" y="1299"/>
                    <a:pt x="4245" y="895"/>
                    <a:pt x="5289" y="895"/>
                  </a:cubicBezTo>
                  <a:close/>
                  <a:moveTo>
                    <a:pt x="5293" y="0"/>
                  </a:moveTo>
                  <a:cubicBezTo>
                    <a:pt x="3303" y="0"/>
                    <a:pt x="1513" y="1197"/>
                    <a:pt x="757" y="3034"/>
                  </a:cubicBezTo>
                  <a:cubicBezTo>
                    <a:pt x="1" y="4862"/>
                    <a:pt x="422" y="6977"/>
                    <a:pt x="1819" y="8374"/>
                  </a:cubicBezTo>
                  <a:cubicBezTo>
                    <a:pt x="2759" y="9314"/>
                    <a:pt x="4011" y="9814"/>
                    <a:pt x="5286" y="9814"/>
                  </a:cubicBezTo>
                  <a:cubicBezTo>
                    <a:pt x="5920" y="9814"/>
                    <a:pt x="6559" y="9691"/>
                    <a:pt x="7169" y="9437"/>
                  </a:cubicBezTo>
                  <a:cubicBezTo>
                    <a:pt x="8997" y="8681"/>
                    <a:pt x="10193" y="6891"/>
                    <a:pt x="10193" y="4910"/>
                  </a:cubicBezTo>
                  <a:cubicBezTo>
                    <a:pt x="10193" y="2202"/>
                    <a:pt x="8002" y="0"/>
                    <a:pt x="52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32" name="Rectangle 27">
            <a:extLst>
              <a:ext uri="{FF2B5EF4-FFF2-40B4-BE49-F238E27FC236}">
                <a16:creationId xmlns="" xmlns:a16="http://schemas.microsoft.com/office/drawing/2014/main" id="{989A9547-54CD-420E-9495-709230EB609C}"/>
              </a:ext>
            </a:extLst>
          </p:cNvPr>
          <p:cNvSpPr/>
          <p:nvPr/>
        </p:nvSpPr>
        <p:spPr>
          <a:xfrm>
            <a:off x="3315000" y="2489481"/>
            <a:ext cx="267661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Clr>
                <a:srgbClr val="000000"/>
              </a:buClr>
            </a:pPr>
            <a:r>
              <a:rPr lang="es-MX" sz="1100" kern="0" dirty="0">
                <a:solidFill>
                  <a:srgbClr val="000000"/>
                </a:solidFill>
                <a:ea typeface="Roboto"/>
                <a:cs typeface="Roboto"/>
                <a:sym typeface="Roboto"/>
              </a:rPr>
              <a:t>10I.3.3. Tiene registro interno de uso de agua captada (SI/NO)</a:t>
            </a:r>
            <a:endParaRPr lang="es-ES" sz="1100" kern="0" dirty="0">
              <a:solidFill>
                <a:srgbClr val="000000"/>
              </a:solidFill>
              <a:ea typeface="Roboto"/>
              <a:cs typeface="Roboto"/>
              <a:sym typeface="Roboto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33" name="Rectangle 27">
                <a:extLst>
                  <a:ext uri="{FF2B5EF4-FFF2-40B4-BE49-F238E27FC236}">
                    <a16:creationId xmlns="" xmlns:a16="http://schemas.microsoft.com/office/drawing/2014/main" id="{989A9547-54CD-420E-9495-709230EB609C}"/>
                  </a:ext>
                </a:extLst>
              </p:cNvPr>
              <p:cNvSpPr/>
              <p:nvPr/>
            </p:nvSpPr>
            <p:spPr>
              <a:xfrm>
                <a:off x="3337440" y="3328245"/>
                <a:ext cx="2749471" cy="4308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r>
                  <a:rPr lang="es-MX" sz="1100" dirty="0"/>
                  <a:t>10I.3.3 Caudal de agua captada por la empresa(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s-MX" sz="11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s-ES" sz="1100" i="1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p>
                        <m:r>
                          <a:rPr lang="es-ES" sz="1100" i="1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es-MX" sz="1100" dirty="0"/>
                  <a:t>/h) </a:t>
                </a:r>
                <a:endParaRPr lang="es-MX" sz="1100" dirty="0"/>
              </a:p>
            </p:txBody>
          </p:sp>
        </mc:Choice>
        <mc:Fallback>
          <p:sp>
            <p:nvSpPr>
              <p:cNvPr id="333" name="Rectangle 27">
                <a:extLst>
                  <a:ext uri="{FF2B5EF4-FFF2-40B4-BE49-F238E27FC236}">
                    <a16:creationId xmlns="" xmlns:a16="http://schemas.microsoft.com/office/drawing/2014/main" id="{989A9547-54CD-420E-9495-709230EB609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37440" y="3328245"/>
                <a:ext cx="2749471" cy="430887"/>
              </a:xfrm>
              <a:prstGeom prst="rect">
                <a:avLst/>
              </a:prstGeom>
              <a:blipFill rotWithShape="0">
                <a:blip r:embed="rId3"/>
                <a:stretch>
                  <a:fillRect t="-1408" b="-8451"/>
                </a:stretch>
              </a:blipFill>
            </p:spPr>
            <p:txBody>
              <a:bodyPr/>
              <a:lstStyle/>
              <a:p>
                <a:r>
                  <a:rPr lang="es-EC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34" name="Rectangle 27">
                <a:extLst>
                  <a:ext uri="{FF2B5EF4-FFF2-40B4-BE49-F238E27FC236}">
                    <a16:creationId xmlns="" xmlns:a16="http://schemas.microsoft.com/office/drawing/2014/main" id="{989A9547-54CD-420E-9495-709230EB609C}"/>
                  </a:ext>
                </a:extLst>
              </p:cNvPr>
              <p:cNvSpPr/>
              <p:nvPr/>
            </p:nvSpPr>
            <p:spPr>
              <a:xfrm>
                <a:off x="3355604" y="4275576"/>
                <a:ext cx="2729268" cy="2616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r>
                  <a:rPr lang="es-MX" sz="1100" dirty="0"/>
                  <a:t>10II.4.1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s-MX" sz="11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s-ES" sz="1100" i="1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p>
                        <m:r>
                          <a:rPr lang="es-ES" sz="1100" i="1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es-MX" sz="1100" dirty="0"/>
                  <a:t>/</a:t>
                </a:r>
                <a:r>
                  <a:rPr lang="es-MX" sz="1100" dirty="0"/>
                  <a:t>hora</a:t>
                </a:r>
                <a:endParaRPr lang="es-MX" sz="1100" dirty="0"/>
              </a:p>
            </p:txBody>
          </p:sp>
        </mc:Choice>
        <mc:Fallback>
          <p:sp>
            <p:nvSpPr>
              <p:cNvPr id="334" name="Rectangle 27">
                <a:extLst>
                  <a:ext uri="{FF2B5EF4-FFF2-40B4-BE49-F238E27FC236}">
                    <a16:creationId xmlns="" xmlns:a16="http://schemas.microsoft.com/office/drawing/2014/main" id="{989A9547-54CD-420E-9495-709230EB609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5604" y="4275576"/>
                <a:ext cx="2729268" cy="261610"/>
              </a:xfrm>
              <a:prstGeom prst="rect">
                <a:avLst/>
              </a:prstGeom>
              <a:blipFill rotWithShape="0">
                <a:blip r:embed="rId4"/>
                <a:stretch>
                  <a:fillRect t="-2326" b="-13953"/>
                </a:stretch>
              </a:blipFill>
            </p:spPr>
            <p:txBody>
              <a:bodyPr/>
              <a:lstStyle/>
              <a:p>
                <a:r>
                  <a:rPr lang="es-EC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37" name="Rectangle 27">
            <a:extLst>
              <a:ext uri="{FF2B5EF4-FFF2-40B4-BE49-F238E27FC236}">
                <a16:creationId xmlns="" xmlns:a16="http://schemas.microsoft.com/office/drawing/2014/main" id="{989A9547-54CD-420E-9495-709230EB609C}"/>
              </a:ext>
            </a:extLst>
          </p:cNvPr>
          <p:cNvSpPr/>
          <p:nvPr/>
        </p:nvSpPr>
        <p:spPr>
          <a:xfrm>
            <a:off x="6806966" y="2472174"/>
            <a:ext cx="242994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es-ES" sz="1100" dirty="0"/>
              <a:t>10.3.2 Tiene registro del agua captada (SI/NO) </a:t>
            </a:r>
            <a:endParaRPr lang="es-MX" sz="1100" dirty="0"/>
          </a:p>
        </p:txBody>
      </p:sp>
      <p:sp>
        <p:nvSpPr>
          <p:cNvPr id="338" name="Rectangle 27">
            <a:extLst>
              <a:ext uri="{FF2B5EF4-FFF2-40B4-BE49-F238E27FC236}">
                <a16:creationId xmlns="" xmlns:a16="http://schemas.microsoft.com/office/drawing/2014/main" id="{989A9547-54CD-420E-9495-709230EB609C}"/>
              </a:ext>
            </a:extLst>
          </p:cNvPr>
          <p:cNvSpPr/>
          <p:nvPr/>
        </p:nvSpPr>
        <p:spPr>
          <a:xfrm>
            <a:off x="6720016" y="3351670"/>
            <a:ext cx="281791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es-MX" sz="1100" dirty="0"/>
              <a:t>10.3.3 Caudal de agua captada por la empresa(l/s) </a:t>
            </a:r>
            <a:endParaRPr lang="es-MX" sz="1100" dirty="0"/>
          </a:p>
        </p:txBody>
      </p:sp>
      <p:sp>
        <p:nvSpPr>
          <p:cNvPr id="341" name="Rectangle 27">
            <a:extLst>
              <a:ext uri="{FF2B5EF4-FFF2-40B4-BE49-F238E27FC236}">
                <a16:creationId xmlns="" xmlns:a16="http://schemas.microsoft.com/office/drawing/2014/main" id="{989A9547-54CD-420E-9495-709230EB609C}"/>
              </a:ext>
            </a:extLst>
          </p:cNvPr>
          <p:cNvSpPr/>
          <p:nvPr/>
        </p:nvSpPr>
        <p:spPr>
          <a:xfrm>
            <a:off x="6759136" y="4317400"/>
            <a:ext cx="233981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es-MX" sz="1100" dirty="0"/>
              <a:t>10II.4.1 l/s</a:t>
            </a:r>
            <a:endParaRPr lang="es-MX" sz="1100" dirty="0"/>
          </a:p>
        </p:txBody>
      </p:sp>
    </p:spTree>
    <p:extLst>
      <p:ext uri="{BB962C8B-B14F-4D97-AF65-F5344CB8AC3E}">
        <p14:creationId xmlns:p14="http://schemas.microsoft.com/office/powerpoint/2010/main" val="3949071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>
            <a:extLst>
              <a:ext uri="{FF2B5EF4-FFF2-40B4-BE49-F238E27FC236}">
                <a16:creationId xmlns:a16="http://schemas.microsoft.com/office/drawing/2014/main" xmlns="" id="{DED21298-D27F-8144-9661-E73371FFB3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09707" y="2982478"/>
            <a:ext cx="8399365" cy="1249459"/>
          </a:xfrm>
        </p:spPr>
        <p:txBody>
          <a:bodyPr>
            <a:noAutofit/>
          </a:bodyPr>
          <a:lstStyle/>
          <a:p>
            <a:r>
              <a:rPr lang="es-ES_tradnl" sz="4000" dirty="0"/>
              <a:t>Cronograma </a:t>
            </a:r>
            <a:r>
              <a:rPr lang="es-ES_tradnl" sz="4000" dirty="0" smtClean="0"/>
              <a:t>de actividades</a:t>
            </a:r>
            <a:endParaRPr lang="es-ES" sz="4000" dirty="0"/>
          </a:p>
        </p:txBody>
      </p:sp>
    </p:spTree>
    <p:extLst>
      <p:ext uri="{BB962C8B-B14F-4D97-AF65-F5344CB8AC3E}">
        <p14:creationId xmlns:p14="http://schemas.microsoft.com/office/powerpoint/2010/main" val="2643258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ítulo 1">
            <a:extLst>
              <a:ext uri="{FF2B5EF4-FFF2-40B4-BE49-F238E27FC236}">
                <a16:creationId xmlns="" xmlns:a16="http://schemas.microsoft.com/office/drawing/2014/main" id="{2F24E1AB-A4DD-0A45-A04F-82B4AE9B60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7832" y="372496"/>
            <a:ext cx="8209048" cy="530024"/>
          </a:xfrm>
        </p:spPr>
        <p:txBody>
          <a:bodyPr>
            <a:normAutofit fontScale="90000"/>
          </a:bodyPr>
          <a:lstStyle/>
          <a:p>
            <a:r>
              <a:rPr lang="es-ES" dirty="0"/>
              <a:t>Cronograma de las principales actividades ENESEM </a:t>
            </a:r>
            <a:r>
              <a:rPr lang="es-ES" dirty="0" smtClean="0"/>
              <a:t>2024</a:t>
            </a:r>
            <a:endParaRPr lang="es-ES" dirty="0"/>
          </a:p>
        </p:txBody>
      </p:sp>
      <p:cxnSp>
        <p:nvCxnSpPr>
          <p:cNvPr id="60" name="Conector recto 59"/>
          <p:cNvCxnSpPr>
            <a:stCxn id="134" idx="2"/>
          </p:cNvCxnSpPr>
          <p:nvPr/>
        </p:nvCxnSpPr>
        <p:spPr>
          <a:xfrm flipH="1" flipV="1">
            <a:off x="8215448" y="3343615"/>
            <a:ext cx="797093" cy="468169"/>
          </a:xfrm>
          <a:prstGeom prst="line">
            <a:avLst/>
          </a:prstGeom>
          <a:ln w="38100">
            <a:solidFill>
              <a:srgbClr val="9EF0E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Conector recto 60"/>
          <p:cNvCxnSpPr/>
          <p:nvPr/>
        </p:nvCxnSpPr>
        <p:spPr>
          <a:xfrm flipH="1" flipV="1">
            <a:off x="5744857" y="3395813"/>
            <a:ext cx="578653" cy="408208"/>
          </a:xfrm>
          <a:prstGeom prst="line">
            <a:avLst/>
          </a:prstGeom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Elipse 61"/>
          <p:cNvSpPr/>
          <p:nvPr/>
        </p:nvSpPr>
        <p:spPr>
          <a:xfrm>
            <a:off x="1012302" y="3539431"/>
            <a:ext cx="536027" cy="536027"/>
          </a:xfrm>
          <a:prstGeom prst="ellipse">
            <a:avLst/>
          </a:prstGeom>
          <a:solidFill>
            <a:srgbClr val="B0D377"/>
          </a:solidFill>
          <a:ln>
            <a:solidFill>
              <a:srgbClr val="B0D3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 sz="1400"/>
          </a:p>
        </p:txBody>
      </p:sp>
      <p:cxnSp>
        <p:nvCxnSpPr>
          <p:cNvPr id="65" name="Conector recto 64"/>
          <p:cNvCxnSpPr/>
          <p:nvPr/>
        </p:nvCxnSpPr>
        <p:spPr>
          <a:xfrm>
            <a:off x="1280316" y="4239234"/>
            <a:ext cx="129" cy="468000"/>
          </a:xfrm>
          <a:prstGeom prst="line">
            <a:avLst/>
          </a:prstGeom>
          <a:ln w="38100">
            <a:solidFill>
              <a:srgbClr val="B0D3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Google Shape;764;p26"/>
          <p:cNvSpPr txBox="1"/>
          <p:nvPr/>
        </p:nvSpPr>
        <p:spPr>
          <a:xfrm>
            <a:off x="777477" y="3147677"/>
            <a:ext cx="1005672" cy="419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r>
              <a:rPr lang="en" sz="1400" b="1" kern="0" dirty="0" smtClean="0">
                <a:ea typeface="Fira Sans Extra Condensed Medium"/>
                <a:cs typeface="Fira Sans Extra Condensed Medium"/>
                <a:sym typeface="Fira Sans Extra Condensed Medium"/>
              </a:rPr>
              <a:t>07 </a:t>
            </a:r>
            <a:r>
              <a:rPr lang="en" sz="1400" b="1" kern="0" dirty="0">
                <a:ea typeface="Fira Sans Extra Condensed Medium"/>
                <a:cs typeface="Fira Sans Extra Condensed Medium"/>
                <a:sym typeface="Fira Sans Extra Condensed Medium"/>
              </a:rPr>
              <a:t>Abr.</a:t>
            </a:r>
            <a:endParaRPr sz="1400" b="1" kern="0" dirty="0">
              <a:ea typeface="Fira Sans Extra Condensed Medium"/>
              <a:cs typeface="Fira Sans Extra Condensed Medium"/>
              <a:sym typeface="Fira Sans Extra Condensed Medium"/>
            </a:endParaRPr>
          </a:p>
        </p:txBody>
      </p:sp>
      <p:sp>
        <p:nvSpPr>
          <p:cNvPr id="67" name="Google Shape;760;p26"/>
          <p:cNvSpPr txBox="1"/>
          <p:nvPr/>
        </p:nvSpPr>
        <p:spPr>
          <a:xfrm>
            <a:off x="312874" y="4742316"/>
            <a:ext cx="2073938" cy="390423"/>
          </a:xfrm>
          <a:prstGeom prst="rect">
            <a:avLst/>
          </a:prstGeom>
          <a:noFill/>
          <a:ln>
            <a:solidFill>
              <a:srgbClr val="B0D377"/>
            </a:solidFill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r>
              <a:rPr lang="en" sz="1400" b="1" kern="0" dirty="0">
                <a:ea typeface="Fira Sans Extra Condensed Medium"/>
                <a:cs typeface="Fira Sans Extra Condensed Medium"/>
                <a:sym typeface="Fira Sans Extra Condensed Medium"/>
              </a:rPr>
              <a:t>DIRAD-GESE-ZONALES</a:t>
            </a:r>
            <a:endParaRPr sz="1400" b="1" kern="0" dirty="0">
              <a:ea typeface="Fira Sans Extra Condensed Medium"/>
              <a:cs typeface="Fira Sans Extra Condensed Medium"/>
              <a:sym typeface="Fira Sans Extra Condensed Medium"/>
            </a:endParaRPr>
          </a:p>
        </p:txBody>
      </p:sp>
      <p:sp>
        <p:nvSpPr>
          <p:cNvPr id="68" name="Google Shape;761;p26"/>
          <p:cNvSpPr txBox="1"/>
          <p:nvPr/>
        </p:nvSpPr>
        <p:spPr>
          <a:xfrm>
            <a:off x="321953" y="5140790"/>
            <a:ext cx="2053463" cy="6364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>
              <a:buClr>
                <a:srgbClr val="000000"/>
              </a:buClr>
            </a:pPr>
            <a:r>
              <a:rPr lang="es-ES" sz="1400" dirty="0" smtClean="0">
                <a:sym typeface="Fira Sans Extra Condensed"/>
              </a:rPr>
              <a:t>Inicio pruebas </a:t>
            </a:r>
            <a:r>
              <a:rPr lang="es-ES" sz="1400" dirty="0">
                <a:sym typeface="Fira Sans Extra Condensed"/>
              </a:rPr>
              <a:t>Sistema INFOCAPT</a:t>
            </a:r>
          </a:p>
        </p:txBody>
      </p:sp>
      <p:sp>
        <p:nvSpPr>
          <p:cNvPr id="69" name="Elipse 68"/>
          <p:cNvSpPr/>
          <p:nvPr/>
        </p:nvSpPr>
        <p:spPr>
          <a:xfrm>
            <a:off x="2394921" y="3153815"/>
            <a:ext cx="536027" cy="536027"/>
          </a:xfrm>
          <a:prstGeom prst="ellipse">
            <a:avLst/>
          </a:prstGeom>
          <a:solidFill>
            <a:srgbClr val="0096FF"/>
          </a:solidFill>
          <a:ln>
            <a:solidFill>
              <a:srgbClr val="009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 sz="1400"/>
          </a:p>
        </p:txBody>
      </p:sp>
      <p:cxnSp>
        <p:nvCxnSpPr>
          <p:cNvPr id="70" name="Conector recto 69"/>
          <p:cNvCxnSpPr/>
          <p:nvPr/>
        </p:nvCxnSpPr>
        <p:spPr>
          <a:xfrm>
            <a:off x="2664410" y="2561340"/>
            <a:ext cx="129" cy="468000"/>
          </a:xfrm>
          <a:prstGeom prst="line">
            <a:avLst/>
          </a:prstGeom>
          <a:ln w="57150">
            <a:solidFill>
              <a:srgbClr val="009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Google Shape;765;p26"/>
          <p:cNvSpPr txBox="1"/>
          <p:nvPr/>
        </p:nvSpPr>
        <p:spPr>
          <a:xfrm>
            <a:off x="2047241" y="3677836"/>
            <a:ext cx="1231385" cy="419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r>
              <a:rPr lang="en" sz="1400" b="1" kern="0" dirty="0" smtClean="0">
                <a:ea typeface="Fira Sans Extra Condensed Medium"/>
                <a:cs typeface="Fira Sans Extra Condensed Medium"/>
                <a:sym typeface="Fira Sans Extra Condensed Medium"/>
              </a:rPr>
              <a:t>07 Abr</a:t>
            </a:r>
            <a:r>
              <a:rPr lang="en" sz="1400" b="1" kern="0" dirty="0">
                <a:ea typeface="Fira Sans Extra Condensed Medium"/>
                <a:cs typeface="Fira Sans Extra Condensed Medium"/>
                <a:sym typeface="Fira Sans Extra Condensed Medium"/>
              </a:rPr>
              <a:t>.</a:t>
            </a:r>
            <a:endParaRPr sz="1400" b="1" kern="0" dirty="0">
              <a:ea typeface="Fira Sans Extra Condensed Medium"/>
              <a:cs typeface="Fira Sans Extra Condensed Medium"/>
              <a:sym typeface="Fira Sans Extra Condensed Medium"/>
            </a:endParaRPr>
          </a:p>
        </p:txBody>
      </p:sp>
      <p:sp>
        <p:nvSpPr>
          <p:cNvPr id="76" name="Google Shape;759;p26"/>
          <p:cNvSpPr txBox="1"/>
          <p:nvPr/>
        </p:nvSpPr>
        <p:spPr>
          <a:xfrm>
            <a:off x="1690305" y="1702251"/>
            <a:ext cx="1980000" cy="8339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r>
              <a:rPr lang="es-ES" sz="1400" dirty="0">
                <a:sym typeface="Fira Sans Extra Condensed"/>
              </a:rPr>
              <a:t>Enviar la muestra a las coordinaciones zonales</a:t>
            </a:r>
          </a:p>
        </p:txBody>
      </p:sp>
      <p:sp>
        <p:nvSpPr>
          <p:cNvPr id="77" name="Google Shape;758;p26"/>
          <p:cNvSpPr txBox="1"/>
          <p:nvPr/>
        </p:nvSpPr>
        <p:spPr>
          <a:xfrm>
            <a:off x="1690304" y="1319766"/>
            <a:ext cx="1980000" cy="379321"/>
          </a:xfrm>
          <a:prstGeom prst="rect">
            <a:avLst/>
          </a:prstGeom>
          <a:noFill/>
          <a:ln>
            <a:solidFill>
              <a:srgbClr val="0096FF"/>
            </a:solidFill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r>
              <a:rPr lang="en" sz="1400" b="1" kern="0" dirty="0">
                <a:ea typeface="Fira Sans Extra Condensed Medium"/>
                <a:cs typeface="Fira Sans Extra Condensed Medium"/>
                <a:sym typeface="Fira Sans Extra Condensed Medium"/>
              </a:rPr>
              <a:t>DINEM-GESE</a:t>
            </a:r>
            <a:endParaRPr sz="1400" b="1" kern="0" dirty="0">
              <a:ea typeface="Fira Sans Extra Condensed Medium"/>
              <a:cs typeface="Fira Sans Extra Condensed Medium"/>
              <a:sym typeface="Fira Sans Extra Condensed Medium"/>
            </a:endParaRPr>
          </a:p>
        </p:txBody>
      </p:sp>
      <p:sp>
        <p:nvSpPr>
          <p:cNvPr id="79" name="Elipse 78"/>
          <p:cNvSpPr/>
          <p:nvPr/>
        </p:nvSpPr>
        <p:spPr>
          <a:xfrm>
            <a:off x="3794644" y="3541937"/>
            <a:ext cx="536027" cy="536027"/>
          </a:xfrm>
          <a:prstGeom prst="ellipse">
            <a:avLst/>
          </a:prstGeom>
          <a:solidFill>
            <a:srgbClr val="1FC2BA"/>
          </a:solidFill>
          <a:ln>
            <a:solidFill>
              <a:srgbClr val="1FC2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 sz="1400"/>
          </a:p>
        </p:txBody>
      </p:sp>
      <p:cxnSp>
        <p:nvCxnSpPr>
          <p:cNvPr id="80" name="Conector recto 79"/>
          <p:cNvCxnSpPr/>
          <p:nvPr/>
        </p:nvCxnSpPr>
        <p:spPr>
          <a:xfrm>
            <a:off x="4062464" y="4241740"/>
            <a:ext cx="129" cy="468000"/>
          </a:xfrm>
          <a:prstGeom prst="line">
            <a:avLst/>
          </a:prstGeom>
          <a:ln w="38100">
            <a:solidFill>
              <a:srgbClr val="1FC2B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Google Shape;766;p26"/>
          <p:cNvSpPr txBox="1"/>
          <p:nvPr/>
        </p:nvSpPr>
        <p:spPr>
          <a:xfrm>
            <a:off x="3133150" y="3051608"/>
            <a:ext cx="1858886" cy="419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r>
              <a:rPr lang="en" sz="1400" b="1" kern="0" dirty="0" smtClean="0">
                <a:ea typeface="Fira Sans Extra Condensed Medium"/>
                <a:cs typeface="Fira Sans Extra Condensed Medium"/>
                <a:sym typeface="Fira Sans Extra Condensed Medium"/>
              </a:rPr>
              <a:t>01- 02 </a:t>
            </a:r>
          </a:p>
          <a:p>
            <a:pPr algn="ctr">
              <a:buClr>
                <a:srgbClr val="000000"/>
              </a:buClr>
              <a:buFont typeface="Arial"/>
              <a:buNone/>
            </a:pPr>
            <a:r>
              <a:rPr lang="en" sz="1400" b="1" kern="0" dirty="0" smtClean="0">
                <a:ea typeface="Fira Sans Extra Condensed Medium"/>
                <a:cs typeface="Fira Sans Extra Condensed Medium"/>
                <a:sym typeface="Fira Sans Extra Condensed Medium"/>
              </a:rPr>
              <a:t>Abr</a:t>
            </a:r>
            <a:r>
              <a:rPr lang="en" sz="1400" b="1" kern="0" dirty="0">
                <a:ea typeface="Fira Sans Extra Condensed Medium"/>
                <a:cs typeface="Fira Sans Extra Condensed Medium"/>
                <a:sym typeface="Fira Sans Extra Condensed Medium"/>
              </a:rPr>
              <a:t>.</a:t>
            </a:r>
            <a:endParaRPr sz="1400" b="1" kern="0" dirty="0">
              <a:ea typeface="Fira Sans Extra Condensed Medium"/>
              <a:cs typeface="Fira Sans Extra Condensed Medium"/>
              <a:sym typeface="Fira Sans Extra Condensed Medium"/>
            </a:endParaRPr>
          </a:p>
        </p:txBody>
      </p:sp>
      <p:sp>
        <p:nvSpPr>
          <p:cNvPr id="91" name="Google Shape;754;p26"/>
          <p:cNvSpPr txBox="1"/>
          <p:nvPr/>
        </p:nvSpPr>
        <p:spPr>
          <a:xfrm>
            <a:off x="3231947" y="4767378"/>
            <a:ext cx="1655471" cy="379321"/>
          </a:xfrm>
          <a:prstGeom prst="rect">
            <a:avLst/>
          </a:prstGeom>
          <a:noFill/>
          <a:ln>
            <a:solidFill>
              <a:srgbClr val="1FC2BA"/>
            </a:solidFill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r>
              <a:rPr lang="en" sz="1400" b="1" kern="0" dirty="0">
                <a:ea typeface="Fira Sans Extra Condensed Medium"/>
                <a:cs typeface="Fira Sans Extra Condensed Medium"/>
                <a:sym typeface="Fira Sans Extra Condensed Medium"/>
              </a:rPr>
              <a:t>ZONALES-GESE</a:t>
            </a:r>
            <a:endParaRPr sz="1400" b="1" kern="0" dirty="0">
              <a:ea typeface="Fira Sans Extra Condensed Medium"/>
              <a:cs typeface="Fira Sans Extra Condensed Medium"/>
              <a:sym typeface="Fira Sans Extra Condensed Medium"/>
            </a:endParaRPr>
          </a:p>
        </p:txBody>
      </p:sp>
      <p:sp>
        <p:nvSpPr>
          <p:cNvPr id="94" name="Google Shape;755;p26"/>
          <p:cNvSpPr txBox="1"/>
          <p:nvPr/>
        </p:nvSpPr>
        <p:spPr>
          <a:xfrm>
            <a:off x="3231947" y="5162429"/>
            <a:ext cx="1655471" cy="8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>
              <a:buClr>
                <a:srgbClr val="000000"/>
              </a:buClr>
            </a:pPr>
            <a:r>
              <a:rPr lang="es-EC" sz="1400" dirty="0">
                <a:sym typeface="Fira Sans Extra Condensed"/>
              </a:rPr>
              <a:t>Capacitación a personal técnico</a:t>
            </a:r>
          </a:p>
        </p:txBody>
      </p:sp>
      <p:sp>
        <p:nvSpPr>
          <p:cNvPr id="115" name="Elipse 114"/>
          <p:cNvSpPr/>
          <p:nvPr/>
        </p:nvSpPr>
        <p:spPr>
          <a:xfrm>
            <a:off x="5197601" y="3138697"/>
            <a:ext cx="536027" cy="536027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 sz="1400"/>
          </a:p>
        </p:txBody>
      </p:sp>
      <p:cxnSp>
        <p:nvCxnSpPr>
          <p:cNvPr id="116" name="Conector recto 115"/>
          <p:cNvCxnSpPr/>
          <p:nvPr/>
        </p:nvCxnSpPr>
        <p:spPr>
          <a:xfrm>
            <a:off x="5464389" y="2547508"/>
            <a:ext cx="129" cy="468000"/>
          </a:xfrm>
          <a:prstGeom prst="line">
            <a:avLst/>
          </a:prstGeom>
          <a:ln w="571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Google Shape;767;p26"/>
          <p:cNvSpPr txBox="1"/>
          <p:nvPr/>
        </p:nvSpPr>
        <p:spPr>
          <a:xfrm>
            <a:off x="4796543" y="3702630"/>
            <a:ext cx="1318445" cy="419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r>
              <a:rPr lang="es-EC" sz="1400" b="1" kern="0" dirty="0" smtClean="0">
                <a:ea typeface="Fira Sans Extra Condensed Medium"/>
                <a:cs typeface="Fira Sans Extra Condensed Medium"/>
                <a:sym typeface="Fira Sans Extra Condensed Medium"/>
              </a:rPr>
              <a:t>07-14 </a:t>
            </a:r>
            <a:endParaRPr lang="es-EC" sz="1400" b="1" kern="0" dirty="0">
              <a:ea typeface="Fira Sans Extra Condensed Medium"/>
              <a:cs typeface="Fira Sans Extra Condensed Medium"/>
              <a:sym typeface="Fira Sans Extra Condensed Medium"/>
            </a:endParaRPr>
          </a:p>
          <a:p>
            <a:pPr algn="ctr">
              <a:buClr>
                <a:srgbClr val="000000"/>
              </a:buClr>
              <a:buFont typeface="Arial"/>
              <a:buNone/>
            </a:pPr>
            <a:r>
              <a:rPr lang="en" sz="1400" b="1" kern="0" dirty="0">
                <a:ea typeface="Fira Sans Extra Condensed Medium"/>
                <a:cs typeface="Fira Sans Extra Condensed Medium"/>
                <a:sym typeface="Fira Sans Extra Condensed Medium"/>
              </a:rPr>
              <a:t>Abr</a:t>
            </a:r>
            <a:r>
              <a:rPr lang="es-EC" sz="1400" b="1" kern="0" dirty="0" smtClean="0">
                <a:ea typeface="Fira Sans Extra Condensed Medium"/>
                <a:cs typeface="Fira Sans Extra Condensed Medium"/>
                <a:sym typeface="Fira Sans Extra Condensed Medium"/>
              </a:rPr>
              <a:t>.</a:t>
            </a:r>
            <a:endParaRPr lang="es-EC" sz="1400" b="1" kern="0" dirty="0">
              <a:ea typeface="Fira Sans Extra Condensed Medium"/>
              <a:cs typeface="Fira Sans Extra Condensed Medium"/>
              <a:sym typeface="Fira Sans Extra Condensed Medium"/>
            </a:endParaRPr>
          </a:p>
        </p:txBody>
      </p:sp>
      <p:sp>
        <p:nvSpPr>
          <p:cNvPr id="118" name="Google Shape;762;p26"/>
          <p:cNvSpPr txBox="1"/>
          <p:nvPr/>
        </p:nvSpPr>
        <p:spPr>
          <a:xfrm>
            <a:off x="4530323" y="1313318"/>
            <a:ext cx="1980000" cy="379321"/>
          </a:xfrm>
          <a:prstGeom prst="rect">
            <a:avLst/>
          </a:prstGeom>
          <a:noFill/>
          <a:ln>
            <a:solidFill>
              <a:srgbClr val="FFD85D"/>
            </a:solidFill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r>
              <a:rPr lang="es-EC" sz="1400" b="1" kern="0" dirty="0">
                <a:ea typeface="Fira Sans Extra Condensed Medium"/>
                <a:cs typeface="Fira Sans Extra Condensed Medium"/>
                <a:sym typeface="Fira Sans Extra Condensed Medium"/>
              </a:rPr>
              <a:t>ZONALES-GESE</a:t>
            </a:r>
          </a:p>
        </p:txBody>
      </p:sp>
      <p:sp>
        <p:nvSpPr>
          <p:cNvPr id="119" name="Google Shape;763;p26"/>
          <p:cNvSpPr txBox="1"/>
          <p:nvPr/>
        </p:nvSpPr>
        <p:spPr>
          <a:xfrm>
            <a:off x="4222941" y="1696353"/>
            <a:ext cx="2643854" cy="6949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r>
              <a:rPr lang="es-EC" sz="1400" dirty="0">
                <a:sym typeface="Fira Sans Extra Condensed"/>
              </a:rPr>
              <a:t>Capacitación a aspirantes a encuestadores, críticos y revisores</a:t>
            </a:r>
          </a:p>
        </p:txBody>
      </p:sp>
      <p:sp>
        <p:nvSpPr>
          <p:cNvPr id="120" name="Elipse 119"/>
          <p:cNvSpPr/>
          <p:nvPr/>
        </p:nvSpPr>
        <p:spPr>
          <a:xfrm>
            <a:off x="6350745" y="3536007"/>
            <a:ext cx="536027" cy="536027"/>
          </a:xfrm>
          <a:prstGeom prst="ellipse">
            <a:avLst/>
          </a:prstGeom>
          <a:solidFill>
            <a:srgbClr val="FB5B7B"/>
          </a:solidFill>
          <a:ln>
            <a:solidFill>
              <a:srgbClr val="FB5B7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 sz="1400"/>
          </a:p>
        </p:txBody>
      </p:sp>
      <p:cxnSp>
        <p:nvCxnSpPr>
          <p:cNvPr id="121" name="Conector recto 120"/>
          <p:cNvCxnSpPr/>
          <p:nvPr/>
        </p:nvCxnSpPr>
        <p:spPr>
          <a:xfrm>
            <a:off x="6618630" y="4250880"/>
            <a:ext cx="129" cy="468000"/>
          </a:xfrm>
          <a:prstGeom prst="line">
            <a:avLst/>
          </a:prstGeom>
          <a:ln w="38100">
            <a:solidFill>
              <a:srgbClr val="FB5B7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Google Shape;767;p26"/>
          <p:cNvSpPr txBox="1"/>
          <p:nvPr/>
        </p:nvSpPr>
        <p:spPr>
          <a:xfrm>
            <a:off x="5942308" y="3116145"/>
            <a:ext cx="1475316" cy="419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r>
              <a:rPr lang="es-EC" sz="1400" b="1" kern="0" dirty="0" smtClean="0">
                <a:ea typeface="Fira Sans Extra Condensed Medium"/>
                <a:cs typeface="Fira Sans Extra Condensed Medium"/>
                <a:sym typeface="Fira Sans Extra Condensed Medium"/>
              </a:rPr>
              <a:t>15 </a:t>
            </a:r>
            <a:r>
              <a:rPr lang="en" sz="1400" b="1" kern="0" dirty="0">
                <a:ea typeface="Fira Sans Extra Condensed Medium"/>
                <a:cs typeface="Fira Sans Extra Condensed Medium"/>
                <a:sym typeface="Fira Sans Extra Condensed Medium"/>
              </a:rPr>
              <a:t>Abr</a:t>
            </a:r>
            <a:r>
              <a:rPr lang="es-EC" sz="1400" b="1" kern="0" dirty="0" smtClean="0">
                <a:ea typeface="Fira Sans Extra Condensed Medium"/>
                <a:cs typeface="Fira Sans Extra Condensed Medium"/>
                <a:sym typeface="Fira Sans Extra Condensed Medium"/>
              </a:rPr>
              <a:t>.</a:t>
            </a:r>
            <a:endParaRPr lang="es-EC" sz="1400" b="1" kern="0" dirty="0">
              <a:ea typeface="Fira Sans Extra Condensed Medium"/>
              <a:cs typeface="Fira Sans Extra Condensed Medium"/>
              <a:sym typeface="Fira Sans Extra Condensed Medium"/>
            </a:endParaRPr>
          </a:p>
        </p:txBody>
      </p:sp>
      <p:sp>
        <p:nvSpPr>
          <p:cNvPr id="127" name="Google Shape;762;p26"/>
          <p:cNvSpPr txBox="1"/>
          <p:nvPr/>
        </p:nvSpPr>
        <p:spPr>
          <a:xfrm>
            <a:off x="5706744" y="4749438"/>
            <a:ext cx="1980902" cy="379321"/>
          </a:xfrm>
          <a:prstGeom prst="rect">
            <a:avLst/>
          </a:prstGeom>
          <a:noFill/>
          <a:ln>
            <a:solidFill>
              <a:srgbClr val="FB5B7B"/>
            </a:solidFill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r>
              <a:rPr lang="es-EC" sz="1400" b="1" kern="0" dirty="0">
                <a:ea typeface="Fira Sans Extra Condensed Medium"/>
                <a:cs typeface="Fira Sans Extra Condensed Medium"/>
                <a:sym typeface="Fira Sans Extra Condensed Medium"/>
              </a:rPr>
              <a:t>ZONALES-GESE</a:t>
            </a:r>
          </a:p>
        </p:txBody>
      </p:sp>
      <p:sp>
        <p:nvSpPr>
          <p:cNvPr id="128" name="Google Shape;763;p26"/>
          <p:cNvSpPr txBox="1"/>
          <p:nvPr/>
        </p:nvSpPr>
        <p:spPr>
          <a:xfrm>
            <a:off x="5706744" y="5159317"/>
            <a:ext cx="1980902" cy="8035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r>
              <a:rPr lang="es-EC" sz="1400" dirty="0" smtClean="0">
                <a:sym typeface="Fira Sans Extra Condensed"/>
              </a:rPr>
              <a:t>Prueba teórica – práctica a los aspirantes</a:t>
            </a:r>
            <a:endParaRPr lang="es-EC" sz="1400" dirty="0">
              <a:sym typeface="Fira Sans Extra Condensed"/>
            </a:endParaRPr>
          </a:p>
        </p:txBody>
      </p:sp>
      <p:sp>
        <p:nvSpPr>
          <p:cNvPr id="129" name="Elipse 128"/>
          <p:cNvSpPr/>
          <p:nvPr/>
        </p:nvSpPr>
        <p:spPr>
          <a:xfrm>
            <a:off x="7687646" y="3128161"/>
            <a:ext cx="536027" cy="536027"/>
          </a:xfrm>
          <a:prstGeom prst="ellipse">
            <a:avLst/>
          </a:prstGeom>
          <a:solidFill>
            <a:srgbClr val="9EF0EC"/>
          </a:solidFill>
          <a:ln>
            <a:solidFill>
              <a:srgbClr val="9EF0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 sz="1400"/>
          </a:p>
        </p:txBody>
      </p:sp>
      <p:cxnSp>
        <p:nvCxnSpPr>
          <p:cNvPr id="130" name="Conector recto 129"/>
          <p:cNvCxnSpPr/>
          <p:nvPr/>
        </p:nvCxnSpPr>
        <p:spPr>
          <a:xfrm>
            <a:off x="7955530" y="2550536"/>
            <a:ext cx="129" cy="468000"/>
          </a:xfrm>
          <a:prstGeom prst="line">
            <a:avLst/>
          </a:prstGeom>
          <a:ln w="57150">
            <a:solidFill>
              <a:srgbClr val="9EF0E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Google Shape;768;p26"/>
          <p:cNvSpPr txBox="1"/>
          <p:nvPr/>
        </p:nvSpPr>
        <p:spPr>
          <a:xfrm>
            <a:off x="7262403" y="3597563"/>
            <a:ext cx="1475313" cy="419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r>
              <a:rPr lang="es-EC" sz="1400" b="1" kern="0" dirty="0" smtClean="0">
                <a:ea typeface="Fira Sans Extra Condensed Medium"/>
                <a:cs typeface="Fira Sans Extra Condensed Medium"/>
                <a:sym typeface="Fira Sans Extra Condensed Medium"/>
              </a:rPr>
              <a:t>01 </a:t>
            </a:r>
            <a:r>
              <a:rPr lang="es-EC" sz="1400" b="1" kern="0" dirty="0" err="1" smtClean="0">
                <a:ea typeface="Fira Sans Extra Condensed Medium"/>
                <a:cs typeface="Fira Sans Extra Condensed Medium"/>
                <a:sym typeface="Fira Sans Extra Condensed Medium"/>
              </a:rPr>
              <a:t>May</a:t>
            </a:r>
            <a:r>
              <a:rPr lang="es-EC" sz="1400" b="1" kern="0" dirty="0" smtClean="0">
                <a:ea typeface="Fira Sans Extra Condensed Medium"/>
                <a:cs typeface="Fira Sans Extra Condensed Medium"/>
                <a:sym typeface="Fira Sans Extra Condensed Medium"/>
              </a:rPr>
              <a:t>.</a:t>
            </a:r>
            <a:endParaRPr lang="es-EC" sz="1400" b="1" kern="0" dirty="0">
              <a:ea typeface="Fira Sans Extra Condensed Medium"/>
              <a:cs typeface="Fira Sans Extra Condensed Medium"/>
              <a:sym typeface="Fira Sans Extra Condensed Medium"/>
            </a:endParaRPr>
          </a:p>
        </p:txBody>
      </p:sp>
      <p:sp>
        <p:nvSpPr>
          <p:cNvPr id="132" name="Google Shape;756;p26"/>
          <p:cNvSpPr txBox="1"/>
          <p:nvPr/>
        </p:nvSpPr>
        <p:spPr>
          <a:xfrm>
            <a:off x="7009669" y="1306096"/>
            <a:ext cx="1980000" cy="379321"/>
          </a:xfrm>
          <a:prstGeom prst="rect">
            <a:avLst/>
          </a:prstGeom>
          <a:noFill/>
          <a:ln>
            <a:solidFill>
              <a:srgbClr val="9EF0EC"/>
            </a:solidFill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r>
              <a:rPr lang="es-EC" sz="1400" b="1" kern="0" dirty="0">
                <a:ea typeface="Fira Sans Extra Condensed Medium"/>
                <a:cs typeface="Fira Sans Extra Condensed Medium"/>
                <a:sym typeface="Fira Sans Extra Condensed Medium"/>
              </a:rPr>
              <a:t>ZONALES-GESE</a:t>
            </a:r>
          </a:p>
        </p:txBody>
      </p:sp>
      <p:sp>
        <p:nvSpPr>
          <p:cNvPr id="133" name="Google Shape;757;p26"/>
          <p:cNvSpPr txBox="1"/>
          <p:nvPr/>
        </p:nvSpPr>
        <p:spPr>
          <a:xfrm>
            <a:off x="7009670" y="1683759"/>
            <a:ext cx="1980000" cy="6430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r>
              <a:rPr lang="es-ES" sz="1400" dirty="0">
                <a:sym typeface="Fira Sans Extra Condensed"/>
              </a:rPr>
              <a:t>Inicio personal operativo civil</a:t>
            </a:r>
          </a:p>
        </p:txBody>
      </p:sp>
      <p:sp>
        <p:nvSpPr>
          <p:cNvPr id="134" name="Elipse 133"/>
          <p:cNvSpPr/>
          <p:nvPr/>
        </p:nvSpPr>
        <p:spPr>
          <a:xfrm>
            <a:off x="9012541" y="3543770"/>
            <a:ext cx="536027" cy="536027"/>
          </a:xfrm>
          <a:prstGeom prst="ellipse">
            <a:avLst/>
          </a:prstGeom>
          <a:solidFill>
            <a:srgbClr val="404040"/>
          </a:solidFill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 sz="1400"/>
          </a:p>
        </p:txBody>
      </p:sp>
      <p:cxnSp>
        <p:nvCxnSpPr>
          <p:cNvPr id="135" name="Conector recto 134"/>
          <p:cNvCxnSpPr/>
          <p:nvPr/>
        </p:nvCxnSpPr>
        <p:spPr>
          <a:xfrm>
            <a:off x="9279586" y="4227811"/>
            <a:ext cx="129" cy="468000"/>
          </a:xfrm>
          <a:prstGeom prst="line">
            <a:avLst/>
          </a:prstGeom>
          <a:ln w="38100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Google Shape;766;p26">
            <a:extLst>
              <a:ext uri="{FF2B5EF4-FFF2-40B4-BE49-F238E27FC236}">
                <a16:creationId xmlns:a16="http://schemas.microsoft.com/office/drawing/2014/main" xmlns="" id="{342E4CC9-8D2E-B937-EAF7-E345739E17DA}"/>
              </a:ext>
            </a:extLst>
          </p:cNvPr>
          <p:cNvSpPr txBox="1"/>
          <p:nvPr/>
        </p:nvSpPr>
        <p:spPr>
          <a:xfrm>
            <a:off x="8831712" y="3073707"/>
            <a:ext cx="971630" cy="419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r>
              <a:rPr lang="es-EC" sz="1400" b="1" kern="0" dirty="0" smtClean="0">
                <a:ea typeface="Fira Sans Extra Condensed Medium"/>
                <a:cs typeface="Fira Sans Extra Condensed Medium"/>
                <a:sym typeface="Fira Sans Extra Condensed Medium"/>
              </a:rPr>
              <a:t>Jun-Oct</a:t>
            </a:r>
            <a:endParaRPr lang="es-EC" sz="1400" b="1" kern="0" dirty="0">
              <a:ea typeface="Fira Sans Extra Condensed Medium"/>
              <a:cs typeface="Fira Sans Extra Condensed Medium"/>
              <a:sym typeface="Fira Sans Extra Condensed Medium"/>
            </a:endParaRPr>
          </a:p>
        </p:txBody>
      </p:sp>
      <p:sp>
        <p:nvSpPr>
          <p:cNvPr id="137" name="Google Shape;763;p26"/>
          <p:cNvSpPr txBox="1"/>
          <p:nvPr/>
        </p:nvSpPr>
        <p:spPr>
          <a:xfrm>
            <a:off x="8283335" y="5146699"/>
            <a:ext cx="1980000" cy="7020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>
              <a:buClr>
                <a:srgbClr val="000000"/>
              </a:buClr>
            </a:pPr>
            <a:r>
              <a:rPr lang="es-ES" sz="1400" dirty="0">
                <a:sym typeface="Fira Sans Extra Condensed"/>
              </a:rPr>
              <a:t>Validación automatizada</a:t>
            </a:r>
          </a:p>
        </p:txBody>
      </p:sp>
      <p:sp>
        <p:nvSpPr>
          <p:cNvPr id="138" name="Google Shape;762;p26"/>
          <p:cNvSpPr txBox="1"/>
          <p:nvPr/>
        </p:nvSpPr>
        <p:spPr>
          <a:xfrm>
            <a:off x="8289586" y="4749438"/>
            <a:ext cx="1980000" cy="379321"/>
          </a:xfrm>
          <a:prstGeom prst="rect">
            <a:avLst/>
          </a:prstGeom>
          <a:noFill/>
          <a:ln>
            <a:solidFill>
              <a:srgbClr val="404040"/>
            </a:solidFill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r>
              <a:rPr lang="es-EC" sz="1400" b="1" kern="0" dirty="0">
                <a:ea typeface="Fira Sans Extra Condensed Medium"/>
                <a:cs typeface="Fira Sans Extra Condensed Medium"/>
                <a:sym typeface="Fira Sans Extra Condensed Medium"/>
              </a:rPr>
              <a:t>ZONALES-GESE</a:t>
            </a:r>
          </a:p>
        </p:txBody>
      </p:sp>
      <p:sp>
        <p:nvSpPr>
          <p:cNvPr id="139" name="Elipse 138"/>
          <p:cNvSpPr/>
          <p:nvPr/>
        </p:nvSpPr>
        <p:spPr>
          <a:xfrm>
            <a:off x="10474503" y="3128811"/>
            <a:ext cx="536027" cy="536027"/>
          </a:xfrm>
          <a:prstGeom prst="ellipse">
            <a:avLst/>
          </a:prstGeom>
          <a:solidFill>
            <a:srgbClr val="FB5B7B"/>
          </a:solidFill>
          <a:ln>
            <a:solidFill>
              <a:srgbClr val="FB5B7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 sz="1400"/>
          </a:p>
        </p:txBody>
      </p:sp>
      <p:cxnSp>
        <p:nvCxnSpPr>
          <p:cNvPr id="140" name="Conector recto 139"/>
          <p:cNvCxnSpPr/>
          <p:nvPr/>
        </p:nvCxnSpPr>
        <p:spPr>
          <a:xfrm>
            <a:off x="10742387" y="2547629"/>
            <a:ext cx="129" cy="468000"/>
          </a:xfrm>
          <a:prstGeom prst="line">
            <a:avLst/>
          </a:prstGeom>
          <a:ln w="57150">
            <a:solidFill>
              <a:srgbClr val="FB5B7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Google Shape;767;p26"/>
          <p:cNvSpPr txBox="1"/>
          <p:nvPr/>
        </p:nvSpPr>
        <p:spPr>
          <a:xfrm>
            <a:off x="10300683" y="3667847"/>
            <a:ext cx="1009535" cy="419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r>
              <a:rPr lang="es-EC" sz="1400" b="1" kern="0" dirty="0" smtClean="0">
                <a:ea typeface="Fira Sans Extra Condensed Medium"/>
                <a:cs typeface="Fira Sans Extra Condensed Medium"/>
                <a:sym typeface="Fira Sans Extra Condensed Medium"/>
              </a:rPr>
              <a:t>28 Nov.</a:t>
            </a:r>
            <a:endParaRPr lang="es-EC" sz="1400" b="1" kern="0" dirty="0">
              <a:ea typeface="Fira Sans Extra Condensed Medium"/>
              <a:cs typeface="Fira Sans Extra Condensed Medium"/>
              <a:sym typeface="Fira Sans Extra Condensed Medium"/>
            </a:endParaRPr>
          </a:p>
        </p:txBody>
      </p:sp>
      <p:sp>
        <p:nvSpPr>
          <p:cNvPr id="142" name="Google Shape;755;p26">
            <a:extLst>
              <a:ext uri="{FF2B5EF4-FFF2-40B4-BE49-F238E27FC236}">
                <a16:creationId xmlns:a16="http://schemas.microsoft.com/office/drawing/2014/main" xmlns="" id="{86A83E63-FEA9-FEE0-C2D5-BDA3FCA0C984}"/>
              </a:ext>
            </a:extLst>
          </p:cNvPr>
          <p:cNvSpPr txBox="1"/>
          <p:nvPr/>
        </p:nvSpPr>
        <p:spPr>
          <a:xfrm>
            <a:off x="9752516" y="1705532"/>
            <a:ext cx="1979999" cy="7127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>
              <a:buClr>
                <a:srgbClr val="000000"/>
              </a:buClr>
            </a:pPr>
            <a:r>
              <a:rPr lang="es-EC" sz="1400" dirty="0">
                <a:sym typeface="Fira Sans Extra Condensed"/>
              </a:rPr>
              <a:t>Base de datos preliminar</a:t>
            </a:r>
          </a:p>
        </p:txBody>
      </p:sp>
      <p:sp>
        <p:nvSpPr>
          <p:cNvPr id="143" name="Google Shape;754;p26">
            <a:extLst>
              <a:ext uri="{FF2B5EF4-FFF2-40B4-BE49-F238E27FC236}">
                <a16:creationId xmlns:a16="http://schemas.microsoft.com/office/drawing/2014/main" xmlns="" id="{394501CE-AE23-C261-B22D-7BB23E8A4A85}"/>
              </a:ext>
            </a:extLst>
          </p:cNvPr>
          <p:cNvSpPr txBox="1"/>
          <p:nvPr/>
        </p:nvSpPr>
        <p:spPr>
          <a:xfrm>
            <a:off x="9752387" y="1314701"/>
            <a:ext cx="1980000" cy="379321"/>
          </a:xfrm>
          <a:prstGeom prst="rect">
            <a:avLst/>
          </a:prstGeom>
          <a:noFill/>
          <a:ln>
            <a:solidFill>
              <a:srgbClr val="FB5B7B"/>
            </a:solidFill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r>
              <a:rPr lang="en" sz="1400" b="1" kern="0" dirty="0">
                <a:ea typeface="Fira Sans Extra Condensed Medium"/>
                <a:cs typeface="Fira Sans Extra Condensed Medium"/>
                <a:sym typeface="Fira Sans Extra Condensed Medium"/>
              </a:rPr>
              <a:t>GESE</a:t>
            </a:r>
            <a:endParaRPr sz="1400" b="1" kern="0" dirty="0">
              <a:ea typeface="Fira Sans Extra Condensed Medium"/>
              <a:cs typeface="Fira Sans Extra Condensed Medium"/>
              <a:sym typeface="Fira Sans Extra Condensed Medium"/>
            </a:endParaRPr>
          </a:p>
        </p:txBody>
      </p:sp>
      <p:cxnSp>
        <p:nvCxnSpPr>
          <p:cNvPr id="144" name="Conector recto 143"/>
          <p:cNvCxnSpPr>
            <a:stCxn id="62" idx="6"/>
            <a:endCxn id="69" idx="2"/>
          </p:cNvCxnSpPr>
          <p:nvPr/>
        </p:nvCxnSpPr>
        <p:spPr>
          <a:xfrm flipV="1">
            <a:off x="1548329" y="3421829"/>
            <a:ext cx="846592" cy="385616"/>
          </a:xfrm>
          <a:prstGeom prst="line">
            <a:avLst/>
          </a:prstGeom>
          <a:ln w="38100">
            <a:solidFill>
              <a:srgbClr val="B0D3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Conector recto 146"/>
          <p:cNvCxnSpPr>
            <a:stCxn id="79" idx="6"/>
            <a:endCxn id="115" idx="2"/>
          </p:cNvCxnSpPr>
          <p:nvPr/>
        </p:nvCxnSpPr>
        <p:spPr>
          <a:xfrm flipV="1">
            <a:off x="4330671" y="3406711"/>
            <a:ext cx="866930" cy="403240"/>
          </a:xfrm>
          <a:prstGeom prst="line">
            <a:avLst/>
          </a:prstGeom>
          <a:ln w="38100">
            <a:solidFill>
              <a:srgbClr val="1FC2B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Conector recto 147"/>
          <p:cNvCxnSpPr>
            <a:stCxn id="120" idx="6"/>
            <a:endCxn id="129" idx="2"/>
          </p:cNvCxnSpPr>
          <p:nvPr/>
        </p:nvCxnSpPr>
        <p:spPr>
          <a:xfrm flipV="1">
            <a:off x="6886772" y="3396175"/>
            <a:ext cx="800874" cy="407846"/>
          </a:xfrm>
          <a:prstGeom prst="line">
            <a:avLst/>
          </a:prstGeom>
          <a:ln w="38100">
            <a:solidFill>
              <a:srgbClr val="FB5B7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Conector recto 148"/>
          <p:cNvCxnSpPr>
            <a:stCxn id="134" idx="6"/>
            <a:endCxn id="139" idx="2"/>
          </p:cNvCxnSpPr>
          <p:nvPr/>
        </p:nvCxnSpPr>
        <p:spPr>
          <a:xfrm flipV="1">
            <a:off x="9548568" y="3396825"/>
            <a:ext cx="925935" cy="414959"/>
          </a:xfrm>
          <a:prstGeom prst="line">
            <a:avLst/>
          </a:prstGeom>
          <a:ln w="38100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Conector recto 149"/>
          <p:cNvCxnSpPr>
            <a:stCxn id="79" idx="2"/>
            <a:endCxn id="69" idx="6"/>
          </p:cNvCxnSpPr>
          <p:nvPr/>
        </p:nvCxnSpPr>
        <p:spPr>
          <a:xfrm flipH="1" flipV="1">
            <a:off x="2930948" y="3421829"/>
            <a:ext cx="863696" cy="388122"/>
          </a:xfrm>
          <a:prstGeom prst="line">
            <a:avLst/>
          </a:prstGeom>
          <a:ln w="38100">
            <a:solidFill>
              <a:srgbClr val="009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1" name="Imagen 15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5776" y="3640516"/>
            <a:ext cx="342535" cy="342535"/>
          </a:xfrm>
          <a:prstGeom prst="rect">
            <a:avLst/>
          </a:prstGeom>
        </p:spPr>
      </p:pic>
      <p:pic>
        <p:nvPicPr>
          <p:cNvPr id="152" name="Imagen 15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1116" y="3236355"/>
            <a:ext cx="351024" cy="351024"/>
          </a:xfrm>
          <a:prstGeom prst="rect">
            <a:avLst/>
          </a:prstGeom>
        </p:spPr>
      </p:pic>
      <p:pic>
        <p:nvPicPr>
          <p:cNvPr id="153" name="Imagen 15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06805" y="3253796"/>
            <a:ext cx="336065" cy="336065"/>
          </a:xfrm>
          <a:prstGeom prst="rect">
            <a:avLst/>
          </a:prstGeom>
        </p:spPr>
      </p:pic>
      <p:pic>
        <p:nvPicPr>
          <p:cNvPr id="154" name="Imagen 15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48893" y="3632797"/>
            <a:ext cx="350903" cy="350903"/>
          </a:xfrm>
          <a:prstGeom prst="rect">
            <a:avLst/>
          </a:prstGeom>
        </p:spPr>
      </p:pic>
      <p:pic>
        <p:nvPicPr>
          <p:cNvPr id="155" name="Imagen 15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77648" y="3192505"/>
            <a:ext cx="389645" cy="389645"/>
          </a:xfrm>
          <a:prstGeom prst="rect">
            <a:avLst/>
          </a:prstGeom>
        </p:spPr>
      </p:pic>
      <p:pic>
        <p:nvPicPr>
          <p:cNvPr id="156" name="Imagen 15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90109" y="3626632"/>
            <a:ext cx="367087" cy="367087"/>
          </a:xfrm>
          <a:prstGeom prst="rect">
            <a:avLst/>
          </a:prstGeom>
        </p:spPr>
      </p:pic>
      <p:pic>
        <p:nvPicPr>
          <p:cNvPr id="157" name="Imagen 15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101356" y="3650126"/>
            <a:ext cx="388475" cy="388475"/>
          </a:xfrm>
          <a:prstGeom prst="rect">
            <a:avLst/>
          </a:prstGeom>
        </p:spPr>
      </p:pic>
      <p:pic>
        <p:nvPicPr>
          <p:cNvPr id="158" name="Imagen 15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542050" y="3208904"/>
            <a:ext cx="368795" cy="368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2114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>
            <a:extLst>
              <a:ext uri="{FF2B5EF4-FFF2-40B4-BE49-F238E27FC236}">
                <a16:creationId xmlns:a16="http://schemas.microsoft.com/office/drawing/2014/main" xmlns="" id="{DED21298-D27F-8144-9661-E73371FFB3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09707" y="2982478"/>
            <a:ext cx="8399365" cy="1249459"/>
          </a:xfrm>
        </p:spPr>
        <p:txBody>
          <a:bodyPr>
            <a:noAutofit/>
          </a:bodyPr>
          <a:lstStyle/>
          <a:p>
            <a:r>
              <a:rPr lang="es-ES_tradnl" sz="4000" dirty="0"/>
              <a:t>Capacitación al personal ENESEM</a:t>
            </a:r>
          </a:p>
        </p:txBody>
      </p:sp>
    </p:spTree>
    <p:extLst>
      <p:ext uri="{BB962C8B-B14F-4D97-AF65-F5344CB8AC3E}">
        <p14:creationId xmlns:p14="http://schemas.microsoft.com/office/powerpoint/2010/main" val="35714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xmlns="" id="{EBC5379A-2C03-4842-AF23-E3EC7E2FCC79}"/>
              </a:ext>
            </a:extLst>
          </p:cNvPr>
          <p:cNvSpPr txBox="1"/>
          <p:nvPr/>
        </p:nvSpPr>
        <p:spPr>
          <a:xfrm>
            <a:off x="5390158" y="2204125"/>
            <a:ext cx="642749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2500" b="1" dirty="0">
                <a:ln w="9525">
                  <a:solidFill>
                    <a:srgbClr val="646E78"/>
                  </a:solidFill>
                </a:ln>
                <a:noFill/>
              </a:rPr>
              <a:t>01</a:t>
            </a:r>
          </a:p>
        </p:txBody>
      </p:sp>
      <p:sp>
        <p:nvSpPr>
          <p:cNvPr id="4" name="Triángulo 3">
            <a:extLst>
              <a:ext uri="{FF2B5EF4-FFF2-40B4-BE49-F238E27FC236}">
                <a16:creationId xmlns:a16="http://schemas.microsoft.com/office/drawing/2014/main" xmlns="" id="{F0DCD03B-8B5B-DF48-BEED-90C0484BC520}"/>
              </a:ext>
            </a:extLst>
          </p:cNvPr>
          <p:cNvSpPr/>
          <p:nvPr/>
        </p:nvSpPr>
        <p:spPr>
          <a:xfrm rot="5400000">
            <a:off x="5942810" y="2298660"/>
            <a:ext cx="188403" cy="162416"/>
          </a:xfrm>
          <a:prstGeom prst="triangle">
            <a:avLst/>
          </a:prstGeom>
          <a:solidFill>
            <a:srgbClr val="646E78">
              <a:alpha val="25000"/>
            </a:srgbClr>
          </a:solidFill>
          <a:ln w="190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>
              <a:solidFill>
                <a:schemeClr val="tx1"/>
              </a:solidFill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xmlns="" id="{F0900CE5-CD8C-3F4F-9C83-199F7B1C9BA7}"/>
              </a:ext>
            </a:extLst>
          </p:cNvPr>
          <p:cNvSpPr txBox="1"/>
          <p:nvPr/>
        </p:nvSpPr>
        <p:spPr>
          <a:xfrm>
            <a:off x="5389556" y="2658507"/>
            <a:ext cx="637871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2500" b="1" dirty="0">
                <a:ln w="9525">
                  <a:solidFill>
                    <a:srgbClr val="646E78"/>
                  </a:solidFill>
                </a:ln>
                <a:noFill/>
              </a:rPr>
              <a:t>02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xmlns="" id="{34D42EF5-6BED-064D-9780-9596531619A8}"/>
              </a:ext>
            </a:extLst>
          </p:cNvPr>
          <p:cNvSpPr txBox="1"/>
          <p:nvPr/>
        </p:nvSpPr>
        <p:spPr>
          <a:xfrm>
            <a:off x="5389556" y="3099886"/>
            <a:ext cx="61057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2500" b="1" dirty="0">
                <a:ln w="9525">
                  <a:solidFill>
                    <a:srgbClr val="646E78"/>
                  </a:solidFill>
                </a:ln>
                <a:noFill/>
              </a:rPr>
              <a:t>03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xmlns="" id="{3ADB5574-5A0F-8448-8229-7B7E1B56AA91}"/>
              </a:ext>
            </a:extLst>
          </p:cNvPr>
          <p:cNvSpPr txBox="1"/>
          <p:nvPr/>
        </p:nvSpPr>
        <p:spPr>
          <a:xfrm>
            <a:off x="5389552" y="3545639"/>
            <a:ext cx="61057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2500" b="1" dirty="0">
                <a:ln w="9525">
                  <a:solidFill>
                    <a:srgbClr val="646E78"/>
                  </a:solidFill>
                </a:ln>
                <a:noFill/>
              </a:rPr>
              <a:t>04</a:t>
            </a:r>
          </a:p>
        </p:txBody>
      </p:sp>
      <p:sp>
        <p:nvSpPr>
          <p:cNvPr id="15" name="Marcador de contenido 2"/>
          <p:cNvSpPr txBox="1">
            <a:spLocks/>
          </p:cNvSpPr>
          <p:nvPr/>
        </p:nvSpPr>
        <p:spPr>
          <a:xfrm>
            <a:off x="6203069" y="2187233"/>
            <a:ext cx="5240448" cy="36306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kern="1200">
                <a:solidFill>
                  <a:srgbClr val="646E78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s-ES" sz="1700" dirty="0">
                <a:sym typeface="Century Gothic (Cuerpo)"/>
              </a:rPr>
              <a:t>Generalidades del operativo de la ENESEM </a:t>
            </a:r>
            <a:r>
              <a:rPr lang="es-ES" sz="1700" dirty="0" smtClean="0">
                <a:sym typeface="Century Gothic (Cuerpo)"/>
              </a:rPr>
              <a:t>2024</a:t>
            </a:r>
            <a:endParaRPr lang="es-ES" sz="1700" dirty="0">
              <a:sym typeface="Century Gothic (Cuerpo)"/>
            </a:endParaRPr>
          </a:p>
        </p:txBody>
      </p:sp>
      <p:sp>
        <p:nvSpPr>
          <p:cNvPr id="17" name="Marcador de contenido 4"/>
          <p:cNvSpPr txBox="1">
            <a:spLocks/>
          </p:cNvSpPr>
          <p:nvPr/>
        </p:nvSpPr>
        <p:spPr>
          <a:xfrm>
            <a:off x="6203071" y="2658507"/>
            <a:ext cx="5792037" cy="3271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kern="1200">
                <a:solidFill>
                  <a:srgbClr val="646E78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s-EC" sz="1700" dirty="0">
                <a:sym typeface="Century Gothic (Cuerpo)"/>
              </a:rPr>
              <a:t>Actualización del formulario ENESEM </a:t>
            </a:r>
            <a:r>
              <a:rPr lang="es-EC" sz="1700" dirty="0" smtClean="0">
                <a:sym typeface="Century Gothic (Cuerpo)"/>
              </a:rPr>
              <a:t>2024</a:t>
            </a:r>
            <a:endParaRPr lang="es-EC" sz="1700" dirty="0">
              <a:sym typeface="Century Gothic (Cuerpo)"/>
            </a:endParaRPr>
          </a:p>
        </p:txBody>
      </p:sp>
      <p:sp>
        <p:nvSpPr>
          <p:cNvPr id="18" name="Marcador de contenido 4"/>
          <p:cNvSpPr txBox="1">
            <a:spLocks/>
          </p:cNvSpPr>
          <p:nvPr/>
        </p:nvSpPr>
        <p:spPr>
          <a:xfrm>
            <a:off x="6213183" y="4489558"/>
            <a:ext cx="5792037" cy="3012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s-EC" sz="1700" dirty="0">
                <a:solidFill>
                  <a:srgbClr val="646E78"/>
                </a:solidFill>
                <a:sym typeface="Century Gothic (Cuerpo)"/>
              </a:rPr>
              <a:t>Verificables sugeridos para pago del personal civil</a:t>
            </a:r>
          </a:p>
        </p:txBody>
      </p:sp>
      <p:sp>
        <p:nvSpPr>
          <p:cNvPr id="21" name="Marcador de contenido 4"/>
          <p:cNvSpPr txBox="1">
            <a:spLocks/>
          </p:cNvSpPr>
          <p:nvPr/>
        </p:nvSpPr>
        <p:spPr>
          <a:xfrm>
            <a:off x="6203071" y="3166471"/>
            <a:ext cx="5792037" cy="28989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s-EC" sz="1700" dirty="0">
                <a:solidFill>
                  <a:srgbClr val="646E78"/>
                </a:solidFill>
                <a:sym typeface="Century Gothic (Cuerpo)"/>
              </a:rPr>
              <a:t>Cronograma de actividades</a:t>
            </a:r>
          </a:p>
        </p:txBody>
      </p:sp>
      <p:sp>
        <p:nvSpPr>
          <p:cNvPr id="22" name="Marcador de contenido 4"/>
          <p:cNvSpPr txBox="1">
            <a:spLocks/>
          </p:cNvSpPr>
          <p:nvPr/>
        </p:nvSpPr>
        <p:spPr>
          <a:xfrm>
            <a:off x="6213183" y="4012803"/>
            <a:ext cx="5792037" cy="28989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s-EC" sz="1700" dirty="0">
                <a:solidFill>
                  <a:srgbClr val="646E78"/>
                </a:solidFill>
                <a:sym typeface="Century Gothic (Cuerpo)"/>
              </a:rPr>
              <a:t>Recolección y procesamiento</a:t>
            </a:r>
          </a:p>
        </p:txBody>
      </p:sp>
      <p:sp>
        <p:nvSpPr>
          <p:cNvPr id="24" name="Triángulo 3">
            <a:extLst>
              <a:ext uri="{FF2B5EF4-FFF2-40B4-BE49-F238E27FC236}">
                <a16:creationId xmlns:a16="http://schemas.microsoft.com/office/drawing/2014/main" xmlns="" id="{F0DCD03B-8B5B-DF48-BEED-90C0484BC520}"/>
              </a:ext>
            </a:extLst>
          </p:cNvPr>
          <p:cNvSpPr/>
          <p:nvPr/>
        </p:nvSpPr>
        <p:spPr>
          <a:xfrm rot="5400000">
            <a:off x="5942811" y="2732406"/>
            <a:ext cx="188403" cy="162416"/>
          </a:xfrm>
          <a:prstGeom prst="triangle">
            <a:avLst/>
          </a:prstGeom>
          <a:solidFill>
            <a:srgbClr val="646E78">
              <a:alpha val="25000"/>
            </a:srgbClr>
          </a:solidFill>
          <a:ln w="190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>
              <a:solidFill>
                <a:schemeClr val="tx1"/>
              </a:solidFill>
            </a:endParaRPr>
          </a:p>
        </p:txBody>
      </p:sp>
      <p:sp>
        <p:nvSpPr>
          <p:cNvPr id="25" name="Triángulo 3">
            <a:extLst>
              <a:ext uri="{FF2B5EF4-FFF2-40B4-BE49-F238E27FC236}">
                <a16:creationId xmlns:a16="http://schemas.microsoft.com/office/drawing/2014/main" xmlns="" id="{F0DCD03B-8B5B-DF48-BEED-90C0484BC520}"/>
              </a:ext>
            </a:extLst>
          </p:cNvPr>
          <p:cNvSpPr/>
          <p:nvPr/>
        </p:nvSpPr>
        <p:spPr>
          <a:xfrm rot="5400000">
            <a:off x="5942810" y="3195189"/>
            <a:ext cx="188403" cy="162416"/>
          </a:xfrm>
          <a:prstGeom prst="triangle">
            <a:avLst/>
          </a:prstGeom>
          <a:solidFill>
            <a:srgbClr val="646E78">
              <a:alpha val="25000"/>
            </a:srgbClr>
          </a:solidFill>
          <a:ln w="190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>
              <a:solidFill>
                <a:schemeClr val="tx1"/>
              </a:solidFill>
            </a:endParaRPr>
          </a:p>
        </p:txBody>
      </p:sp>
      <p:sp>
        <p:nvSpPr>
          <p:cNvPr id="26" name="Triángulo 3">
            <a:extLst>
              <a:ext uri="{FF2B5EF4-FFF2-40B4-BE49-F238E27FC236}">
                <a16:creationId xmlns:a16="http://schemas.microsoft.com/office/drawing/2014/main" xmlns="" id="{F0DCD03B-8B5B-DF48-BEED-90C0484BC520}"/>
              </a:ext>
            </a:extLst>
          </p:cNvPr>
          <p:cNvSpPr/>
          <p:nvPr/>
        </p:nvSpPr>
        <p:spPr>
          <a:xfrm rot="5400000">
            <a:off x="5944710" y="3668465"/>
            <a:ext cx="188403" cy="162416"/>
          </a:xfrm>
          <a:prstGeom prst="triangle">
            <a:avLst/>
          </a:prstGeom>
          <a:solidFill>
            <a:srgbClr val="646E78">
              <a:alpha val="25000"/>
            </a:srgbClr>
          </a:solidFill>
          <a:ln w="190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>
              <a:solidFill>
                <a:schemeClr val="tx1"/>
              </a:solidFill>
            </a:endParaRPr>
          </a:p>
        </p:txBody>
      </p:sp>
      <p:sp>
        <p:nvSpPr>
          <p:cNvPr id="27" name="Triángulo 3">
            <a:extLst>
              <a:ext uri="{FF2B5EF4-FFF2-40B4-BE49-F238E27FC236}">
                <a16:creationId xmlns:a16="http://schemas.microsoft.com/office/drawing/2014/main" xmlns="" id="{F0DCD03B-8B5B-DF48-BEED-90C0484BC520}"/>
              </a:ext>
            </a:extLst>
          </p:cNvPr>
          <p:cNvSpPr/>
          <p:nvPr/>
        </p:nvSpPr>
        <p:spPr>
          <a:xfrm rot="5400000">
            <a:off x="5944709" y="4131248"/>
            <a:ext cx="188403" cy="162416"/>
          </a:xfrm>
          <a:prstGeom prst="triangle">
            <a:avLst/>
          </a:prstGeom>
          <a:solidFill>
            <a:srgbClr val="646E78">
              <a:alpha val="25000"/>
            </a:srgbClr>
          </a:solidFill>
          <a:ln w="190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>
              <a:solidFill>
                <a:schemeClr val="tx1"/>
              </a:solidFill>
            </a:endParaRPr>
          </a:p>
        </p:txBody>
      </p:sp>
      <p:sp>
        <p:nvSpPr>
          <p:cNvPr id="28" name="Triángulo 3">
            <a:extLst>
              <a:ext uri="{FF2B5EF4-FFF2-40B4-BE49-F238E27FC236}">
                <a16:creationId xmlns:a16="http://schemas.microsoft.com/office/drawing/2014/main" xmlns="" id="{F0DCD03B-8B5B-DF48-BEED-90C0484BC520}"/>
              </a:ext>
            </a:extLst>
          </p:cNvPr>
          <p:cNvSpPr/>
          <p:nvPr/>
        </p:nvSpPr>
        <p:spPr>
          <a:xfrm rot="5400000">
            <a:off x="5944711" y="4552587"/>
            <a:ext cx="188403" cy="162416"/>
          </a:xfrm>
          <a:prstGeom prst="triangle">
            <a:avLst/>
          </a:prstGeom>
          <a:solidFill>
            <a:srgbClr val="646E78">
              <a:alpha val="25000"/>
            </a:srgbClr>
          </a:solidFill>
          <a:ln w="190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>
              <a:solidFill>
                <a:schemeClr val="tx1"/>
              </a:solidFill>
            </a:endParaRPr>
          </a:p>
        </p:txBody>
      </p:sp>
      <p:sp>
        <p:nvSpPr>
          <p:cNvPr id="29" name="Triángulo 3">
            <a:extLst>
              <a:ext uri="{FF2B5EF4-FFF2-40B4-BE49-F238E27FC236}">
                <a16:creationId xmlns:a16="http://schemas.microsoft.com/office/drawing/2014/main" xmlns="" id="{F0DCD03B-8B5B-DF48-BEED-90C0484BC520}"/>
              </a:ext>
            </a:extLst>
          </p:cNvPr>
          <p:cNvSpPr/>
          <p:nvPr/>
        </p:nvSpPr>
        <p:spPr>
          <a:xfrm rot="5400000">
            <a:off x="5944710" y="5015370"/>
            <a:ext cx="188403" cy="162416"/>
          </a:xfrm>
          <a:prstGeom prst="triangle">
            <a:avLst/>
          </a:prstGeom>
          <a:solidFill>
            <a:srgbClr val="646E78">
              <a:alpha val="25000"/>
            </a:srgbClr>
          </a:solidFill>
          <a:ln w="190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>
              <a:solidFill>
                <a:schemeClr val="tx1"/>
              </a:solidFill>
            </a:endParaRPr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xmlns="" id="{EBC5379A-2C03-4842-AF23-E3EC7E2FCC79}"/>
              </a:ext>
            </a:extLst>
          </p:cNvPr>
          <p:cNvSpPr txBox="1"/>
          <p:nvPr/>
        </p:nvSpPr>
        <p:spPr>
          <a:xfrm>
            <a:off x="5391608" y="4003297"/>
            <a:ext cx="642749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2500" b="1" dirty="0">
                <a:ln w="9525">
                  <a:solidFill>
                    <a:srgbClr val="646E78"/>
                  </a:solidFill>
                </a:ln>
                <a:noFill/>
              </a:rPr>
              <a:t>05</a:t>
            </a:r>
          </a:p>
        </p:txBody>
      </p:sp>
      <p:sp>
        <p:nvSpPr>
          <p:cNvPr id="31" name="CuadroTexto 30">
            <a:extLst>
              <a:ext uri="{FF2B5EF4-FFF2-40B4-BE49-F238E27FC236}">
                <a16:creationId xmlns:a16="http://schemas.microsoft.com/office/drawing/2014/main" xmlns="" id="{F0900CE5-CD8C-3F4F-9C83-199F7B1C9BA7}"/>
              </a:ext>
            </a:extLst>
          </p:cNvPr>
          <p:cNvSpPr txBox="1"/>
          <p:nvPr/>
        </p:nvSpPr>
        <p:spPr>
          <a:xfrm>
            <a:off x="5391006" y="4457679"/>
            <a:ext cx="637871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2500" b="1" dirty="0">
                <a:ln w="9525">
                  <a:solidFill>
                    <a:srgbClr val="646E78"/>
                  </a:solidFill>
                </a:ln>
                <a:noFill/>
              </a:rPr>
              <a:t>06</a:t>
            </a:r>
          </a:p>
        </p:txBody>
      </p:sp>
      <p:sp>
        <p:nvSpPr>
          <p:cNvPr id="32" name="CuadroTexto 31">
            <a:extLst>
              <a:ext uri="{FF2B5EF4-FFF2-40B4-BE49-F238E27FC236}">
                <a16:creationId xmlns:a16="http://schemas.microsoft.com/office/drawing/2014/main" xmlns="" id="{34D42EF5-6BED-064D-9780-9596531619A8}"/>
              </a:ext>
            </a:extLst>
          </p:cNvPr>
          <p:cNvSpPr txBox="1"/>
          <p:nvPr/>
        </p:nvSpPr>
        <p:spPr>
          <a:xfrm>
            <a:off x="5391006" y="4899058"/>
            <a:ext cx="61057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2500" b="1" dirty="0">
                <a:ln w="9525">
                  <a:solidFill>
                    <a:srgbClr val="646E78"/>
                  </a:solidFill>
                </a:ln>
                <a:noFill/>
              </a:rPr>
              <a:t>07</a:t>
            </a:r>
          </a:p>
        </p:txBody>
      </p:sp>
      <p:sp>
        <p:nvSpPr>
          <p:cNvPr id="33" name="Marcador de contenido 4"/>
          <p:cNvSpPr txBox="1">
            <a:spLocks/>
          </p:cNvSpPr>
          <p:nvPr/>
        </p:nvSpPr>
        <p:spPr>
          <a:xfrm>
            <a:off x="6213183" y="3607500"/>
            <a:ext cx="5792037" cy="28989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s-EC" sz="1700" dirty="0">
                <a:solidFill>
                  <a:srgbClr val="646E78"/>
                </a:solidFill>
                <a:sym typeface="Century Gothic (Cuerpo)"/>
              </a:rPr>
              <a:t>Capacitación al personal ENESEM</a:t>
            </a:r>
          </a:p>
        </p:txBody>
      </p:sp>
      <p:sp>
        <p:nvSpPr>
          <p:cNvPr id="34" name="Marcador de contenido 4"/>
          <p:cNvSpPr txBox="1">
            <a:spLocks/>
          </p:cNvSpPr>
          <p:nvPr/>
        </p:nvSpPr>
        <p:spPr>
          <a:xfrm>
            <a:off x="6201615" y="4874640"/>
            <a:ext cx="5792037" cy="4103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s-EC" sz="1700" dirty="0">
                <a:solidFill>
                  <a:srgbClr val="646E78"/>
                </a:solidFill>
                <a:sym typeface="Century Gothic (Cuerpo)"/>
              </a:rPr>
              <a:t>Procesos administrativos – financieros</a:t>
            </a:r>
          </a:p>
        </p:txBody>
      </p:sp>
      <p:sp>
        <p:nvSpPr>
          <p:cNvPr id="5" name="Títu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 smtClean="0"/>
              <a:t>Contenido</a:t>
            </a:r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3270575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ítulo 1">
            <a:extLst>
              <a:ext uri="{FF2B5EF4-FFF2-40B4-BE49-F238E27FC236}">
                <a16:creationId xmlns="" xmlns:a16="http://schemas.microsoft.com/office/drawing/2014/main" id="{2F24E1AB-A4DD-0A45-A04F-82B4AE9B60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7832" y="372496"/>
            <a:ext cx="8209048" cy="530024"/>
          </a:xfrm>
        </p:spPr>
        <p:txBody>
          <a:bodyPr>
            <a:normAutofit/>
          </a:bodyPr>
          <a:lstStyle/>
          <a:p>
            <a:r>
              <a:rPr lang="es-ES" dirty="0"/>
              <a:t>Metodología de capacitación</a:t>
            </a:r>
          </a:p>
        </p:txBody>
      </p:sp>
      <p:sp>
        <p:nvSpPr>
          <p:cNvPr id="59" name="Rectángulo 2"/>
          <p:cNvSpPr/>
          <p:nvPr/>
        </p:nvSpPr>
        <p:spPr>
          <a:xfrm>
            <a:off x="8288188" y="961485"/>
            <a:ext cx="3552868" cy="1015663"/>
          </a:xfrm>
          <a:prstGeom prst="rect">
            <a:avLst/>
          </a:prstGeom>
          <a:solidFill>
            <a:schemeClr val="accent1"/>
          </a:solidFill>
          <a:ln>
            <a:noFill/>
            <a:prstDash val="dash"/>
          </a:ln>
        </p:spPr>
        <p:txBody>
          <a:bodyPr wrap="square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es-EC" sz="1200" dirty="0">
                <a:solidFill>
                  <a:schemeClr val="bg1"/>
                </a:solidFill>
              </a:rPr>
              <a:t>Capacitación en cascada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es-EC" sz="1200" dirty="0">
                <a:solidFill>
                  <a:schemeClr val="bg1"/>
                </a:solidFill>
              </a:rPr>
              <a:t>Capacitación virtual y presencial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es-ES" sz="1200" dirty="0">
                <a:solidFill>
                  <a:schemeClr val="bg1"/>
                </a:solidFill>
              </a:rPr>
              <a:t>Uso de plataforma Meet y Moodle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es-ES" sz="1200" dirty="0">
                <a:solidFill>
                  <a:schemeClr val="bg1"/>
                </a:solidFill>
              </a:rPr>
              <a:t>Apoyo del equipo de planta central en la capacitación de CZ.</a:t>
            </a:r>
            <a:endParaRPr lang="es-EC" sz="1200" dirty="0">
              <a:solidFill>
                <a:schemeClr val="bg1"/>
              </a:solidFill>
            </a:endParaRPr>
          </a:p>
        </p:txBody>
      </p:sp>
      <p:grpSp>
        <p:nvGrpSpPr>
          <p:cNvPr id="63" name="Grupo 62"/>
          <p:cNvGrpSpPr/>
          <p:nvPr/>
        </p:nvGrpSpPr>
        <p:grpSpPr>
          <a:xfrm>
            <a:off x="450376" y="1253892"/>
            <a:ext cx="11532358" cy="5277003"/>
            <a:chOff x="0" y="0"/>
            <a:chExt cx="12444715" cy="5965891"/>
          </a:xfrm>
        </p:grpSpPr>
        <p:sp>
          <p:nvSpPr>
            <p:cNvPr id="64" name="Rectángulo redondeado 63"/>
            <p:cNvSpPr/>
            <p:nvPr/>
          </p:nvSpPr>
          <p:spPr>
            <a:xfrm>
              <a:off x="2287993" y="0"/>
              <a:ext cx="1265694" cy="648178"/>
            </a:xfrm>
            <a:prstGeom prst="round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0" rIns="9144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s-EC" sz="850" kern="1200">
                  <a:solidFill>
                    <a:srgbClr val="FFFFFF"/>
                  </a:solidFill>
                  <a:effectLst/>
                  <a:latin typeface="Century Gothic" panose="020B0502020202020204" pitchFamily="34" charset="0"/>
                  <a:ea typeface="Times New Roman" panose="02020603050405020304" pitchFamily="18" charset="0"/>
                </a:rPr>
                <a:t>Responsable Nacional ENESEM</a:t>
              </a:r>
              <a:endParaRPr lang="es-EC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71" name="Rectángulo redondeado 70"/>
            <p:cNvSpPr/>
            <p:nvPr/>
          </p:nvSpPr>
          <p:spPr>
            <a:xfrm>
              <a:off x="2287993" y="1232416"/>
              <a:ext cx="1265694" cy="648178"/>
            </a:xfrm>
            <a:prstGeom prst="round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s-EC" sz="800" kern="1200">
                  <a:solidFill>
                    <a:srgbClr val="FFFFFF"/>
                  </a:solidFill>
                  <a:effectLst/>
                  <a:latin typeface="Century Gothic" panose="020B0502020202020204" pitchFamily="34" charset="0"/>
                  <a:ea typeface="Times New Roman" panose="02020603050405020304" pitchFamily="18" charset="0"/>
                </a:rPr>
                <a:t>Personal Técnico Administración Central (ENESEM)</a:t>
              </a:r>
              <a:endParaRPr lang="es-EC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72" name="Rectángulo redondeado 71"/>
            <p:cNvSpPr/>
            <p:nvPr/>
          </p:nvSpPr>
          <p:spPr>
            <a:xfrm>
              <a:off x="6498731" y="1232537"/>
              <a:ext cx="1279649" cy="648178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0" rIns="9144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s-EC" sz="850" kern="1200">
                  <a:solidFill>
                    <a:srgbClr val="FFFFFF"/>
                  </a:solidFill>
                  <a:effectLst/>
                  <a:latin typeface="Century Gothic" panose="020B0502020202020204" pitchFamily="34" charset="0"/>
                  <a:ea typeface="Times New Roman" panose="02020603050405020304" pitchFamily="18" charset="0"/>
                </a:rPr>
                <a:t>Técnicos Planta Central (Ambiental)</a:t>
              </a:r>
              <a:endParaRPr lang="es-EC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74" name="Rectángulo redondeado 73"/>
            <p:cNvSpPr/>
            <p:nvPr/>
          </p:nvSpPr>
          <p:spPr>
            <a:xfrm>
              <a:off x="2287993" y="2465074"/>
              <a:ext cx="1265694" cy="648178"/>
            </a:xfrm>
            <a:prstGeom prst="roundRect">
              <a:avLst/>
            </a:prstGeom>
            <a:gradFill flip="none" rotWithShape="1">
              <a:gsLst>
                <a:gs pos="50000">
                  <a:schemeClr val="accent1"/>
                </a:gs>
                <a:gs pos="50000">
                  <a:schemeClr val="accent6">
                    <a:lumMod val="60000"/>
                    <a:lumOff val="4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s-EC" sz="850" kern="1200">
                  <a:solidFill>
                    <a:srgbClr val="FFFFFF"/>
                  </a:solidFill>
                  <a:effectLst/>
                  <a:latin typeface="Century Gothic" panose="020B0502020202020204" pitchFamily="34" charset="0"/>
                  <a:ea typeface="Times New Roman" panose="02020603050405020304" pitchFamily="18" charset="0"/>
                </a:rPr>
                <a:t>Personal Técnico Zonal</a:t>
              </a:r>
              <a:endParaRPr lang="es-EC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75" name="Rectángulo redondeado 74"/>
            <p:cNvSpPr/>
            <p:nvPr/>
          </p:nvSpPr>
          <p:spPr>
            <a:xfrm>
              <a:off x="6503346" y="2473682"/>
              <a:ext cx="1275192" cy="648178"/>
            </a:xfrm>
            <a:prstGeom prst="round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0" rIns="9144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s-EC" sz="850" kern="1200">
                  <a:solidFill>
                    <a:srgbClr val="FFFFFF"/>
                  </a:solidFill>
                  <a:effectLst/>
                  <a:latin typeface="Century Gothic" panose="020B0502020202020204" pitchFamily="34" charset="0"/>
                  <a:ea typeface="Times New Roman" panose="02020603050405020304" pitchFamily="18" charset="0"/>
                </a:rPr>
                <a:t>Personal Técnico de Apoyo Zonal</a:t>
              </a:r>
              <a:endParaRPr lang="es-EC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78" name="Rectángulo redondeado 77"/>
            <p:cNvSpPr/>
            <p:nvPr/>
          </p:nvSpPr>
          <p:spPr>
            <a:xfrm>
              <a:off x="2287993" y="3700356"/>
              <a:ext cx="1265694" cy="648178"/>
            </a:xfrm>
            <a:prstGeom prst="round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s-EC" sz="850" kern="1200" dirty="0">
                  <a:solidFill>
                    <a:srgbClr val="FFFFFF"/>
                  </a:solidFill>
                  <a:effectLst/>
                  <a:latin typeface="Century Gothic" panose="020B0502020202020204" pitchFamily="34" charset="0"/>
                  <a:ea typeface="Times New Roman" panose="02020603050405020304" pitchFamily="18" charset="0"/>
                </a:rPr>
                <a:t>Encuestadores</a:t>
              </a:r>
              <a:endParaRPr lang="es-EC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>
                <a:spcAft>
                  <a:spcPts val="0"/>
                </a:spcAft>
              </a:pPr>
              <a:r>
                <a:rPr lang="es-EC" sz="800" kern="1200" dirty="0">
                  <a:solidFill>
                    <a:srgbClr val="FFFFFF"/>
                  </a:solidFill>
                  <a:effectLst/>
                  <a:latin typeface="Century Gothic" panose="020B0502020202020204" pitchFamily="34" charset="0"/>
                  <a:ea typeface="Times New Roman" panose="02020603050405020304" pitchFamily="18" charset="0"/>
                </a:rPr>
                <a:t>(Aspirantes</a:t>
              </a:r>
              <a:r>
                <a:rPr lang="es-EC" sz="800" kern="1200" dirty="0" smtClean="0">
                  <a:solidFill>
                    <a:srgbClr val="FFFFFF"/>
                  </a:solidFill>
                  <a:effectLst/>
                  <a:latin typeface="Century Gothic" panose="020B0502020202020204" pitchFamily="34" charset="0"/>
                  <a:ea typeface="Times New Roman" panose="02020603050405020304" pitchFamily="18" charset="0"/>
                </a:rPr>
                <a:t>)</a:t>
              </a:r>
              <a:endParaRPr lang="es-EC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81" name="Rectángulo redondeado 80"/>
            <p:cNvSpPr/>
            <p:nvPr/>
          </p:nvSpPr>
          <p:spPr>
            <a:xfrm>
              <a:off x="10205684" y="3686645"/>
              <a:ext cx="1276784" cy="648178"/>
            </a:xfrm>
            <a:prstGeom prst="round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0" rIns="9144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s-EC" sz="850" kern="1200" dirty="0">
                  <a:solidFill>
                    <a:srgbClr val="FFFFFF"/>
                  </a:solidFill>
                  <a:effectLst/>
                  <a:latin typeface="Century Gothic" panose="020B0502020202020204" pitchFamily="34" charset="0"/>
                  <a:ea typeface="Times New Roman" panose="02020603050405020304" pitchFamily="18" charset="0"/>
                </a:rPr>
                <a:t>Revisores de la calidad</a:t>
              </a:r>
              <a:endParaRPr lang="es-EC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>
                <a:spcAft>
                  <a:spcPts val="0"/>
                </a:spcAft>
              </a:pPr>
              <a:r>
                <a:rPr lang="es-EC" sz="800" kern="1200" dirty="0">
                  <a:solidFill>
                    <a:srgbClr val="FFFFFF"/>
                  </a:solidFill>
                  <a:effectLst/>
                  <a:latin typeface="Century Gothic" panose="020B0502020202020204" pitchFamily="34" charset="0"/>
                  <a:ea typeface="Times New Roman" panose="02020603050405020304" pitchFamily="18" charset="0"/>
                </a:rPr>
                <a:t>(Aspirantes</a:t>
              </a:r>
              <a:r>
                <a:rPr lang="es-EC" sz="800" kern="1200" dirty="0" smtClean="0">
                  <a:solidFill>
                    <a:srgbClr val="FFFFFF"/>
                  </a:solidFill>
                  <a:effectLst/>
                  <a:latin typeface="Century Gothic" panose="020B0502020202020204" pitchFamily="34" charset="0"/>
                  <a:ea typeface="Times New Roman" panose="02020603050405020304" pitchFamily="18" charset="0"/>
                </a:rPr>
                <a:t>)</a:t>
              </a:r>
              <a:r>
                <a:rPr lang="es-EC" sz="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 </a:t>
              </a:r>
              <a:endParaRPr lang="es-EC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82" name="Rectángulo redondeado 81"/>
            <p:cNvSpPr/>
            <p:nvPr/>
          </p:nvSpPr>
          <p:spPr>
            <a:xfrm>
              <a:off x="6503346" y="3700356"/>
              <a:ext cx="1275192" cy="648178"/>
            </a:xfrm>
            <a:prstGeom prst="round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s-EC" sz="850" kern="1200" dirty="0">
                  <a:solidFill>
                    <a:srgbClr val="FFFFFF"/>
                  </a:solidFill>
                  <a:effectLst/>
                  <a:latin typeface="Century Gothic" panose="020B0502020202020204" pitchFamily="34" charset="0"/>
                  <a:ea typeface="Times New Roman" panose="02020603050405020304" pitchFamily="18" charset="0"/>
                </a:rPr>
                <a:t>Críticos</a:t>
              </a:r>
              <a:endParaRPr lang="es-EC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>
                <a:spcAft>
                  <a:spcPts val="0"/>
                </a:spcAft>
              </a:pPr>
              <a:r>
                <a:rPr lang="es-EC" sz="800" kern="1200" dirty="0">
                  <a:solidFill>
                    <a:srgbClr val="FFFFFF"/>
                  </a:solidFill>
                  <a:effectLst/>
                  <a:latin typeface="Century Gothic" panose="020B0502020202020204" pitchFamily="34" charset="0"/>
                  <a:ea typeface="Times New Roman" panose="02020603050405020304" pitchFamily="18" charset="0"/>
                </a:rPr>
                <a:t>(Aspirantes</a:t>
              </a:r>
              <a:r>
                <a:rPr lang="es-EC" sz="800" kern="1200" dirty="0" smtClean="0">
                  <a:solidFill>
                    <a:srgbClr val="FFFFFF"/>
                  </a:solidFill>
                  <a:effectLst/>
                  <a:latin typeface="Century Gothic" panose="020B0502020202020204" pitchFamily="34" charset="0"/>
                  <a:ea typeface="Times New Roman" panose="02020603050405020304" pitchFamily="18" charset="0"/>
                </a:rPr>
                <a:t>)</a:t>
              </a:r>
              <a:r>
                <a:rPr lang="es-EC" sz="12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 </a:t>
              </a:r>
            </a:p>
          </p:txBody>
        </p:sp>
        <p:sp>
          <p:nvSpPr>
            <p:cNvPr id="83" name="Rectángulo redondeado 82"/>
            <p:cNvSpPr/>
            <p:nvPr/>
          </p:nvSpPr>
          <p:spPr>
            <a:xfrm>
              <a:off x="2287993" y="4723289"/>
              <a:ext cx="1265694" cy="648178"/>
            </a:xfrm>
            <a:prstGeom prst="round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s-EC" sz="850" kern="1200">
                  <a:solidFill>
                    <a:srgbClr val="FFFFFF"/>
                  </a:solidFill>
                  <a:effectLst/>
                  <a:latin typeface="Century Gothic" panose="020B0502020202020204" pitchFamily="34" charset="0"/>
                  <a:ea typeface="Times New Roman" panose="02020603050405020304" pitchFamily="18" charset="0"/>
                </a:rPr>
                <a:t>Informantes Empresariales</a:t>
              </a:r>
              <a:endParaRPr lang="es-EC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cxnSp>
          <p:nvCxnSpPr>
            <p:cNvPr id="84" name="Conector recto de flecha 83"/>
            <p:cNvCxnSpPr/>
            <p:nvPr/>
          </p:nvCxnSpPr>
          <p:spPr>
            <a:xfrm>
              <a:off x="2853521" y="648178"/>
              <a:ext cx="0" cy="584359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85" name="Gráfico 23" descr="Hombre con relleno sólido">
              <a:extLst>
                <a:ext uri="{FF2B5EF4-FFF2-40B4-BE49-F238E27FC236}">
                  <a16:creationId xmlns:a16="http://schemas.microsoft.com/office/drawing/2014/main" xmlns="" id="{F9619D25-A322-4F3D-AD4C-3DD7E283C2AA}"/>
                </a:ext>
              </a:extLst>
            </p:cNvPr>
            <p:cNvPicPr/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p:blipFill>
          <p:spPr>
            <a:xfrm>
              <a:off x="1068982" y="625971"/>
              <a:ext cx="278748" cy="274295"/>
            </a:xfrm>
            <a:prstGeom prst="rect">
              <a:avLst/>
            </a:prstGeom>
          </p:spPr>
        </p:pic>
        <p:grpSp>
          <p:nvGrpSpPr>
            <p:cNvPr id="86" name="Grupo 85"/>
            <p:cNvGrpSpPr/>
            <p:nvPr/>
          </p:nvGrpSpPr>
          <p:grpSpPr>
            <a:xfrm>
              <a:off x="1024272" y="909442"/>
              <a:ext cx="379514" cy="283184"/>
              <a:chOff x="1024272" y="909442"/>
              <a:chExt cx="379514" cy="283184"/>
            </a:xfrm>
          </p:grpSpPr>
          <p:pic>
            <p:nvPicPr>
              <p:cNvPr id="210" name="Gráfico 5" descr="Hombre con relleno sólido">
                <a:extLst>
                  <a:ext uri="{FF2B5EF4-FFF2-40B4-BE49-F238E27FC236}">
                    <a16:creationId xmlns:a16="http://schemas.microsoft.com/office/drawing/2014/main" xmlns="" id="{B86A0925-C673-4832-A539-6DED7628E58F}"/>
                  </a:ext>
                </a:extLst>
              </p:cNvPr>
              <p:cNvPicPr/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xmlns="" r:embed="rId6"/>
                  </a:ext>
                </a:extLst>
              </a:blip>
              <a:stretch>
                <a:fillRect/>
              </a:stretch>
            </p:blipFill>
            <p:spPr>
              <a:xfrm>
                <a:off x="1155904" y="909442"/>
                <a:ext cx="247882" cy="283184"/>
              </a:xfrm>
              <a:prstGeom prst="rect">
                <a:avLst/>
              </a:prstGeom>
            </p:spPr>
          </p:pic>
          <p:pic>
            <p:nvPicPr>
              <p:cNvPr id="211" name="Gráfico 5" descr="Hombre con relleno sólido">
                <a:extLst>
                  <a:ext uri="{FF2B5EF4-FFF2-40B4-BE49-F238E27FC236}">
                    <a16:creationId xmlns:a16="http://schemas.microsoft.com/office/drawing/2014/main" xmlns="" id="{B86A0925-C673-4832-A539-6DED7628E58F}"/>
                  </a:ext>
                </a:extLst>
              </p:cNvPr>
              <p:cNvPicPr/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xmlns="" r:embed="rId6"/>
                  </a:ext>
                </a:extLst>
              </a:blip>
              <a:stretch>
                <a:fillRect/>
              </a:stretch>
            </p:blipFill>
            <p:spPr>
              <a:xfrm>
                <a:off x="1024272" y="909442"/>
                <a:ext cx="247882" cy="283184"/>
              </a:xfrm>
              <a:prstGeom prst="rect">
                <a:avLst/>
              </a:prstGeom>
            </p:spPr>
          </p:pic>
        </p:grpSp>
        <p:grpSp>
          <p:nvGrpSpPr>
            <p:cNvPr id="87" name="Grupo 86"/>
            <p:cNvGrpSpPr/>
            <p:nvPr/>
          </p:nvGrpSpPr>
          <p:grpSpPr>
            <a:xfrm>
              <a:off x="927919" y="2164357"/>
              <a:ext cx="559185" cy="283184"/>
              <a:chOff x="927919" y="2164357"/>
              <a:chExt cx="559185" cy="283184"/>
            </a:xfrm>
          </p:grpSpPr>
          <p:pic>
            <p:nvPicPr>
              <p:cNvPr id="207" name="Gráfico 23" descr="Hombre con relleno sólido">
                <a:extLst>
                  <a:ext uri="{FF2B5EF4-FFF2-40B4-BE49-F238E27FC236}">
                    <a16:creationId xmlns:a16="http://schemas.microsoft.com/office/drawing/2014/main" xmlns="" id="{F9619D25-A322-4F3D-AD4C-3DD7E283C2AA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xmlns="" r:embed="rId4"/>
                  </a:ext>
                </a:extLst>
              </a:blip>
              <a:stretch>
                <a:fillRect/>
              </a:stretch>
            </p:blipFill>
            <p:spPr>
              <a:xfrm>
                <a:off x="1208356" y="2164357"/>
                <a:ext cx="278748" cy="283184"/>
              </a:xfrm>
              <a:prstGeom prst="rect">
                <a:avLst/>
              </a:prstGeom>
            </p:spPr>
          </p:pic>
          <p:pic>
            <p:nvPicPr>
              <p:cNvPr id="208" name="Gráfico 23" descr="Hombre con relleno sólido">
                <a:extLst>
                  <a:ext uri="{FF2B5EF4-FFF2-40B4-BE49-F238E27FC236}">
                    <a16:creationId xmlns:a16="http://schemas.microsoft.com/office/drawing/2014/main" xmlns="" id="{F9619D25-A322-4F3D-AD4C-3DD7E283C2AA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xmlns="" r:embed="rId4"/>
                  </a:ext>
                </a:extLst>
              </a:blip>
              <a:stretch>
                <a:fillRect/>
              </a:stretch>
            </p:blipFill>
            <p:spPr>
              <a:xfrm>
                <a:off x="1068982" y="2164357"/>
                <a:ext cx="278748" cy="283184"/>
              </a:xfrm>
              <a:prstGeom prst="rect">
                <a:avLst/>
              </a:prstGeom>
            </p:spPr>
          </p:pic>
          <p:pic>
            <p:nvPicPr>
              <p:cNvPr id="209" name="Gráfico 23" descr="Hombre con relleno sólido">
                <a:extLst>
                  <a:ext uri="{FF2B5EF4-FFF2-40B4-BE49-F238E27FC236}">
                    <a16:creationId xmlns:a16="http://schemas.microsoft.com/office/drawing/2014/main" xmlns="" id="{F9619D25-A322-4F3D-AD4C-3DD7E283C2AA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xmlns="" r:embed="rId4"/>
                  </a:ext>
                </a:extLst>
              </a:blip>
              <a:stretch>
                <a:fillRect/>
              </a:stretch>
            </p:blipFill>
            <p:spPr>
              <a:xfrm>
                <a:off x="927919" y="2164357"/>
                <a:ext cx="278748" cy="283184"/>
              </a:xfrm>
              <a:prstGeom prst="rect">
                <a:avLst/>
              </a:prstGeom>
            </p:spPr>
          </p:pic>
        </p:grpSp>
        <p:grpSp>
          <p:nvGrpSpPr>
            <p:cNvPr id="88" name="Grupo 87"/>
            <p:cNvGrpSpPr/>
            <p:nvPr/>
          </p:nvGrpSpPr>
          <p:grpSpPr>
            <a:xfrm>
              <a:off x="704869" y="4685526"/>
              <a:ext cx="978022" cy="285210"/>
              <a:chOff x="704869" y="4685526"/>
              <a:chExt cx="978022" cy="285210"/>
            </a:xfrm>
          </p:grpSpPr>
          <p:pic>
            <p:nvPicPr>
              <p:cNvPr id="200" name="Gráfico 23" descr="Hombre con relleno sólido">
                <a:extLst>
                  <a:ext uri="{FF2B5EF4-FFF2-40B4-BE49-F238E27FC236}">
                    <a16:creationId xmlns:a16="http://schemas.microsoft.com/office/drawing/2014/main" xmlns="" id="{F9619D25-A322-4F3D-AD4C-3DD7E283C2AA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xmlns="" r:embed="rId4"/>
                  </a:ext>
                </a:extLst>
              </a:blip>
              <a:stretch>
                <a:fillRect/>
              </a:stretch>
            </p:blipFill>
            <p:spPr>
              <a:xfrm>
                <a:off x="1404143" y="4687552"/>
                <a:ext cx="278748" cy="283184"/>
              </a:xfrm>
              <a:prstGeom prst="rect">
                <a:avLst/>
              </a:prstGeom>
            </p:spPr>
          </p:pic>
          <p:grpSp>
            <p:nvGrpSpPr>
              <p:cNvPr id="201" name="Grupo 200"/>
              <p:cNvGrpSpPr/>
              <p:nvPr/>
            </p:nvGrpSpPr>
            <p:grpSpPr>
              <a:xfrm>
                <a:off x="843755" y="4685526"/>
                <a:ext cx="701095" cy="283184"/>
                <a:chOff x="843755" y="4685526"/>
                <a:chExt cx="701095" cy="283184"/>
              </a:xfrm>
            </p:grpSpPr>
            <p:pic>
              <p:nvPicPr>
                <p:cNvPr id="203" name="Gráfico 23" descr="Hombre con relleno sólido">
                  <a:extLst>
                    <a:ext uri="{FF2B5EF4-FFF2-40B4-BE49-F238E27FC236}">
                      <a16:creationId xmlns:a16="http://schemas.microsoft.com/office/drawing/2014/main" xmlns="" id="{F9619D25-A322-4F3D-AD4C-3DD7E283C2AA}"/>
                    </a:ext>
                  </a:extLst>
                </p:cNvPr>
                <p:cNvPicPr/>
                <p:nvPr/>
              </p:nvPicPr>
              <p:blipFill>
                <a:blip r:embed="rId3">
                  <a:extLst>
                    <a:ext uri="{96DAC541-7B7A-43D3-8B79-37D633B846F1}">
                      <asvg:svgBlip xmlns:asvg="http://schemas.microsoft.com/office/drawing/2016/SVG/main" xmlns="" r:embed="rId4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266102" y="4685526"/>
                  <a:ext cx="278748" cy="283184"/>
                </a:xfrm>
                <a:prstGeom prst="rect">
                  <a:avLst/>
                </a:prstGeom>
              </p:spPr>
            </p:pic>
            <p:pic>
              <p:nvPicPr>
                <p:cNvPr id="204" name="Gráfico 23" descr="Hombre con relleno sólido">
                  <a:extLst>
                    <a:ext uri="{FF2B5EF4-FFF2-40B4-BE49-F238E27FC236}">
                      <a16:creationId xmlns:a16="http://schemas.microsoft.com/office/drawing/2014/main" xmlns="" id="{F9619D25-A322-4F3D-AD4C-3DD7E283C2AA}"/>
                    </a:ext>
                  </a:extLst>
                </p:cNvPr>
                <p:cNvPicPr/>
                <p:nvPr/>
              </p:nvPicPr>
              <p:blipFill>
                <a:blip r:embed="rId3">
                  <a:extLst>
                    <a:ext uri="{96DAC541-7B7A-43D3-8B79-37D633B846F1}">
                      <asvg:svgBlip xmlns:asvg="http://schemas.microsoft.com/office/drawing/2016/SVG/main" xmlns="" r:embed="rId4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26728" y="4685526"/>
                  <a:ext cx="278748" cy="283184"/>
                </a:xfrm>
                <a:prstGeom prst="rect">
                  <a:avLst/>
                </a:prstGeom>
              </p:spPr>
            </p:pic>
            <p:pic>
              <p:nvPicPr>
                <p:cNvPr id="205" name="Gráfico 23" descr="Hombre con relleno sólido">
                  <a:extLst>
                    <a:ext uri="{FF2B5EF4-FFF2-40B4-BE49-F238E27FC236}">
                      <a16:creationId xmlns:a16="http://schemas.microsoft.com/office/drawing/2014/main" xmlns="" id="{F9619D25-A322-4F3D-AD4C-3DD7E283C2AA}"/>
                    </a:ext>
                  </a:extLst>
                </p:cNvPr>
                <p:cNvPicPr/>
                <p:nvPr/>
              </p:nvPicPr>
              <p:blipFill>
                <a:blip r:embed="rId3">
                  <a:extLst>
                    <a:ext uri="{96DAC541-7B7A-43D3-8B79-37D633B846F1}">
                      <asvg:svgBlip xmlns:asvg="http://schemas.microsoft.com/office/drawing/2016/SVG/main" xmlns="" r:embed="rId4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85664" y="4685526"/>
                  <a:ext cx="278748" cy="283184"/>
                </a:xfrm>
                <a:prstGeom prst="rect">
                  <a:avLst/>
                </a:prstGeom>
              </p:spPr>
            </p:pic>
            <p:pic>
              <p:nvPicPr>
                <p:cNvPr id="206" name="Gráfico 23" descr="Hombre con relleno sólido">
                  <a:extLst>
                    <a:ext uri="{FF2B5EF4-FFF2-40B4-BE49-F238E27FC236}">
                      <a16:creationId xmlns:a16="http://schemas.microsoft.com/office/drawing/2014/main" xmlns="" id="{F9619D25-A322-4F3D-AD4C-3DD7E283C2AA}"/>
                    </a:ext>
                  </a:extLst>
                </p:cNvPr>
                <p:cNvPicPr/>
                <p:nvPr/>
              </p:nvPicPr>
              <p:blipFill>
                <a:blip r:embed="rId3">
                  <a:extLst>
                    <a:ext uri="{96DAC541-7B7A-43D3-8B79-37D633B846F1}">
                      <asvg:svgBlip xmlns:asvg="http://schemas.microsoft.com/office/drawing/2016/SVG/main" xmlns="" r:embed="rId4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43755" y="4685526"/>
                  <a:ext cx="278748" cy="283184"/>
                </a:xfrm>
                <a:prstGeom prst="rect">
                  <a:avLst/>
                </a:prstGeom>
              </p:spPr>
            </p:pic>
          </p:grpSp>
          <p:pic>
            <p:nvPicPr>
              <p:cNvPr id="202" name="Gráfico 23" descr="Hombre con relleno sólido">
                <a:extLst>
                  <a:ext uri="{FF2B5EF4-FFF2-40B4-BE49-F238E27FC236}">
                    <a16:creationId xmlns:a16="http://schemas.microsoft.com/office/drawing/2014/main" xmlns="" id="{F9619D25-A322-4F3D-AD4C-3DD7E283C2AA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xmlns="" r:embed="rId4"/>
                  </a:ext>
                </a:extLst>
              </a:blip>
              <a:stretch>
                <a:fillRect/>
              </a:stretch>
            </p:blipFill>
            <p:spPr>
              <a:xfrm>
                <a:off x="704869" y="4685526"/>
                <a:ext cx="278748" cy="283184"/>
              </a:xfrm>
              <a:prstGeom prst="rect">
                <a:avLst/>
              </a:prstGeom>
            </p:spPr>
          </p:pic>
        </p:grpSp>
        <p:sp>
          <p:nvSpPr>
            <p:cNvPr id="89" name="CuadroTexto 95"/>
            <p:cNvSpPr txBox="1"/>
            <p:nvPr/>
          </p:nvSpPr>
          <p:spPr>
            <a:xfrm>
              <a:off x="1" y="765707"/>
              <a:ext cx="834210" cy="30943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s-ES" sz="850" b="1" kern="1200">
                  <a:effectLst/>
                  <a:latin typeface="Century Gothic" panose="020B0502020202020204" pitchFamily="34" charset="0"/>
                  <a:ea typeface="Times New Roman" panose="02020603050405020304" pitchFamily="18" charset="0"/>
                </a:rPr>
                <a:t>Nivel 1</a:t>
              </a:r>
              <a:r>
                <a:rPr lang="es-ES" sz="850" kern="1200">
                  <a:effectLst/>
                  <a:latin typeface="Century Gothic" panose="020B0502020202020204" pitchFamily="34" charset="0"/>
                  <a:ea typeface="Times New Roman" panose="02020603050405020304" pitchFamily="18" charset="0"/>
                </a:rPr>
                <a:t> </a:t>
              </a:r>
              <a:endParaRPr lang="es-EC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92" name="CuadroTexto 96"/>
            <p:cNvSpPr txBox="1"/>
            <p:nvPr/>
          </p:nvSpPr>
          <p:spPr>
            <a:xfrm>
              <a:off x="9171" y="2040439"/>
              <a:ext cx="825039" cy="30943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s-ES" sz="850" b="1" kern="1200">
                  <a:effectLst/>
                  <a:latin typeface="Century Gothic" panose="020B0502020202020204" pitchFamily="34" charset="0"/>
                  <a:ea typeface="Times New Roman" panose="02020603050405020304" pitchFamily="18" charset="0"/>
                </a:rPr>
                <a:t>Nivel 2</a:t>
              </a:r>
              <a:r>
                <a:rPr lang="es-ES" sz="850" kern="1200">
                  <a:effectLst/>
                  <a:latin typeface="Century Gothic" panose="020B0502020202020204" pitchFamily="34" charset="0"/>
                  <a:ea typeface="Times New Roman" panose="02020603050405020304" pitchFamily="18" charset="0"/>
                </a:rPr>
                <a:t> </a:t>
              </a:r>
              <a:endParaRPr lang="es-EC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93" name="CuadroTexto 97"/>
            <p:cNvSpPr txBox="1"/>
            <p:nvPr/>
          </p:nvSpPr>
          <p:spPr>
            <a:xfrm>
              <a:off x="16888" y="3296477"/>
              <a:ext cx="818858" cy="30943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s-ES" sz="850" b="1" kern="1200">
                  <a:effectLst/>
                  <a:latin typeface="Century Gothic" panose="020B0502020202020204" pitchFamily="34" charset="0"/>
                  <a:ea typeface="Times New Roman" panose="02020603050405020304" pitchFamily="18" charset="0"/>
                </a:rPr>
                <a:t>Nivel 3</a:t>
              </a:r>
              <a:r>
                <a:rPr lang="es-ES" sz="850" kern="1200">
                  <a:effectLst/>
                  <a:latin typeface="Century Gothic" panose="020B0502020202020204" pitchFamily="34" charset="0"/>
                  <a:ea typeface="Times New Roman" panose="02020603050405020304" pitchFamily="18" charset="0"/>
                </a:rPr>
                <a:t> </a:t>
              </a:r>
              <a:endParaRPr lang="es-EC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95" name="CuadroTexto 98"/>
            <p:cNvSpPr txBox="1"/>
            <p:nvPr/>
          </p:nvSpPr>
          <p:spPr>
            <a:xfrm>
              <a:off x="16888" y="4568121"/>
              <a:ext cx="821409" cy="30943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s-ES" sz="850" b="1" kern="1200">
                  <a:effectLst/>
                  <a:latin typeface="Century Gothic" panose="020B0502020202020204" pitchFamily="34" charset="0"/>
                  <a:ea typeface="Times New Roman" panose="02020603050405020304" pitchFamily="18" charset="0"/>
                </a:rPr>
                <a:t>Nivel 4</a:t>
              </a:r>
              <a:r>
                <a:rPr lang="es-ES" sz="850" kern="1200">
                  <a:effectLst/>
                  <a:latin typeface="Century Gothic" panose="020B0502020202020204" pitchFamily="34" charset="0"/>
                  <a:ea typeface="Times New Roman" panose="02020603050405020304" pitchFamily="18" charset="0"/>
                </a:rPr>
                <a:t> </a:t>
              </a:r>
              <a:endParaRPr lang="es-EC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96" name="Rectángulo redondeado 95"/>
            <p:cNvSpPr/>
            <p:nvPr/>
          </p:nvSpPr>
          <p:spPr>
            <a:xfrm>
              <a:off x="10205684" y="2452623"/>
              <a:ext cx="1276784" cy="648178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rgbClr val="D0E0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s-EC" sz="850" kern="1200" dirty="0" smtClean="0">
                  <a:solidFill>
                    <a:schemeClr val="bg2">
                      <a:lumMod val="50000"/>
                    </a:schemeClr>
                  </a:solidFill>
                  <a:effectLst/>
                  <a:latin typeface="Century Gothic" panose="020B0502020202020204" pitchFamily="34" charset="0"/>
                  <a:ea typeface="Times New Roman" panose="02020603050405020304" pitchFamily="18" charset="0"/>
                </a:rPr>
                <a:t>Coordinadores</a:t>
              </a:r>
              <a:endParaRPr lang="es-EC" sz="1200" dirty="0">
                <a:solidFill>
                  <a:schemeClr val="bg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97" name="Rectángulo 96"/>
            <p:cNvSpPr/>
            <p:nvPr/>
          </p:nvSpPr>
          <p:spPr>
            <a:xfrm>
              <a:off x="7787848" y="1313667"/>
              <a:ext cx="2644692" cy="40184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spcAft>
                  <a:spcPts val="0"/>
                </a:spcAft>
              </a:pPr>
              <a:r>
                <a:rPr lang="es-EC" sz="850" kern="1200">
                  <a:solidFill>
                    <a:schemeClr val="tx1"/>
                  </a:solidFill>
                  <a:effectLst/>
                  <a:latin typeface="Century Gothic" panose="020B0502020202020204" pitchFamily="34" charset="0"/>
                  <a:ea typeface="Times New Roman" panose="02020603050405020304" pitchFamily="18" charset="0"/>
                </a:rPr>
                <a:t>Responsable Nacional Ambiental (1)</a:t>
              </a:r>
              <a:endParaRPr lang="es-EC" sz="12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98" name="Rectángulo 97"/>
            <p:cNvSpPr/>
            <p:nvPr/>
          </p:nvSpPr>
          <p:spPr>
            <a:xfrm>
              <a:off x="7787849" y="1579914"/>
              <a:ext cx="2539429" cy="29536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spcAft>
                  <a:spcPts val="0"/>
                </a:spcAft>
              </a:pPr>
              <a:r>
                <a:rPr lang="es-EC" sz="850" kern="1200" dirty="0">
                  <a:solidFill>
                    <a:schemeClr val="tx1"/>
                  </a:solidFill>
                  <a:effectLst/>
                  <a:latin typeface="Century Gothic" panose="020B0502020202020204" pitchFamily="34" charset="0"/>
                  <a:ea typeface="Times New Roman" panose="02020603050405020304" pitchFamily="18" charset="0"/>
                </a:rPr>
                <a:t>Equipo Técnico Ambiental (4)</a:t>
              </a:r>
              <a:endParaRPr lang="es-EC" sz="1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cxnSp>
          <p:nvCxnSpPr>
            <p:cNvPr id="99" name="Conector angular 98"/>
            <p:cNvCxnSpPr/>
            <p:nvPr/>
          </p:nvCxnSpPr>
          <p:spPr>
            <a:xfrm rot="16200000" flipH="1">
              <a:off x="4737519" y="-1168501"/>
              <a:ext cx="584359" cy="4217716"/>
            </a:xfrm>
            <a:prstGeom prst="bentConnector3">
              <a:avLst>
                <a:gd name="adj1" fmla="val 50000"/>
              </a:avLst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Conector angular 99"/>
            <p:cNvCxnSpPr/>
            <p:nvPr/>
          </p:nvCxnSpPr>
          <p:spPr>
            <a:xfrm rot="16200000" flipH="1">
              <a:off x="4723201" y="-1075643"/>
              <a:ext cx="584359" cy="4032000"/>
            </a:xfrm>
            <a:prstGeom prst="bentConnector3">
              <a:avLst>
                <a:gd name="adj1" fmla="val 57738"/>
              </a:avLst>
            </a:prstGeom>
            <a:ln>
              <a:solidFill>
                <a:schemeClr val="accent6">
                  <a:lumMod val="60000"/>
                  <a:lumOff val="40000"/>
                </a:schemeClr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Conector recto de flecha 100"/>
            <p:cNvCxnSpPr/>
            <p:nvPr/>
          </p:nvCxnSpPr>
          <p:spPr>
            <a:xfrm>
              <a:off x="2845418" y="1872841"/>
              <a:ext cx="0" cy="584359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Conector recto 101"/>
            <p:cNvCxnSpPr/>
            <p:nvPr/>
          </p:nvCxnSpPr>
          <p:spPr>
            <a:xfrm>
              <a:off x="2849116" y="2016371"/>
              <a:ext cx="79740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Conector recto de flecha 102"/>
            <p:cNvCxnSpPr/>
            <p:nvPr/>
          </p:nvCxnSpPr>
          <p:spPr>
            <a:xfrm>
              <a:off x="10826445" y="2015065"/>
              <a:ext cx="0" cy="43560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Conector recto de flecha 103"/>
            <p:cNvCxnSpPr/>
            <p:nvPr/>
          </p:nvCxnSpPr>
          <p:spPr>
            <a:xfrm flipH="1">
              <a:off x="7031381" y="2023343"/>
              <a:ext cx="5028" cy="424198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Conector recto de flecha 104"/>
            <p:cNvCxnSpPr/>
            <p:nvPr/>
          </p:nvCxnSpPr>
          <p:spPr>
            <a:xfrm>
              <a:off x="2915754" y="3102286"/>
              <a:ext cx="0" cy="584359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Conector recto 105"/>
            <p:cNvCxnSpPr/>
            <p:nvPr/>
          </p:nvCxnSpPr>
          <p:spPr>
            <a:xfrm>
              <a:off x="2915754" y="3360602"/>
              <a:ext cx="79200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Conector recto de flecha 106"/>
            <p:cNvCxnSpPr/>
            <p:nvPr/>
          </p:nvCxnSpPr>
          <p:spPr>
            <a:xfrm>
              <a:off x="10844747" y="3362991"/>
              <a:ext cx="0" cy="31320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Conector recto de flecha 107"/>
            <p:cNvCxnSpPr/>
            <p:nvPr/>
          </p:nvCxnSpPr>
          <p:spPr>
            <a:xfrm>
              <a:off x="7138556" y="3365953"/>
              <a:ext cx="0" cy="32400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Conector recto de flecha 108"/>
            <p:cNvCxnSpPr/>
            <p:nvPr/>
          </p:nvCxnSpPr>
          <p:spPr>
            <a:xfrm>
              <a:off x="2915234" y="4347274"/>
              <a:ext cx="0" cy="39600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Conector angular 109"/>
            <p:cNvCxnSpPr/>
            <p:nvPr/>
          </p:nvCxnSpPr>
          <p:spPr>
            <a:xfrm>
              <a:off x="3553687" y="2789163"/>
              <a:ext cx="12700" cy="2258215"/>
            </a:xfrm>
            <a:prstGeom prst="bentConnector3">
              <a:avLst>
                <a:gd name="adj1" fmla="val 1800000"/>
              </a:avLst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Conector recto de flecha 110"/>
            <p:cNvCxnSpPr/>
            <p:nvPr/>
          </p:nvCxnSpPr>
          <p:spPr>
            <a:xfrm>
              <a:off x="2945915" y="2076141"/>
              <a:ext cx="0" cy="385200"/>
            </a:xfrm>
            <a:prstGeom prst="straightConnector1">
              <a:avLst/>
            </a:prstGeom>
            <a:ln>
              <a:solidFill>
                <a:schemeClr val="accent6">
                  <a:lumMod val="60000"/>
                  <a:lumOff val="4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Conector recto 111"/>
            <p:cNvCxnSpPr/>
            <p:nvPr/>
          </p:nvCxnSpPr>
          <p:spPr>
            <a:xfrm>
              <a:off x="2941145" y="2074420"/>
              <a:ext cx="7970400" cy="0"/>
            </a:xfrm>
            <a:prstGeom prst="line">
              <a:avLst/>
            </a:prstGeom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Conector recto de flecha 112"/>
            <p:cNvCxnSpPr/>
            <p:nvPr/>
          </p:nvCxnSpPr>
          <p:spPr>
            <a:xfrm>
              <a:off x="7136162" y="2123541"/>
              <a:ext cx="0" cy="324000"/>
            </a:xfrm>
            <a:prstGeom prst="straightConnector1">
              <a:avLst/>
            </a:prstGeom>
            <a:ln>
              <a:solidFill>
                <a:schemeClr val="accent6">
                  <a:lumMod val="60000"/>
                  <a:lumOff val="4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Conector recto de flecha 113"/>
            <p:cNvCxnSpPr/>
            <p:nvPr/>
          </p:nvCxnSpPr>
          <p:spPr>
            <a:xfrm>
              <a:off x="10912094" y="2075178"/>
              <a:ext cx="0" cy="360000"/>
            </a:xfrm>
            <a:prstGeom prst="straightConnector1">
              <a:avLst/>
            </a:prstGeom>
            <a:ln>
              <a:solidFill>
                <a:schemeClr val="accent6">
                  <a:lumMod val="60000"/>
                  <a:lumOff val="4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Conector recto 121"/>
            <p:cNvCxnSpPr/>
            <p:nvPr/>
          </p:nvCxnSpPr>
          <p:spPr>
            <a:xfrm>
              <a:off x="7136162" y="1888473"/>
              <a:ext cx="0" cy="241200"/>
            </a:xfrm>
            <a:prstGeom prst="line">
              <a:avLst/>
            </a:prstGeom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3" name="Rectángulo 122"/>
            <p:cNvSpPr/>
            <p:nvPr/>
          </p:nvSpPr>
          <p:spPr>
            <a:xfrm>
              <a:off x="3566387" y="1450238"/>
              <a:ext cx="471791" cy="26544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spcAft>
                  <a:spcPts val="0"/>
                </a:spcAft>
              </a:pPr>
              <a:r>
                <a:rPr lang="es-EC" sz="850" kern="1200">
                  <a:solidFill>
                    <a:schemeClr val="tx1"/>
                  </a:solidFill>
                  <a:effectLst/>
                  <a:latin typeface="Century Gothic" panose="020B0502020202020204" pitchFamily="34" charset="0"/>
                  <a:ea typeface="Times New Roman" panose="02020603050405020304" pitchFamily="18" charset="0"/>
                </a:rPr>
                <a:t>(8)</a:t>
              </a:r>
              <a:endParaRPr lang="es-EC" sz="12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24" name="Rectángulo 123"/>
            <p:cNvSpPr/>
            <p:nvPr/>
          </p:nvSpPr>
          <p:spPr>
            <a:xfrm>
              <a:off x="11482467" y="2664144"/>
              <a:ext cx="552378" cy="3239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spcAft>
                  <a:spcPts val="0"/>
                </a:spcAft>
              </a:pPr>
              <a:r>
                <a:rPr lang="es-EC" sz="850" kern="1200">
                  <a:solidFill>
                    <a:schemeClr val="tx1"/>
                  </a:solidFill>
                  <a:effectLst/>
                  <a:latin typeface="Century Gothic" panose="020B0502020202020204" pitchFamily="34" charset="0"/>
                  <a:ea typeface="Times New Roman" panose="02020603050405020304" pitchFamily="18" charset="0"/>
                </a:rPr>
                <a:t>(4)</a:t>
              </a:r>
              <a:endParaRPr lang="es-EC" sz="12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26" name="Rectángulo 125"/>
            <p:cNvSpPr/>
            <p:nvPr/>
          </p:nvSpPr>
          <p:spPr>
            <a:xfrm>
              <a:off x="7778378" y="3903010"/>
              <a:ext cx="630809" cy="33027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spcAft>
                  <a:spcPts val="0"/>
                </a:spcAft>
              </a:pPr>
              <a:r>
                <a:rPr lang="es-EC" sz="850" kern="1200">
                  <a:solidFill>
                    <a:schemeClr val="tx1"/>
                  </a:solidFill>
                  <a:effectLst/>
                  <a:latin typeface="Century Gothic" panose="020B0502020202020204" pitchFamily="34" charset="0"/>
                  <a:ea typeface="Times New Roman" panose="02020603050405020304" pitchFamily="18" charset="0"/>
                </a:rPr>
                <a:t>(35)</a:t>
              </a:r>
              <a:endParaRPr lang="es-EC" sz="12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45" name="Rectángulo 144"/>
            <p:cNvSpPr/>
            <p:nvPr/>
          </p:nvSpPr>
          <p:spPr>
            <a:xfrm>
              <a:off x="11481725" y="3915606"/>
              <a:ext cx="599904" cy="35471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spcAft>
                  <a:spcPts val="0"/>
                </a:spcAft>
              </a:pPr>
              <a:r>
                <a:rPr lang="es-EC" sz="850" kern="1200">
                  <a:solidFill>
                    <a:schemeClr val="tx1"/>
                  </a:solidFill>
                  <a:effectLst/>
                  <a:latin typeface="Century Gothic" panose="020B0502020202020204" pitchFamily="34" charset="0"/>
                  <a:ea typeface="Times New Roman" panose="02020603050405020304" pitchFamily="18" charset="0"/>
                </a:rPr>
                <a:t>(35)</a:t>
              </a:r>
              <a:endParaRPr lang="es-EC" sz="12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cxnSp>
          <p:nvCxnSpPr>
            <p:cNvPr id="146" name="Conector recto 145"/>
            <p:cNvCxnSpPr/>
            <p:nvPr/>
          </p:nvCxnSpPr>
          <p:spPr>
            <a:xfrm>
              <a:off x="0" y="297806"/>
              <a:ext cx="18720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Conector recto 158"/>
            <p:cNvCxnSpPr/>
            <p:nvPr/>
          </p:nvCxnSpPr>
          <p:spPr>
            <a:xfrm>
              <a:off x="16888" y="1552369"/>
              <a:ext cx="18720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Conector recto 159"/>
            <p:cNvCxnSpPr/>
            <p:nvPr/>
          </p:nvCxnSpPr>
          <p:spPr>
            <a:xfrm>
              <a:off x="9171" y="2823439"/>
              <a:ext cx="18720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Conector recto 160"/>
            <p:cNvCxnSpPr/>
            <p:nvPr/>
          </p:nvCxnSpPr>
          <p:spPr>
            <a:xfrm>
              <a:off x="9171" y="4079601"/>
              <a:ext cx="18720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Conector recto 161"/>
            <p:cNvCxnSpPr/>
            <p:nvPr/>
          </p:nvCxnSpPr>
          <p:spPr>
            <a:xfrm>
              <a:off x="0" y="5335764"/>
              <a:ext cx="18720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3" name="Grupo 162"/>
            <p:cNvGrpSpPr/>
            <p:nvPr/>
          </p:nvGrpSpPr>
          <p:grpSpPr>
            <a:xfrm>
              <a:off x="1014745" y="1875651"/>
              <a:ext cx="379514" cy="283184"/>
              <a:chOff x="1014745" y="1875651"/>
              <a:chExt cx="379514" cy="283184"/>
            </a:xfrm>
          </p:grpSpPr>
          <p:pic>
            <p:nvPicPr>
              <p:cNvPr id="198" name="Gráfico 5" descr="Hombre con relleno sólido">
                <a:extLst>
                  <a:ext uri="{FF2B5EF4-FFF2-40B4-BE49-F238E27FC236}">
                    <a16:creationId xmlns:a16="http://schemas.microsoft.com/office/drawing/2014/main" xmlns="" id="{B86A0925-C673-4832-A539-6DED7628E58F}"/>
                  </a:ext>
                </a:extLst>
              </p:cNvPr>
              <p:cNvPicPr/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xmlns="" r:embed="rId6"/>
                  </a:ext>
                </a:extLst>
              </a:blip>
              <a:stretch>
                <a:fillRect/>
              </a:stretch>
            </p:blipFill>
            <p:spPr>
              <a:xfrm>
                <a:off x="1146377" y="1875651"/>
                <a:ext cx="247882" cy="283184"/>
              </a:xfrm>
              <a:prstGeom prst="rect">
                <a:avLst/>
              </a:prstGeom>
            </p:spPr>
          </p:pic>
          <p:pic>
            <p:nvPicPr>
              <p:cNvPr id="199" name="Gráfico 5" descr="Hombre con relleno sólido">
                <a:extLst>
                  <a:ext uri="{FF2B5EF4-FFF2-40B4-BE49-F238E27FC236}">
                    <a16:creationId xmlns:a16="http://schemas.microsoft.com/office/drawing/2014/main" xmlns="" id="{B86A0925-C673-4832-A539-6DED7628E58F}"/>
                  </a:ext>
                </a:extLst>
              </p:cNvPr>
              <p:cNvPicPr/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xmlns="" r:embed="rId6"/>
                  </a:ext>
                </a:extLst>
              </a:blip>
              <a:stretch>
                <a:fillRect/>
              </a:stretch>
            </p:blipFill>
            <p:spPr>
              <a:xfrm>
                <a:off x="1014745" y="1875651"/>
                <a:ext cx="247882" cy="283184"/>
              </a:xfrm>
              <a:prstGeom prst="rect">
                <a:avLst/>
              </a:prstGeom>
            </p:spPr>
          </p:pic>
        </p:grpSp>
        <p:grpSp>
          <p:nvGrpSpPr>
            <p:cNvPr id="164" name="Grupo 163"/>
            <p:cNvGrpSpPr/>
            <p:nvPr/>
          </p:nvGrpSpPr>
          <p:grpSpPr>
            <a:xfrm>
              <a:off x="930749" y="3160598"/>
              <a:ext cx="559185" cy="283184"/>
              <a:chOff x="930749" y="3160598"/>
              <a:chExt cx="559185" cy="283184"/>
            </a:xfrm>
          </p:grpSpPr>
          <p:pic>
            <p:nvPicPr>
              <p:cNvPr id="195" name="Gráfico 23" descr="Hombre con relleno sólido">
                <a:extLst>
                  <a:ext uri="{FF2B5EF4-FFF2-40B4-BE49-F238E27FC236}">
                    <a16:creationId xmlns:a16="http://schemas.microsoft.com/office/drawing/2014/main" xmlns="" id="{F9619D25-A322-4F3D-AD4C-3DD7E283C2AA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xmlns="" r:embed="rId4"/>
                  </a:ext>
                </a:extLst>
              </a:blip>
              <a:stretch>
                <a:fillRect/>
              </a:stretch>
            </p:blipFill>
            <p:spPr>
              <a:xfrm>
                <a:off x="1211186" y="3160598"/>
                <a:ext cx="278748" cy="283184"/>
              </a:xfrm>
              <a:prstGeom prst="rect">
                <a:avLst/>
              </a:prstGeom>
            </p:spPr>
          </p:pic>
          <p:pic>
            <p:nvPicPr>
              <p:cNvPr id="196" name="Gráfico 23" descr="Hombre con relleno sólido">
                <a:extLst>
                  <a:ext uri="{FF2B5EF4-FFF2-40B4-BE49-F238E27FC236}">
                    <a16:creationId xmlns:a16="http://schemas.microsoft.com/office/drawing/2014/main" xmlns="" id="{F9619D25-A322-4F3D-AD4C-3DD7E283C2AA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xmlns="" r:embed="rId4"/>
                  </a:ext>
                </a:extLst>
              </a:blip>
              <a:stretch>
                <a:fillRect/>
              </a:stretch>
            </p:blipFill>
            <p:spPr>
              <a:xfrm>
                <a:off x="1071812" y="3160598"/>
                <a:ext cx="278748" cy="283184"/>
              </a:xfrm>
              <a:prstGeom prst="rect">
                <a:avLst/>
              </a:prstGeom>
            </p:spPr>
          </p:pic>
          <p:pic>
            <p:nvPicPr>
              <p:cNvPr id="197" name="Gráfico 23" descr="Hombre con relleno sólido">
                <a:extLst>
                  <a:ext uri="{FF2B5EF4-FFF2-40B4-BE49-F238E27FC236}">
                    <a16:creationId xmlns:a16="http://schemas.microsoft.com/office/drawing/2014/main" xmlns="" id="{F9619D25-A322-4F3D-AD4C-3DD7E283C2AA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xmlns="" r:embed="rId4"/>
                  </a:ext>
                </a:extLst>
              </a:blip>
              <a:stretch>
                <a:fillRect/>
              </a:stretch>
            </p:blipFill>
            <p:spPr>
              <a:xfrm>
                <a:off x="930749" y="3160598"/>
                <a:ext cx="278748" cy="283184"/>
              </a:xfrm>
              <a:prstGeom prst="rect">
                <a:avLst/>
              </a:prstGeom>
            </p:spPr>
          </p:pic>
        </p:grpSp>
        <p:grpSp>
          <p:nvGrpSpPr>
            <p:cNvPr id="165" name="Grupo 164"/>
            <p:cNvGrpSpPr/>
            <p:nvPr/>
          </p:nvGrpSpPr>
          <p:grpSpPr>
            <a:xfrm>
              <a:off x="823804" y="3472041"/>
              <a:ext cx="755575" cy="283473"/>
              <a:chOff x="823804" y="3472041"/>
              <a:chExt cx="755575" cy="283473"/>
            </a:xfrm>
          </p:grpSpPr>
          <p:pic>
            <p:nvPicPr>
              <p:cNvPr id="190" name="Gráfico 5" descr="Hombre con relleno sólido">
                <a:extLst>
                  <a:ext uri="{FF2B5EF4-FFF2-40B4-BE49-F238E27FC236}">
                    <a16:creationId xmlns:a16="http://schemas.microsoft.com/office/drawing/2014/main" xmlns="" id="{B86A0925-C673-4832-A539-6DED7628E58F}"/>
                  </a:ext>
                </a:extLst>
              </p:cNvPr>
              <p:cNvPicPr>
                <a:picLocks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xmlns="" r:embed="rId6"/>
                  </a:ext>
                </a:extLst>
              </a:blip>
              <a:stretch>
                <a:fillRect/>
              </a:stretch>
            </p:blipFill>
            <p:spPr>
              <a:xfrm>
                <a:off x="1079157" y="3472043"/>
                <a:ext cx="248229" cy="283471"/>
              </a:xfrm>
              <a:prstGeom prst="rect">
                <a:avLst/>
              </a:prstGeom>
            </p:spPr>
          </p:pic>
          <p:pic>
            <p:nvPicPr>
              <p:cNvPr id="191" name="Gráfico 5" descr="Hombre con relleno sólido">
                <a:extLst>
                  <a:ext uri="{FF2B5EF4-FFF2-40B4-BE49-F238E27FC236}">
                    <a16:creationId xmlns:a16="http://schemas.microsoft.com/office/drawing/2014/main" xmlns="" id="{B86A0925-C673-4832-A539-6DED7628E58F}"/>
                  </a:ext>
                </a:extLst>
              </p:cNvPr>
              <p:cNvPicPr>
                <a:picLocks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xmlns="" r:embed="rId6"/>
                  </a:ext>
                </a:extLst>
              </a:blip>
              <a:stretch>
                <a:fillRect/>
              </a:stretch>
            </p:blipFill>
            <p:spPr>
              <a:xfrm>
                <a:off x="1203271" y="3472043"/>
                <a:ext cx="248229" cy="283471"/>
              </a:xfrm>
              <a:prstGeom prst="rect">
                <a:avLst/>
              </a:prstGeom>
            </p:spPr>
          </p:pic>
          <p:pic>
            <p:nvPicPr>
              <p:cNvPr id="192" name="Gráfico 5" descr="Hombre con relleno sólido">
                <a:extLst>
                  <a:ext uri="{FF2B5EF4-FFF2-40B4-BE49-F238E27FC236}">
                    <a16:creationId xmlns:a16="http://schemas.microsoft.com/office/drawing/2014/main" xmlns="" id="{B86A0925-C673-4832-A539-6DED7628E58F}"/>
                  </a:ext>
                </a:extLst>
              </p:cNvPr>
              <p:cNvPicPr>
                <a:picLocks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xmlns="" r:embed="rId6"/>
                  </a:ext>
                </a:extLst>
              </a:blip>
              <a:stretch>
                <a:fillRect/>
              </a:stretch>
            </p:blipFill>
            <p:spPr>
              <a:xfrm>
                <a:off x="955042" y="3472043"/>
                <a:ext cx="248229" cy="283471"/>
              </a:xfrm>
              <a:prstGeom prst="rect">
                <a:avLst/>
              </a:prstGeom>
            </p:spPr>
          </p:pic>
          <p:pic>
            <p:nvPicPr>
              <p:cNvPr id="193" name="Gráfico 5" descr="Hombre con relleno sólido">
                <a:extLst>
                  <a:ext uri="{FF2B5EF4-FFF2-40B4-BE49-F238E27FC236}">
                    <a16:creationId xmlns:a16="http://schemas.microsoft.com/office/drawing/2014/main" xmlns="" id="{B86A0925-C673-4832-A539-6DED7628E58F}"/>
                  </a:ext>
                </a:extLst>
              </p:cNvPr>
              <p:cNvPicPr>
                <a:picLocks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xmlns="" r:embed="rId6"/>
                  </a:ext>
                </a:extLst>
              </a:blip>
              <a:stretch>
                <a:fillRect/>
              </a:stretch>
            </p:blipFill>
            <p:spPr>
              <a:xfrm>
                <a:off x="823804" y="3472042"/>
                <a:ext cx="248229" cy="283471"/>
              </a:xfrm>
              <a:prstGeom prst="rect">
                <a:avLst/>
              </a:prstGeom>
            </p:spPr>
          </p:pic>
          <p:pic>
            <p:nvPicPr>
              <p:cNvPr id="194" name="Gráfico 5" descr="Hombre con relleno sólido">
                <a:extLst>
                  <a:ext uri="{FF2B5EF4-FFF2-40B4-BE49-F238E27FC236}">
                    <a16:creationId xmlns:a16="http://schemas.microsoft.com/office/drawing/2014/main" xmlns="" id="{B86A0925-C673-4832-A539-6DED7628E58F}"/>
                  </a:ext>
                </a:extLst>
              </p:cNvPr>
              <p:cNvPicPr>
                <a:picLocks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xmlns="" r:embed="rId6"/>
                  </a:ext>
                </a:extLst>
              </a:blip>
              <a:stretch>
                <a:fillRect/>
              </a:stretch>
            </p:blipFill>
            <p:spPr>
              <a:xfrm>
                <a:off x="1331150" y="3472041"/>
                <a:ext cx="248229" cy="283471"/>
              </a:xfrm>
              <a:prstGeom prst="rect">
                <a:avLst/>
              </a:prstGeom>
            </p:spPr>
          </p:pic>
        </p:grpSp>
        <p:grpSp>
          <p:nvGrpSpPr>
            <p:cNvPr id="166" name="Grupo 165"/>
            <p:cNvGrpSpPr/>
            <p:nvPr/>
          </p:nvGrpSpPr>
          <p:grpSpPr>
            <a:xfrm>
              <a:off x="823604" y="4415449"/>
              <a:ext cx="755575" cy="283473"/>
              <a:chOff x="823604" y="4415449"/>
              <a:chExt cx="755575" cy="283473"/>
            </a:xfrm>
          </p:grpSpPr>
          <p:pic>
            <p:nvPicPr>
              <p:cNvPr id="185" name="Gráfico 5" descr="Hombre con relleno sólido">
                <a:extLst>
                  <a:ext uri="{FF2B5EF4-FFF2-40B4-BE49-F238E27FC236}">
                    <a16:creationId xmlns:a16="http://schemas.microsoft.com/office/drawing/2014/main" xmlns="" id="{B86A0925-C673-4832-A539-6DED7628E58F}"/>
                  </a:ext>
                </a:extLst>
              </p:cNvPr>
              <p:cNvPicPr>
                <a:picLocks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xmlns="" r:embed="rId6"/>
                  </a:ext>
                </a:extLst>
              </a:blip>
              <a:stretch>
                <a:fillRect/>
              </a:stretch>
            </p:blipFill>
            <p:spPr>
              <a:xfrm>
                <a:off x="1078957" y="4415451"/>
                <a:ext cx="248229" cy="283471"/>
              </a:xfrm>
              <a:prstGeom prst="rect">
                <a:avLst/>
              </a:prstGeom>
            </p:spPr>
          </p:pic>
          <p:pic>
            <p:nvPicPr>
              <p:cNvPr id="186" name="Gráfico 5" descr="Hombre con relleno sólido">
                <a:extLst>
                  <a:ext uri="{FF2B5EF4-FFF2-40B4-BE49-F238E27FC236}">
                    <a16:creationId xmlns:a16="http://schemas.microsoft.com/office/drawing/2014/main" xmlns="" id="{B86A0925-C673-4832-A539-6DED7628E58F}"/>
                  </a:ext>
                </a:extLst>
              </p:cNvPr>
              <p:cNvPicPr>
                <a:picLocks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xmlns="" r:embed="rId6"/>
                  </a:ext>
                </a:extLst>
              </a:blip>
              <a:stretch>
                <a:fillRect/>
              </a:stretch>
            </p:blipFill>
            <p:spPr>
              <a:xfrm>
                <a:off x="1203071" y="4415451"/>
                <a:ext cx="248229" cy="283471"/>
              </a:xfrm>
              <a:prstGeom prst="rect">
                <a:avLst/>
              </a:prstGeom>
            </p:spPr>
          </p:pic>
          <p:pic>
            <p:nvPicPr>
              <p:cNvPr id="187" name="Gráfico 5" descr="Hombre con relleno sólido">
                <a:extLst>
                  <a:ext uri="{FF2B5EF4-FFF2-40B4-BE49-F238E27FC236}">
                    <a16:creationId xmlns:a16="http://schemas.microsoft.com/office/drawing/2014/main" xmlns="" id="{B86A0925-C673-4832-A539-6DED7628E58F}"/>
                  </a:ext>
                </a:extLst>
              </p:cNvPr>
              <p:cNvPicPr>
                <a:picLocks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xmlns="" r:embed="rId6"/>
                  </a:ext>
                </a:extLst>
              </a:blip>
              <a:stretch>
                <a:fillRect/>
              </a:stretch>
            </p:blipFill>
            <p:spPr>
              <a:xfrm>
                <a:off x="954842" y="4415451"/>
                <a:ext cx="248229" cy="283471"/>
              </a:xfrm>
              <a:prstGeom prst="rect">
                <a:avLst/>
              </a:prstGeom>
            </p:spPr>
          </p:pic>
          <p:pic>
            <p:nvPicPr>
              <p:cNvPr id="188" name="Gráfico 5" descr="Hombre con relleno sólido">
                <a:extLst>
                  <a:ext uri="{FF2B5EF4-FFF2-40B4-BE49-F238E27FC236}">
                    <a16:creationId xmlns:a16="http://schemas.microsoft.com/office/drawing/2014/main" xmlns="" id="{B86A0925-C673-4832-A539-6DED7628E58F}"/>
                  </a:ext>
                </a:extLst>
              </p:cNvPr>
              <p:cNvPicPr>
                <a:picLocks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xmlns="" r:embed="rId6"/>
                  </a:ext>
                </a:extLst>
              </a:blip>
              <a:stretch>
                <a:fillRect/>
              </a:stretch>
            </p:blipFill>
            <p:spPr>
              <a:xfrm>
                <a:off x="823604" y="4415450"/>
                <a:ext cx="248229" cy="283471"/>
              </a:xfrm>
              <a:prstGeom prst="rect">
                <a:avLst/>
              </a:prstGeom>
            </p:spPr>
          </p:pic>
          <p:pic>
            <p:nvPicPr>
              <p:cNvPr id="189" name="Gráfico 5" descr="Hombre con relleno sólido">
                <a:extLst>
                  <a:ext uri="{FF2B5EF4-FFF2-40B4-BE49-F238E27FC236}">
                    <a16:creationId xmlns:a16="http://schemas.microsoft.com/office/drawing/2014/main" xmlns="" id="{B86A0925-C673-4832-A539-6DED7628E58F}"/>
                  </a:ext>
                </a:extLst>
              </p:cNvPr>
              <p:cNvPicPr>
                <a:picLocks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xmlns="" r:embed="rId6"/>
                  </a:ext>
                </a:extLst>
              </a:blip>
              <a:stretch>
                <a:fillRect/>
              </a:stretch>
            </p:blipFill>
            <p:spPr>
              <a:xfrm>
                <a:off x="1330950" y="4415449"/>
                <a:ext cx="248229" cy="283471"/>
              </a:xfrm>
              <a:prstGeom prst="rect">
                <a:avLst/>
              </a:prstGeom>
            </p:spPr>
          </p:pic>
        </p:grpSp>
        <p:sp>
          <p:nvSpPr>
            <p:cNvPr id="167" name="Rectángulo 166"/>
            <p:cNvSpPr/>
            <p:nvPr/>
          </p:nvSpPr>
          <p:spPr>
            <a:xfrm>
              <a:off x="3562731" y="210345"/>
              <a:ext cx="471791" cy="27103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spcAft>
                  <a:spcPts val="0"/>
                </a:spcAft>
              </a:pPr>
              <a:r>
                <a:rPr lang="es-EC" sz="850" kern="1200" dirty="0">
                  <a:solidFill>
                    <a:schemeClr val="tx1"/>
                  </a:solidFill>
                  <a:effectLst/>
                  <a:latin typeface="Century Gothic" panose="020B0502020202020204" pitchFamily="34" charset="0"/>
                  <a:ea typeface="Times New Roman" panose="02020603050405020304" pitchFamily="18" charset="0"/>
                </a:rPr>
                <a:t>(1)</a:t>
              </a:r>
              <a:endParaRPr lang="es-EC" sz="1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68" name="Rectángulo 167"/>
            <p:cNvSpPr/>
            <p:nvPr/>
          </p:nvSpPr>
          <p:spPr>
            <a:xfrm>
              <a:off x="3801656" y="2447057"/>
              <a:ext cx="2876573" cy="84909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spcAft>
                  <a:spcPts val="0"/>
                </a:spcAft>
              </a:pPr>
              <a:r>
                <a:rPr lang="es-EC" sz="850" kern="1200" dirty="0">
                  <a:solidFill>
                    <a:schemeClr val="tx1"/>
                  </a:solidFill>
                  <a:effectLst/>
                  <a:latin typeface="Century Gothic" panose="020B0502020202020204" pitchFamily="34" charset="0"/>
                  <a:ea typeface="Times New Roman" panose="02020603050405020304" pitchFamily="18" charset="0"/>
                </a:rPr>
                <a:t>Responsable Operativo de Campo (4)</a:t>
              </a:r>
              <a:endParaRPr lang="es-EC" sz="1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>
                <a:spcAft>
                  <a:spcPts val="0"/>
                </a:spcAft>
              </a:pPr>
              <a:r>
                <a:rPr lang="es-EC" sz="850" kern="1200" dirty="0">
                  <a:solidFill>
                    <a:schemeClr val="tx1"/>
                  </a:solidFill>
                  <a:effectLst/>
                  <a:latin typeface="Century Gothic" panose="020B0502020202020204" pitchFamily="34" charset="0"/>
                  <a:ea typeface="Times New Roman" panose="02020603050405020304" pitchFamily="18" charset="0"/>
                </a:rPr>
                <a:t>Responsable ENESEM  Zonal (4)</a:t>
              </a:r>
              <a:endParaRPr lang="es-EC" sz="1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>
                <a:spcAft>
                  <a:spcPts val="0"/>
                </a:spcAft>
              </a:pPr>
              <a:r>
                <a:rPr lang="es-EC" sz="850" kern="1200" dirty="0">
                  <a:solidFill>
                    <a:schemeClr val="tx1"/>
                  </a:solidFill>
                  <a:effectLst/>
                  <a:latin typeface="Century Gothic" panose="020B0502020202020204" pitchFamily="34" charset="0"/>
                  <a:ea typeface="Times New Roman" panose="02020603050405020304" pitchFamily="18" charset="0"/>
                </a:rPr>
                <a:t>Personal Técnico Zonal (10)</a:t>
              </a:r>
              <a:endParaRPr lang="es-EC" sz="1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>
                <a:spcAft>
                  <a:spcPts val="0"/>
                </a:spcAft>
              </a:pPr>
              <a:r>
                <a:rPr lang="es-EC" sz="850" kern="1200" dirty="0">
                  <a:solidFill>
                    <a:schemeClr val="tx1"/>
                  </a:solidFill>
                  <a:effectLst/>
                  <a:latin typeface="Century Gothic" panose="020B0502020202020204" pitchFamily="34" charset="0"/>
                  <a:ea typeface="Times New Roman" panose="02020603050405020304" pitchFamily="18" charset="0"/>
                </a:rPr>
                <a:t>Personal Técnico Ambiental (4)</a:t>
              </a:r>
              <a:endParaRPr lang="es-EC" sz="1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69" name="Rectángulo 168"/>
            <p:cNvSpPr/>
            <p:nvPr/>
          </p:nvSpPr>
          <p:spPr>
            <a:xfrm>
              <a:off x="3848440" y="3902283"/>
              <a:ext cx="549133" cy="2696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spcAft>
                  <a:spcPts val="0"/>
                </a:spcAft>
              </a:pPr>
              <a:r>
                <a:rPr lang="es-EC" sz="850" kern="1200">
                  <a:solidFill>
                    <a:schemeClr val="tx1"/>
                  </a:solidFill>
                  <a:effectLst/>
                  <a:latin typeface="Century Gothic" panose="020B0502020202020204" pitchFamily="34" charset="0"/>
                  <a:ea typeface="Times New Roman" panose="02020603050405020304" pitchFamily="18" charset="0"/>
                </a:rPr>
                <a:t>(45)</a:t>
              </a:r>
              <a:endParaRPr lang="es-EC" sz="12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70" name="Rectángulo 169"/>
            <p:cNvSpPr/>
            <p:nvPr/>
          </p:nvSpPr>
          <p:spPr>
            <a:xfrm>
              <a:off x="3848440" y="4911565"/>
              <a:ext cx="799377" cy="30984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spcAft>
                  <a:spcPts val="0"/>
                </a:spcAft>
              </a:pPr>
              <a:r>
                <a:rPr lang="es-EC" sz="850" kern="1200" dirty="0">
                  <a:solidFill>
                    <a:schemeClr val="tx1"/>
                  </a:solidFill>
                  <a:effectLst/>
                  <a:latin typeface="Century Gothic" panose="020B0502020202020204" pitchFamily="34" charset="0"/>
                  <a:ea typeface="Times New Roman" panose="02020603050405020304" pitchFamily="18" charset="0"/>
                </a:rPr>
                <a:t>(4.860)</a:t>
              </a:r>
              <a:endParaRPr lang="es-EC" sz="1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71" name="Rectángulo 170"/>
            <p:cNvSpPr/>
            <p:nvPr/>
          </p:nvSpPr>
          <p:spPr>
            <a:xfrm>
              <a:off x="5203911" y="4877409"/>
              <a:ext cx="7087917" cy="1088482"/>
            </a:xfrm>
            <a:prstGeom prst="rect">
              <a:avLst/>
            </a:prstGeom>
            <a:noFill/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s-EC"/>
            </a:p>
          </p:txBody>
        </p:sp>
        <p:sp>
          <p:nvSpPr>
            <p:cNvPr id="172" name="Rectángulo 171"/>
            <p:cNvSpPr/>
            <p:nvPr/>
          </p:nvSpPr>
          <p:spPr>
            <a:xfrm>
              <a:off x="5528029" y="5128031"/>
              <a:ext cx="2174888" cy="28440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spcAft>
                  <a:spcPts val="0"/>
                </a:spcAft>
              </a:pPr>
              <a:r>
                <a:rPr lang="es-EC" sz="850" kern="1200">
                  <a:solidFill>
                    <a:schemeClr val="tx1"/>
                  </a:solidFill>
                  <a:effectLst/>
                  <a:latin typeface="Century Gothic" panose="020B0502020202020204" pitchFamily="34" charset="0"/>
                  <a:ea typeface="Times New Roman" panose="02020603050405020304" pitchFamily="18" charset="0"/>
                </a:rPr>
                <a:t>Capacitados ENESEM</a:t>
              </a:r>
              <a:endParaRPr lang="es-EC" sz="12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73" name="Rectángulo 172"/>
            <p:cNvSpPr/>
            <p:nvPr/>
          </p:nvSpPr>
          <p:spPr>
            <a:xfrm>
              <a:off x="5513432" y="5378434"/>
              <a:ext cx="3134710" cy="25850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spcAft>
                  <a:spcPts val="0"/>
                </a:spcAft>
              </a:pPr>
              <a:r>
                <a:rPr lang="es-EC" sz="850" kern="1200">
                  <a:solidFill>
                    <a:schemeClr val="tx1"/>
                  </a:solidFill>
                  <a:effectLst/>
                  <a:latin typeface="Century Gothic" panose="020B0502020202020204" pitchFamily="34" charset="0"/>
                  <a:ea typeface="Times New Roman" panose="02020603050405020304" pitchFamily="18" charset="0"/>
                </a:rPr>
                <a:t>Capacitación directa Módulo Económico</a:t>
              </a:r>
              <a:endParaRPr lang="es-EC" sz="12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74" name="Rectángulo 173"/>
            <p:cNvSpPr/>
            <p:nvPr/>
          </p:nvSpPr>
          <p:spPr>
            <a:xfrm>
              <a:off x="5513431" y="5636909"/>
              <a:ext cx="3403711" cy="28410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spcAft>
                  <a:spcPts val="0"/>
                </a:spcAft>
              </a:pPr>
              <a:r>
                <a:rPr lang="es-EC" sz="850" kern="1200">
                  <a:solidFill>
                    <a:schemeClr val="tx1"/>
                  </a:solidFill>
                  <a:effectLst/>
                  <a:latin typeface="Century Gothic" panose="020B0502020202020204" pitchFamily="34" charset="0"/>
                  <a:ea typeface="Times New Roman" panose="02020603050405020304" pitchFamily="18" charset="0"/>
                </a:rPr>
                <a:t>Capacitación bidireccional Módulo Económico</a:t>
              </a:r>
              <a:endParaRPr lang="es-EC" sz="12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cxnSp>
          <p:nvCxnSpPr>
            <p:cNvPr id="175" name="Conector recto de flecha 174"/>
            <p:cNvCxnSpPr/>
            <p:nvPr/>
          </p:nvCxnSpPr>
          <p:spPr>
            <a:xfrm rot="16200000">
              <a:off x="5434655" y="5397245"/>
              <a:ext cx="0" cy="25200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6" name="Rectángulo 175"/>
            <p:cNvSpPr/>
            <p:nvPr/>
          </p:nvSpPr>
          <p:spPr>
            <a:xfrm>
              <a:off x="5308656" y="5223019"/>
              <a:ext cx="252000" cy="105633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s-EC"/>
            </a:p>
          </p:txBody>
        </p:sp>
        <p:cxnSp>
          <p:nvCxnSpPr>
            <p:cNvPr id="177" name="Conector recto de flecha 176"/>
            <p:cNvCxnSpPr/>
            <p:nvPr/>
          </p:nvCxnSpPr>
          <p:spPr>
            <a:xfrm>
              <a:off x="5308656" y="5785466"/>
              <a:ext cx="252000" cy="0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8" name="Rectángulo 177"/>
            <p:cNvSpPr/>
            <p:nvPr/>
          </p:nvSpPr>
          <p:spPr>
            <a:xfrm>
              <a:off x="9024074" y="5378636"/>
              <a:ext cx="2959712" cy="29358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spcAft>
                  <a:spcPts val="0"/>
                </a:spcAft>
              </a:pPr>
              <a:r>
                <a:rPr lang="es-EC" sz="850" kern="1200">
                  <a:solidFill>
                    <a:schemeClr val="tx1"/>
                  </a:solidFill>
                  <a:effectLst/>
                  <a:latin typeface="Century Gothic" panose="020B0502020202020204" pitchFamily="34" charset="0"/>
                  <a:ea typeface="Times New Roman" panose="02020603050405020304" pitchFamily="18" charset="0"/>
                </a:rPr>
                <a:t>Capacitación directa Módulo Ambiental</a:t>
              </a:r>
              <a:endParaRPr lang="es-EC" sz="12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cxnSp>
          <p:nvCxnSpPr>
            <p:cNvPr id="179" name="Conector recto de flecha 178"/>
            <p:cNvCxnSpPr/>
            <p:nvPr/>
          </p:nvCxnSpPr>
          <p:spPr>
            <a:xfrm rot="16200000">
              <a:off x="8945295" y="5396587"/>
              <a:ext cx="0" cy="252000"/>
            </a:xfrm>
            <a:prstGeom prst="straightConnector1">
              <a:avLst/>
            </a:prstGeom>
            <a:ln>
              <a:solidFill>
                <a:schemeClr val="accent6">
                  <a:lumMod val="60000"/>
                  <a:lumOff val="4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0" name="Rectángulo 179"/>
            <p:cNvSpPr/>
            <p:nvPr/>
          </p:nvSpPr>
          <p:spPr>
            <a:xfrm>
              <a:off x="8819296" y="5222361"/>
              <a:ext cx="252000" cy="105633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s-EC"/>
            </a:p>
          </p:txBody>
        </p:sp>
        <p:cxnSp>
          <p:nvCxnSpPr>
            <p:cNvPr id="181" name="Conector recto de flecha 180"/>
            <p:cNvCxnSpPr/>
            <p:nvPr/>
          </p:nvCxnSpPr>
          <p:spPr>
            <a:xfrm>
              <a:off x="8819296" y="5784808"/>
              <a:ext cx="252000" cy="0"/>
            </a:xfrm>
            <a:prstGeom prst="straightConnector1">
              <a:avLst/>
            </a:prstGeom>
            <a:ln>
              <a:solidFill>
                <a:schemeClr val="accent6">
                  <a:lumMod val="60000"/>
                  <a:lumOff val="40000"/>
                </a:schemeClr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2" name="Rectángulo 181"/>
            <p:cNvSpPr/>
            <p:nvPr/>
          </p:nvSpPr>
          <p:spPr>
            <a:xfrm>
              <a:off x="5204365" y="4880519"/>
              <a:ext cx="1411046" cy="29358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spcAft>
                  <a:spcPts val="0"/>
                </a:spcAft>
              </a:pPr>
              <a:r>
                <a:rPr lang="es-EC" sz="850" b="1" kern="1200">
                  <a:solidFill>
                    <a:srgbClr val="7C7C7B"/>
                  </a:solidFill>
                  <a:effectLst/>
                  <a:latin typeface="Century Gothic" panose="020B0502020202020204" pitchFamily="34" charset="0"/>
                  <a:ea typeface="Times New Roman" panose="02020603050405020304" pitchFamily="18" charset="0"/>
                </a:rPr>
                <a:t>Leyenda</a:t>
              </a:r>
              <a:endParaRPr lang="es-EC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83" name="Rectángulo 182"/>
            <p:cNvSpPr/>
            <p:nvPr/>
          </p:nvSpPr>
          <p:spPr>
            <a:xfrm>
              <a:off x="9032032" y="5637378"/>
              <a:ext cx="3412683" cy="28413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spcAft>
                  <a:spcPts val="0"/>
                </a:spcAft>
              </a:pPr>
              <a:r>
                <a:rPr lang="es-EC" sz="850" kern="1200">
                  <a:solidFill>
                    <a:schemeClr val="tx1"/>
                  </a:solidFill>
                  <a:effectLst/>
                  <a:latin typeface="Century Gothic" panose="020B0502020202020204" pitchFamily="34" charset="0"/>
                  <a:ea typeface="Times New Roman" panose="02020603050405020304" pitchFamily="18" charset="0"/>
                </a:rPr>
                <a:t>Capacitación bidireccional Módulo Ambiental</a:t>
              </a:r>
              <a:endParaRPr lang="es-EC" sz="12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84" name="Rectángulo 183"/>
            <p:cNvSpPr/>
            <p:nvPr/>
          </p:nvSpPr>
          <p:spPr>
            <a:xfrm>
              <a:off x="9032438" y="5086586"/>
              <a:ext cx="2348918" cy="36015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spcAft>
                  <a:spcPts val="0"/>
                </a:spcAft>
              </a:pPr>
              <a:r>
                <a:rPr lang="es-EC" sz="850" kern="1200">
                  <a:solidFill>
                    <a:schemeClr val="tx1"/>
                  </a:solidFill>
                  <a:effectLst/>
                  <a:latin typeface="Century Gothic" panose="020B0502020202020204" pitchFamily="34" charset="0"/>
                  <a:ea typeface="Times New Roman" panose="02020603050405020304" pitchFamily="18" charset="0"/>
                </a:rPr>
                <a:t>Capacitados Ambiental</a:t>
              </a:r>
              <a:endParaRPr lang="es-EC" sz="12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67907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ítulo 1">
            <a:extLst>
              <a:ext uri="{FF2B5EF4-FFF2-40B4-BE49-F238E27FC236}">
                <a16:creationId xmlns="" xmlns:a16="http://schemas.microsoft.com/office/drawing/2014/main" id="{2F24E1AB-A4DD-0A45-A04F-82B4AE9B60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7832" y="372496"/>
            <a:ext cx="8209048" cy="530024"/>
          </a:xfrm>
        </p:spPr>
        <p:txBody>
          <a:bodyPr>
            <a:normAutofit/>
          </a:bodyPr>
          <a:lstStyle/>
          <a:p>
            <a:r>
              <a:rPr lang="es-ES" dirty="0"/>
              <a:t>Cronograma de </a:t>
            </a:r>
            <a:r>
              <a:rPr lang="es-ES" dirty="0" smtClean="0"/>
              <a:t>capacitaciones</a:t>
            </a:r>
            <a:endParaRPr lang="es-ES" dirty="0"/>
          </a:p>
        </p:txBody>
      </p:sp>
      <p:sp>
        <p:nvSpPr>
          <p:cNvPr id="115" name="Pentágono 114"/>
          <p:cNvSpPr/>
          <p:nvPr/>
        </p:nvSpPr>
        <p:spPr>
          <a:xfrm>
            <a:off x="782665" y="2443784"/>
            <a:ext cx="1827746" cy="424800"/>
          </a:xfrm>
          <a:prstGeom prst="homePlat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sz="1400" b="1" kern="0" dirty="0" smtClean="0">
                <a:solidFill>
                  <a:schemeClr val="bg2">
                    <a:lumMod val="50000"/>
                  </a:schemeClr>
                </a:solidFill>
                <a:latin typeface="+mj-lt"/>
              </a:rPr>
              <a:t>07 – 11 Abril</a:t>
            </a:r>
            <a:endParaRPr lang="es-EC" sz="1400" b="1" kern="0" dirty="0">
              <a:solidFill>
                <a:schemeClr val="bg2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16" name="Pentágono 115"/>
          <p:cNvSpPr/>
          <p:nvPr/>
        </p:nvSpPr>
        <p:spPr>
          <a:xfrm>
            <a:off x="482201" y="1756413"/>
            <a:ext cx="1827746" cy="424800"/>
          </a:xfrm>
          <a:prstGeom prst="homePlat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kern="0" dirty="0" smtClean="0">
                <a:solidFill>
                  <a:schemeClr val="bg1"/>
                </a:solidFill>
                <a:latin typeface="+mj-lt"/>
              </a:rPr>
              <a:t>01 - 02 Abril</a:t>
            </a:r>
            <a:endParaRPr lang="en-US" sz="1400" b="1" kern="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7" name="Pentágono 56">
            <a:extLst>
              <a:ext uri="{FF2B5EF4-FFF2-40B4-BE49-F238E27FC236}">
                <a16:creationId xmlns:a16="http://schemas.microsoft.com/office/drawing/2014/main" xmlns="" id="{DE455D09-7487-4950-9517-9E988F861B31}"/>
              </a:ext>
            </a:extLst>
          </p:cNvPr>
          <p:cNvSpPr/>
          <p:nvPr/>
        </p:nvSpPr>
        <p:spPr>
          <a:xfrm>
            <a:off x="190876" y="1068288"/>
            <a:ext cx="1828692" cy="425554"/>
          </a:xfrm>
          <a:prstGeom prst="homePlat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sz="1400" b="1" kern="0" dirty="0" smtClean="0">
                <a:solidFill>
                  <a:schemeClr val="bg1"/>
                </a:solidFill>
                <a:latin typeface="+mj-lt"/>
              </a:rPr>
              <a:t>31 Marzo</a:t>
            </a:r>
            <a:endParaRPr lang="es-EC" sz="1400" b="1" kern="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8" name="Pentágono 117"/>
          <p:cNvSpPr/>
          <p:nvPr/>
        </p:nvSpPr>
        <p:spPr>
          <a:xfrm>
            <a:off x="1092155" y="3128273"/>
            <a:ext cx="1827746" cy="424800"/>
          </a:xfrm>
          <a:prstGeom prst="homePlat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sz="1400" b="1" kern="0" dirty="0" smtClean="0">
                <a:solidFill>
                  <a:schemeClr val="bg2">
                    <a:lumMod val="50000"/>
                  </a:schemeClr>
                </a:solidFill>
                <a:latin typeface="+mj-lt"/>
              </a:rPr>
              <a:t>Mayo - Octubre</a:t>
            </a:r>
            <a:endParaRPr lang="es-EC" sz="1400" b="1" kern="0" dirty="0">
              <a:solidFill>
                <a:schemeClr val="bg2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19" name="Pentágono 118"/>
          <p:cNvSpPr/>
          <p:nvPr/>
        </p:nvSpPr>
        <p:spPr>
          <a:xfrm>
            <a:off x="1569189" y="5013332"/>
            <a:ext cx="1827746" cy="424800"/>
          </a:xfrm>
          <a:prstGeom prst="homePlat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sz="1400" b="1" kern="0" dirty="0" smtClean="0">
                <a:solidFill>
                  <a:schemeClr val="bg2">
                    <a:lumMod val="50000"/>
                  </a:schemeClr>
                </a:solidFill>
                <a:latin typeface="+mj-lt"/>
              </a:rPr>
              <a:t>28-29 </a:t>
            </a:r>
            <a:r>
              <a:rPr lang="en-US" sz="1400" b="1" kern="0" dirty="0" smtClean="0">
                <a:solidFill>
                  <a:schemeClr val="bg2">
                    <a:lumMod val="50000"/>
                  </a:schemeClr>
                </a:solidFill>
              </a:rPr>
              <a:t>Abril</a:t>
            </a:r>
            <a:endParaRPr lang="es-EC" sz="1400" b="1" kern="0" dirty="0">
              <a:solidFill>
                <a:schemeClr val="bg2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20" name="Pentágono 119"/>
          <p:cNvSpPr/>
          <p:nvPr/>
        </p:nvSpPr>
        <p:spPr>
          <a:xfrm>
            <a:off x="1268725" y="4325961"/>
            <a:ext cx="1827746" cy="424800"/>
          </a:xfrm>
          <a:prstGeom prst="homePlat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kern="0" dirty="0" smtClean="0">
                <a:solidFill>
                  <a:schemeClr val="bg2">
                    <a:lumMod val="50000"/>
                  </a:schemeClr>
                </a:solidFill>
                <a:latin typeface="+mj-lt"/>
              </a:rPr>
              <a:t>30 Abril</a:t>
            </a:r>
            <a:endParaRPr lang="en-US" sz="1400" b="1" kern="0" dirty="0">
              <a:solidFill>
                <a:schemeClr val="bg2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21" name="Pentágono 120"/>
          <p:cNvSpPr/>
          <p:nvPr/>
        </p:nvSpPr>
        <p:spPr>
          <a:xfrm>
            <a:off x="1864610" y="5697821"/>
            <a:ext cx="1827746" cy="424800"/>
          </a:xfrm>
          <a:prstGeom prst="homePlat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kern="0" dirty="0">
                <a:solidFill>
                  <a:schemeClr val="bg2">
                    <a:lumMod val="50000"/>
                  </a:schemeClr>
                </a:solidFill>
              </a:rPr>
              <a:t>30 </a:t>
            </a:r>
            <a:r>
              <a:rPr lang="en-US" sz="1400" b="1" kern="0" dirty="0" smtClean="0">
                <a:solidFill>
                  <a:schemeClr val="bg2">
                    <a:lumMod val="50000"/>
                  </a:schemeClr>
                </a:solidFill>
              </a:rPr>
              <a:t>Abril</a:t>
            </a:r>
            <a:endParaRPr lang="en-US" sz="1400" b="1" kern="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25" name="Elipse 124">
            <a:extLst>
              <a:ext uri="{FF2B5EF4-FFF2-40B4-BE49-F238E27FC236}">
                <a16:creationId xmlns:a16="http://schemas.microsoft.com/office/drawing/2014/main" xmlns="" id="{98C6FE3D-1A55-47E4-ADD3-494EA3DDA03C}"/>
              </a:ext>
            </a:extLst>
          </p:cNvPr>
          <p:cNvSpPr/>
          <p:nvPr/>
        </p:nvSpPr>
        <p:spPr>
          <a:xfrm>
            <a:off x="2488199" y="1119065"/>
            <a:ext cx="324000" cy="3240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127" name="Elipse 126">
            <a:extLst>
              <a:ext uri="{FF2B5EF4-FFF2-40B4-BE49-F238E27FC236}">
                <a16:creationId xmlns:a16="http://schemas.microsoft.com/office/drawing/2014/main" xmlns="" id="{98C6FE3D-1A55-47E4-ADD3-494EA3DDA03C}"/>
              </a:ext>
            </a:extLst>
          </p:cNvPr>
          <p:cNvSpPr/>
          <p:nvPr/>
        </p:nvSpPr>
        <p:spPr>
          <a:xfrm>
            <a:off x="2738356" y="1806813"/>
            <a:ext cx="324000" cy="3240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128" name="Elipse 127">
            <a:extLst>
              <a:ext uri="{FF2B5EF4-FFF2-40B4-BE49-F238E27FC236}">
                <a16:creationId xmlns:a16="http://schemas.microsoft.com/office/drawing/2014/main" xmlns="" id="{98C6FE3D-1A55-47E4-ADD3-494EA3DDA03C}"/>
              </a:ext>
            </a:extLst>
          </p:cNvPr>
          <p:cNvSpPr/>
          <p:nvPr/>
        </p:nvSpPr>
        <p:spPr>
          <a:xfrm>
            <a:off x="2969858" y="2494561"/>
            <a:ext cx="324000" cy="3240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129" name="Elipse 128">
            <a:extLst>
              <a:ext uri="{FF2B5EF4-FFF2-40B4-BE49-F238E27FC236}">
                <a16:creationId xmlns:a16="http://schemas.microsoft.com/office/drawing/2014/main" xmlns="" id="{98C6FE3D-1A55-47E4-ADD3-494EA3DDA03C}"/>
              </a:ext>
            </a:extLst>
          </p:cNvPr>
          <p:cNvSpPr/>
          <p:nvPr/>
        </p:nvSpPr>
        <p:spPr>
          <a:xfrm>
            <a:off x="3238404" y="3178673"/>
            <a:ext cx="324000" cy="3240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130" name="Elipse 129">
            <a:extLst>
              <a:ext uri="{FF2B5EF4-FFF2-40B4-BE49-F238E27FC236}">
                <a16:creationId xmlns:a16="http://schemas.microsoft.com/office/drawing/2014/main" xmlns="" id="{98C6FE3D-1A55-47E4-ADD3-494EA3DDA03C}"/>
              </a:ext>
            </a:extLst>
          </p:cNvPr>
          <p:cNvSpPr/>
          <p:nvPr/>
        </p:nvSpPr>
        <p:spPr>
          <a:xfrm>
            <a:off x="3670724" y="4377238"/>
            <a:ext cx="324000" cy="3240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131" name="Elipse 130">
            <a:extLst>
              <a:ext uri="{FF2B5EF4-FFF2-40B4-BE49-F238E27FC236}">
                <a16:creationId xmlns:a16="http://schemas.microsoft.com/office/drawing/2014/main" xmlns="" id="{98C6FE3D-1A55-47E4-ADD3-494EA3DDA03C}"/>
              </a:ext>
            </a:extLst>
          </p:cNvPr>
          <p:cNvSpPr/>
          <p:nvPr/>
        </p:nvSpPr>
        <p:spPr>
          <a:xfrm>
            <a:off x="3925201" y="5063732"/>
            <a:ext cx="324000" cy="3240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132" name="Elipse 131">
            <a:extLst>
              <a:ext uri="{FF2B5EF4-FFF2-40B4-BE49-F238E27FC236}">
                <a16:creationId xmlns:a16="http://schemas.microsoft.com/office/drawing/2014/main" xmlns="" id="{98C6FE3D-1A55-47E4-ADD3-494EA3DDA03C}"/>
              </a:ext>
            </a:extLst>
          </p:cNvPr>
          <p:cNvSpPr/>
          <p:nvPr/>
        </p:nvSpPr>
        <p:spPr>
          <a:xfrm>
            <a:off x="4166030" y="5750226"/>
            <a:ext cx="324000" cy="3240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133" name="TextBox 48">
            <a:extLst>
              <a:ext uri="{FF2B5EF4-FFF2-40B4-BE49-F238E27FC236}">
                <a16:creationId xmlns:a16="http://schemas.microsoft.com/office/drawing/2014/main" xmlns="" id="{46DC5C06-F0EE-4729-B5C3-5B1710BF65E3}"/>
              </a:ext>
            </a:extLst>
          </p:cNvPr>
          <p:cNvSpPr txBox="1"/>
          <p:nvPr/>
        </p:nvSpPr>
        <p:spPr>
          <a:xfrm>
            <a:off x="2919901" y="1112592"/>
            <a:ext cx="47469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sz="1400" dirty="0"/>
              <a:t>Capacitación al personal técnico de planta central</a:t>
            </a:r>
            <a:endParaRPr lang="es-ES" sz="1400" dirty="0"/>
          </a:p>
        </p:txBody>
      </p:sp>
      <p:cxnSp>
        <p:nvCxnSpPr>
          <p:cNvPr id="134" name="Conector recto de flecha 133">
            <a:extLst>
              <a:ext uri="{FF2B5EF4-FFF2-40B4-BE49-F238E27FC236}">
                <a16:creationId xmlns:a16="http://schemas.microsoft.com/office/drawing/2014/main" xmlns="" id="{244B0E7E-DC73-4172-A5A8-4AB3F863011C}"/>
              </a:ext>
            </a:extLst>
          </p:cNvPr>
          <p:cNvCxnSpPr/>
          <p:nvPr/>
        </p:nvCxnSpPr>
        <p:spPr>
          <a:xfrm flipV="1">
            <a:off x="7774594" y="1262633"/>
            <a:ext cx="2215806" cy="15774"/>
          </a:xfrm>
          <a:prstGeom prst="straightConnector1">
            <a:avLst/>
          </a:prstGeom>
          <a:ln w="28575"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5" name="TextBox 13">
            <a:extLst>
              <a:ext uri="{FF2B5EF4-FFF2-40B4-BE49-F238E27FC236}">
                <a16:creationId xmlns:a16="http://schemas.microsoft.com/office/drawing/2014/main" xmlns="" id="{A0062123-84E0-4116-B6E8-E9852940A6EB}"/>
              </a:ext>
            </a:extLst>
          </p:cNvPr>
          <p:cNvSpPr txBox="1"/>
          <p:nvPr/>
        </p:nvSpPr>
        <p:spPr>
          <a:xfrm>
            <a:off x="10305841" y="1112592"/>
            <a:ext cx="825867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en-US" sz="1350" dirty="0"/>
              <a:t>DECON</a:t>
            </a:r>
          </a:p>
        </p:txBody>
      </p:sp>
      <p:sp>
        <p:nvSpPr>
          <p:cNvPr id="136" name="TextBox 46">
            <a:extLst>
              <a:ext uri="{FF2B5EF4-FFF2-40B4-BE49-F238E27FC236}">
                <a16:creationId xmlns:a16="http://schemas.microsoft.com/office/drawing/2014/main" xmlns="" id="{1A3E94F0-2151-4931-2BE6-C8D7A99F8320}"/>
              </a:ext>
            </a:extLst>
          </p:cNvPr>
          <p:cNvSpPr txBox="1"/>
          <p:nvPr/>
        </p:nvSpPr>
        <p:spPr>
          <a:xfrm>
            <a:off x="3232058" y="1657993"/>
            <a:ext cx="45084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dirty="0"/>
              <a:t>Capacitación </a:t>
            </a:r>
            <a:r>
              <a:rPr lang="es-MX" sz="1400" dirty="0"/>
              <a:t>al Personal Técnico y de apoyo en Administración Central y Zonales</a:t>
            </a:r>
            <a:endParaRPr lang="es-ES" sz="1400" dirty="0"/>
          </a:p>
        </p:txBody>
      </p:sp>
      <p:cxnSp>
        <p:nvCxnSpPr>
          <p:cNvPr id="137" name="Conector recto de flecha 136"/>
          <p:cNvCxnSpPr/>
          <p:nvPr/>
        </p:nvCxnSpPr>
        <p:spPr>
          <a:xfrm>
            <a:off x="7857898" y="1913909"/>
            <a:ext cx="2132502" cy="5694"/>
          </a:xfrm>
          <a:prstGeom prst="straightConnector1">
            <a:avLst/>
          </a:prstGeom>
          <a:ln w="28575"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TextBox 13">
            <a:extLst>
              <a:ext uri="{FF2B5EF4-FFF2-40B4-BE49-F238E27FC236}">
                <a16:creationId xmlns:a16="http://schemas.microsoft.com/office/drawing/2014/main" xmlns="" id="{AC741713-B2DA-61D2-47A6-CA3EC5AD68D8}"/>
              </a:ext>
            </a:extLst>
          </p:cNvPr>
          <p:cNvSpPr txBox="1"/>
          <p:nvPr/>
        </p:nvSpPr>
        <p:spPr>
          <a:xfrm>
            <a:off x="10324082" y="1722829"/>
            <a:ext cx="907263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350" dirty="0"/>
              <a:t>DECON-DEAGA</a:t>
            </a:r>
          </a:p>
        </p:txBody>
      </p:sp>
      <p:sp>
        <p:nvSpPr>
          <p:cNvPr id="139" name="TextBox 48">
            <a:extLst>
              <a:ext uri="{FF2B5EF4-FFF2-40B4-BE49-F238E27FC236}">
                <a16:creationId xmlns:a16="http://schemas.microsoft.com/office/drawing/2014/main" xmlns="" id="{3C761E29-162A-A650-211E-2960722DF5D7}"/>
              </a:ext>
            </a:extLst>
          </p:cNvPr>
          <p:cNvSpPr txBox="1"/>
          <p:nvPr/>
        </p:nvSpPr>
        <p:spPr>
          <a:xfrm>
            <a:off x="3538028" y="2424404"/>
            <a:ext cx="47603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sz="1400" dirty="0"/>
              <a:t>Capacitación a aspirantes a encuestadores</a:t>
            </a:r>
            <a:r>
              <a:rPr lang="es-MX" sz="1400" dirty="0"/>
              <a:t>, críticos y revisores</a:t>
            </a:r>
            <a:endParaRPr lang="es-ES" sz="1400" dirty="0"/>
          </a:p>
        </p:txBody>
      </p:sp>
      <p:cxnSp>
        <p:nvCxnSpPr>
          <p:cNvPr id="140" name="Conector recto de flecha 139"/>
          <p:cNvCxnSpPr/>
          <p:nvPr/>
        </p:nvCxnSpPr>
        <p:spPr>
          <a:xfrm>
            <a:off x="8329178" y="2645158"/>
            <a:ext cx="1661222" cy="0"/>
          </a:xfrm>
          <a:prstGeom prst="straightConnector1">
            <a:avLst/>
          </a:prstGeom>
          <a:ln w="28575"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TextBox 13">
            <a:extLst>
              <a:ext uri="{FF2B5EF4-FFF2-40B4-BE49-F238E27FC236}">
                <a16:creationId xmlns:a16="http://schemas.microsoft.com/office/drawing/2014/main" xmlns="" id="{AC741713-B2DA-61D2-47A6-CA3EC5AD68D8}"/>
              </a:ext>
            </a:extLst>
          </p:cNvPr>
          <p:cNvSpPr txBox="1"/>
          <p:nvPr/>
        </p:nvSpPr>
        <p:spPr>
          <a:xfrm>
            <a:off x="10316240" y="2424225"/>
            <a:ext cx="962123" cy="2714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en-US" sz="1350" dirty="0"/>
              <a:t>ZONALES</a:t>
            </a:r>
          </a:p>
        </p:txBody>
      </p:sp>
      <p:sp>
        <p:nvSpPr>
          <p:cNvPr id="142" name="TextBox 48">
            <a:extLst>
              <a:ext uri="{FF2B5EF4-FFF2-40B4-BE49-F238E27FC236}">
                <a16:creationId xmlns:a16="http://schemas.microsoft.com/office/drawing/2014/main" xmlns="" id="{3C761E29-162A-A650-211E-2960722DF5D7}"/>
              </a:ext>
            </a:extLst>
          </p:cNvPr>
          <p:cNvSpPr txBox="1"/>
          <p:nvPr/>
        </p:nvSpPr>
        <p:spPr>
          <a:xfrm>
            <a:off x="3885540" y="3145390"/>
            <a:ext cx="44780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sz="1400" dirty="0"/>
              <a:t>Capacitación </a:t>
            </a:r>
            <a:r>
              <a:rPr lang="es-ES" sz="1400" dirty="0"/>
              <a:t>de encuestadores a informantes</a:t>
            </a:r>
          </a:p>
        </p:txBody>
      </p:sp>
      <p:cxnSp>
        <p:nvCxnSpPr>
          <p:cNvPr id="143" name="Conector recto de flecha 142"/>
          <p:cNvCxnSpPr/>
          <p:nvPr/>
        </p:nvCxnSpPr>
        <p:spPr>
          <a:xfrm>
            <a:off x="8605004" y="3323691"/>
            <a:ext cx="1372050" cy="0"/>
          </a:xfrm>
          <a:prstGeom prst="straightConnector1">
            <a:avLst/>
          </a:prstGeom>
          <a:ln w="28575"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" name="TextBox 13">
            <a:extLst>
              <a:ext uri="{FF2B5EF4-FFF2-40B4-BE49-F238E27FC236}">
                <a16:creationId xmlns:a16="http://schemas.microsoft.com/office/drawing/2014/main" xmlns="" id="{AC741713-B2DA-61D2-47A6-CA3EC5AD68D8}"/>
              </a:ext>
            </a:extLst>
          </p:cNvPr>
          <p:cNvSpPr txBox="1"/>
          <p:nvPr/>
        </p:nvSpPr>
        <p:spPr>
          <a:xfrm>
            <a:off x="10305841" y="3165587"/>
            <a:ext cx="962123" cy="2714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en-US" sz="1350" dirty="0"/>
              <a:t>ZONALES</a:t>
            </a:r>
          </a:p>
        </p:txBody>
      </p:sp>
      <p:cxnSp>
        <p:nvCxnSpPr>
          <p:cNvPr id="147" name="Conector recto 146"/>
          <p:cNvCxnSpPr/>
          <p:nvPr/>
        </p:nvCxnSpPr>
        <p:spPr>
          <a:xfrm>
            <a:off x="515134" y="3957471"/>
            <a:ext cx="10906870" cy="0"/>
          </a:xfrm>
          <a:prstGeom prst="line">
            <a:avLst/>
          </a:prstGeom>
          <a:ln w="57150">
            <a:solidFill>
              <a:srgbClr val="00B0F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8" name="TextBox 47">
            <a:extLst>
              <a:ext uri="{FF2B5EF4-FFF2-40B4-BE49-F238E27FC236}">
                <a16:creationId xmlns:a16="http://schemas.microsoft.com/office/drawing/2014/main" xmlns="" id="{F9F5E4B0-9115-D726-8326-9C7023613267}"/>
              </a:ext>
            </a:extLst>
          </p:cNvPr>
          <p:cNvSpPr txBox="1"/>
          <p:nvPr/>
        </p:nvSpPr>
        <p:spPr>
          <a:xfrm>
            <a:off x="4056846" y="4346135"/>
            <a:ext cx="44118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dirty="0"/>
              <a:t>Capacitación del Sistema INFOCAPT (Técnicos)</a:t>
            </a:r>
          </a:p>
        </p:txBody>
      </p:sp>
      <p:cxnSp>
        <p:nvCxnSpPr>
          <p:cNvPr id="149" name="Conector recto de flecha 148"/>
          <p:cNvCxnSpPr/>
          <p:nvPr/>
        </p:nvCxnSpPr>
        <p:spPr>
          <a:xfrm flipV="1">
            <a:off x="8512018" y="4500023"/>
            <a:ext cx="1478382" cy="12374"/>
          </a:xfrm>
          <a:prstGeom prst="straightConnector1">
            <a:avLst/>
          </a:prstGeom>
          <a:ln w="28575"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0" name="TextBox 13">
            <a:extLst>
              <a:ext uri="{FF2B5EF4-FFF2-40B4-BE49-F238E27FC236}">
                <a16:creationId xmlns:a16="http://schemas.microsoft.com/office/drawing/2014/main" xmlns="" id="{AC741713-B2DA-61D2-47A6-CA3EC5AD68D8}"/>
              </a:ext>
            </a:extLst>
          </p:cNvPr>
          <p:cNvSpPr txBox="1"/>
          <p:nvPr/>
        </p:nvSpPr>
        <p:spPr>
          <a:xfrm>
            <a:off x="10347753" y="4275082"/>
            <a:ext cx="604654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en-US" sz="1350" dirty="0" smtClean="0"/>
              <a:t>DITIC</a:t>
            </a:r>
            <a:endParaRPr lang="en-US" sz="1350" dirty="0"/>
          </a:p>
        </p:txBody>
      </p:sp>
      <p:sp>
        <p:nvSpPr>
          <p:cNvPr id="151" name="TextBox 49">
            <a:extLst>
              <a:ext uri="{FF2B5EF4-FFF2-40B4-BE49-F238E27FC236}">
                <a16:creationId xmlns:a16="http://schemas.microsoft.com/office/drawing/2014/main" xmlns="" id="{8CC99DFA-B25F-CE47-1A29-BBB79AD946A1}"/>
              </a:ext>
            </a:extLst>
          </p:cNvPr>
          <p:cNvSpPr txBox="1"/>
          <p:nvPr/>
        </p:nvSpPr>
        <p:spPr>
          <a:xfrm>
            <a:off x="4402486" y="5063732"/>
            <a:ext cx="3165822" cy="2714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sz="1400" dirty="0"/>
              <a:t>Capacitación de Nomenclaturas</a:t>
            </a:r>
          </a:p>
        </p:txBody>
      </p:sp>
      <p:cxnSp>
        <p:nvCxnSpPr>
          <p:cNvPr id="152" name="Conector recto de flecha 151"/>
          <p:cNvCxnSpPr/>
          <p:nvPr/>
        </p:nvCxnSpPr>
        <p:spPr>
          <a:xfrm>
            <a:off x="7651762" y="5215465"/>
            <a:ext cx="2338638" cy="0"/>
          </a:xfrm>
          <a:prstGeom prst="straightConnector1">
            <a:avLst/>
          </a:prstGeom>
          <a:ln w="28575"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" name="TextBox 13">
            <a:extLst>
              <a:ext uri="{FF2B5EF4-FFF2-40B4-BE49-F238E27FC236}">
                <a16:creationId xmlns:a16="http://schemas.microsoft.com/office/drawing/2014/main" xmlns="" id="{AC741713-B2DA-61D2-47A6-CA3EC5AD68D8}"/>
              </a:ext>
            </a:extLst>
          </p:cNvPr>
          <p:cNvSpPr txBox="1"/>
          <p:nvPr/>
        </p:nvSpPr>
        <p:spPr>
          <a:xfrm>
            <a:off x="10339911" y="4896447"/>
            <a:ext cx="1082093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350" dirty="0"/>
              <a:t>DINEM-ZONALES</a:t>
            </a:r>
          </a:p>
        </p:txBody>
      </p:sp>
      <p:sp>
        <p:nvSpPr>
          <p:cNvPr id="154" name="TextBox 49">
            <a:extLst>
              <a:ext uri="{FF2B5EF4-FFF2-40B4-BE49-F238E27FC236}">
                <a16:creationId xmlns:a16="http://schemas.microsoft.com/office/drawing/2014/main" xmlns="" id="{8CC99DFA-B25F-CE47-1A29-BBB79AD946A1}"/>
              </a:ext>
            </a:extLst>
          </p:cNvPr>
          <p:cNvSpPr txBox="1"/>
          <p:nvPr/>
        </p:nvSpPr>
        <p:spPr>
          <a:xfrm>
            <a:off x="4503533" y="5758375"/>
            <a:ext cx="54735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dirty="0"/>
              <a:t>Capacitación INFOCAPT (Encuestadores, críticos y revisores)</a:t>
            </a:r>
          </a:p>
        </p:txBody>
      </p:sp>
      <p:cxnSp>
        <p:nvCxnSpPr>
          <p:cNvPr id="155" name="Conector recto de flecha 154"/>
          <p:cNvCxnSpPr/>
          <p:nvPr/>
        </p:nvCxnSpPr>
        <p:spPr>
          <a:xfrm>
            <a:off x="9854595" y="5924613"/>
            <a:ext cx="230965" cy="0"/>
          </a:xfrm>
          <a:prstGeom prst="straightConnector1">
            <a:avLst/>
          </a:prstGeom>
          <a:ln w="28575"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6" name="TextBox 13">
            <a:extLst>
              <a:ext uri="{FF2B5EF4-FFF2-40B4-BE49-F238E27FC236}">
                <a16:creationId xmlns:a16="http://schemas.microsoft.com/office/drawing/2014/main" xmlns="" id="{AC741713-B2DA-61D2-47A6-CA3EC5AD68D8}"/>
              </a:ext>
            </a:extLst>
          </p:cNvPr>
          <p:cNvSpPr txBox="1"/>
          <p:nvPr/>
        </p:nvSpPr>
        <p:spPr>
          <a:xfrm>
            <a:off x="10347753" y="5774144"/>
            <a:ext cx="604654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en-US" sz="1350" dirty="0" smtClean="0"/>
              <a:t>DITIC</a:t>
            </a:r>
            <a:endParaRPr lang="en-US" sz="1350" dirty="0"/>
          </a:p>
        </p:txBody>
      </p:sp>
    </p:spTree>
    <p:extLst>
      <p:ext uri="{BB962C8B-B14F-4D97-AF65-F5344CB8AC3E}">
        <p14:creationId xmlns:p14="http://schemas.microsoft.com/office/powerpoint/2010/main" val="3735959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ítulo 1">
            <a:extLst>
              <a:ext uri="{FF2B5EF4-FFF2-40B4-BE49-F238E27FC236}">
                <a16:creationId xmlns="" xmlns:a16="http://schemas.microsoft.com/office/drawing/2014/main" id="{2F24E1AB-A4DD-0A45-A04F-82B4AE9B60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7832" y="372496"/>
            <a:ext cx="8209048" cy="530024"/>
          </a:xfrm>
        </p:spPr>
        <p:txBody>
          <a:bodyPr>
            <a:normAutofit fontScale="90000"/>
          </a:bodyPr>
          <a:lstStyle/>
          <a:p>
            <a:r>
              <a:rPr lang="es-ES" dirty="0"/>
              <a:t>Generalidades de la Capacitación Zonales/DICA</a:t>
            </a:r>
          </a:p>
        </p:txBody>
      </p:sp>
      <p:grpSp>
        <p:nvGrpSpPr>
          <p:cNvPr id="39" name="Grupo 38"/>
          <p:cNvGrpSpPr/>
          <p:nvPr/>
        </p:nvGrpSpPr>
        <p:grpSpPr>
          <a:xfrm>
            <a:off x="722407" y="5080137"/>
            <a:ext cx="2354527" cy="816053"/>
            <a:chOff x="722407" y="5184130"/>
            <a:chExt cx="2354527" cy="816053"/>
          </a:xfrm>
        </p:grpSpPr>
        <p:sp>
          <p:nvSpPr>
            <p:cNvPr id="40" name="Google Shape;213;p19">
              <a:extLst>
                <a:ext uri="{FF2B5EF4-FFF2-40B4-BE49-F238E27FC236}">
                  <a16:creationId xmlns:a16="http://schemas.microsoft.com/office/drawing/2014/main" xmlns="" id="{C444FC0C-3255-473E-0241-1402889715CB}"/>
                </a:ext>
              </a:extLst>
            </p:cNvPr>
            <p:cNvSpPr/>
            <p:nvPr/>
          </p:nvSpPr>
          <p:spPr>
            <a:xfrm rot="10800000" flipH="1">
              <a:off x="736979" y="5191035"/>
              <a:ext cx="2339955" cy="809148"/>
            </a:xfrm>
            <a:prstGeom prst="homePlate">
              <a:avLst>
                <a:gd name="adj" fmla="val 50000"/>
              </a:avLst>
            </a:prstGeom>
            <a:solidFill>
              <a:srgbClr val="FFD8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+mj-lt"/>
                <a:cs typeface="Arial"/>
                <a:sym typeface="Arial"/>
              </a:endParaRPr>
            </a:p>
          </p:txBody>
        </p:sp>
        <p:sp>
          <p:nvSpPr>
            <p:cNvPr id="41" name="Rectángulo 40"/>
            <p:cNvSpPr/>
            <p:nvPr/>
          </p:nvSpPr>
          <p:spPr>
            <a:xfrm>
              <a:off x="722407" y="5184130"/>
              <a:ext cx="163773" cy="810000"/>
            </a:xfrm>
            <a:prstGeom prst="rect">
              <a:avLst/>
            </a:prstGeom>
            <a:solidFill>
              <a:srgbClr val="FFF0C1"/>
            </a:solidFill>
            <a:ln>
              <a:solidFill>
                <a:srgbClr val="FFF0C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/>
            </a:p>
          </p:txBody>
        </p:sp>
      </p:grpSp>
      <p:grpSp>
        <p:nvGrpSpPr>
          <p:cNvPr id="42" name="Grupo 41"/>
          <p:cNvGrpSpPr/>
          <p:nvPr/>
        </p:nvGrpSpPr>
        <p:grpSpPr>
          <a:xfrm>
            <a:off x="723023" y="3968550"/>
            <a:ext cx="2353911" cy="868216"/>
            <a:chOff x="723023" y="4072543"/>
            <a:chExt cx="2353911" cy="868216"/>
          </a:xfrm>
        </p:grpSpPr>
        <p:sp>
          <p:nvSpPr>
            <p:cNvPr id="43" name="Google Shape;222;p19">
              <a:extLst>
                <a:ext uri="{FF2B5EF4-FFF2-40B4-BE49-F238E27FC236}">
                  <a16:creationId xmlns:a16="http://schemas.microsoft.com/office/drawing/2014/main" xmlns="" id="{B958E05D-2289-BEBE-2021-C44F4EF01FB9}"/>
                </a:ext>
              </a:extLst>
            </p:cNvPr>
            <p:cNvSpPr/>
            <p:nvPr/>
          </p:nvSpPr>
          <p:spPr>
            <a:xfrm rot="10800000" flipH="1">
              <a:off x="736979" y="4080394"/>
              <a:ext cx="2339955" cy="860365"/>
            </a:xfrm>
            <a:prstGeom prst="homePlate">
              <a:avLst>
                <a:gd name="adj" fmla="val 50000"/>
              </a:avLst>
            </a:prstGeom>
            <a:solidFill>
              <a:srgbClr val="B0D3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+mj-lt"/>
                <a:cs typeface="Arial"/>
                <a:sym typeface="Arial"/>
              </a:endParaRPr>
            </a:p>
          </p:txBody>
        </p:sp>
        <p:sp>
          <p:nvSpPr>
            <p:cNvPr id="44" name="Rectángulo 43"/>
            <p:cNvSpPr/>
            <p:nvPr/>
          </p:nvSpPr>
          <p:spPr>
            <a:xfrm>
              <a:off x="723023" y="4072543"/>
              <a:ext cx="154059" cy="868216"/>
            </a:xfrm>
            <a:prstGeom prst="rect">
              <a:avLst/>
            </a:prstGeom>
            <a:solidFill>
              <a:srgbClr val="E6F1D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/>
            </a:p>
          </p:txBody>
        </p:sp>
      </p:grpSp>
      <p:grpSp>
        <p:nvGrpSpPr>
          <p:cNvPr id="45" name="Grupo 44"/>
          <p:cNvGrpSpPr/>
          <p:nvPr/>
        </p:nvGrpSpPr>
        <p:grpSpPr>
          <a:xfrm>
            <a:off x="736979" y="2886899"/>
            <a:ext cx="2339955" cy="868116"/>
            <a:chOff x="736979" y="2990892"/>
            <a:chExt cx="2339955" cy="868116"/>
          </a:xfrm>
        </p:grpSpPr>
        <p:sp>
          <p:nvSpPr>
            <p:cNvPr id="46" name="Google Shape;231;p19">
              <a:extLst>
                <a:ext uri="{FF2B5EF4-FFF2-40B4-BE49-F238E27FC236}">
                  <a16:creationId xmlns:a16="http://schemas.microsoft.com/office/drawing/2014/main" xmlns="" id="{A361C5EE-86A1-3EA5-C400-F25F26596553}"/>
                </a:ext>
              </a:extLst>
            </p:cNvPr>
            <p:cNvSpPr/>
            <p:nvPr/>
          </p:nvSpPr>
          <p:spPr>
            <a:xfrm rot="10800000" flipH="1">
              <a:off x="736979" y="2990892"/>
              <a:ext cx="2339955" cy="866441"/>
            </a:xfrm>
            <a:prstGeom prst="homePlate">
              <a:avLst>
                <a:gd name="adj" fmla="val 50000"/>
              </a:avLst>
            </a:prstGeom>
            <a:solidFill>
              <a:srgbClr val="1FC2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latin typeface="+mj-lt"/>
                <a:cs typeface="Arial"/>
                <a:sym typeface="Arial"/>
              </a:endParaRPr>
            </a:p>
          </p:txBody>
        </p:sp>
        <p:sp>
          <p:nvSpPr>
            <p:cNvPr id="47" name="Rectángulo 46"/>
            <p:cNvSpPr/>
            <p:nvPr/>
          </p:nvSpPr>
          <p:spPr>
            <a:xfrm>
              <a:off x="737704" y="2991408"/>
              <a:ext cx="163773" cy="867600"/>
            </a:xfrm>
            <a:prstGeom prst="rect">
              <a:avLst/>
            </a:prstGeom>
            <a:solidFill>
              <a:srgbClr val="9EF0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/>
            </a:p>
          </p:txBody>
        </p:sp>
      </p:grpSp>
      <p:grpSp>
        <p:nvGrpSpPr>
          <p:cNvPr id="48" name="Grupo 47"/>
          <p:cNvGrpSpPr/>
          <p:nvPr/>
        </p:nvGrpSpPr>
        <p:grpSpPr>
          <a:xfrm>
            <a:off x="736979" y="1809554"/>
            <a:ext cx="2339955" cy="860366"/>
            <a:chOff x="736979" y="1913547"/>
            <a:chExt cx="2339955" cy="860366"/>
          </a:xfrm>
        </p:grpSpPr>
        <p:sp>
          <p:nvSpPr>
            <p:cNvPr id="49" name="Google Shape;240;p19">
              <a:extLst>
                <a:ext uri="{FF2B5EF4-FFF2-40B4-BE49-F238E27FC236}">
                  <a16:creationId xmlns:a16="http://schemas.microsoft.com/office/drawing/2014/main" xmlns="" id="{A8199FAC-AFAD-955F-7E03-B1F250AADACA}"/>
                </a:ext>
              </a:extLst>
            </p:cNvPr>
            <p:cNvSpPr/>
            <p:nvPr/>
          </p:nvSpPr>
          <p:spPr>
            <a:xfrm rot="10800000" flipH="1">
              <a:off x="736979" y="1913547"/>
              <a:ext cx="2339955" cy="860365"/>
            </a:xfrm>
            <a:prstGeom prst="homePlate">
              <a:avLst>
                <a:gd name="adj" fmla="val 50000"/>
              </a:avLst>
            </a:prstGeom>
            <a:solidFill>
              <a:srgbClr val="3A80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latin typeface="+mj-lt"/>
                <a:cs typeface="Arial"/>
                <a:sym typeface="Arial"/>
              </a:endParaRPr>
            </a:p>
          </p:txBody>
        </p:sp>
        <p:sp>
          <p:nvSpPr>
            <p:cNvPr id="50" name="Rectángulo 49"/>
            <p:cNvSpPr/>
            <p:nvPr/>
          </p:nvSpPr>
          <p:spPr>
            <a:xfrm>
              <a:off x="737704" y="1913547"/>
              <a:ext cx="163773" cy="860366"/>
            </a:xfrm>
            <a:prstGeom prst="rect">
              <a:avLst/>
            </a:prstGeom>
            <a:solidFill>
              <a:srgbClr val="AACB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/>
            </a:p>
          </p:txBody>
        </p:sp>
      </p:grpSp>
      <p:sp>
        <p:nvSpPr>
          <p:cNvPr id="51" name="Google Shape;214;p19">
            <a:extLst>
              <a:ext uri="{FF2B5EF4-FFF2-40B4-BE49-F238E27FC236}">
                <a16:creationId xmlns:a16="http://schemas.microsoft.com/office/drawing/2014/main" xmlns="" id="{98B297A7-62ED-3F2B-439A-47AE92D4FB37}"/>
              </a:ext>
            </a:extLst>
          </p:cNvPr>
          <p:cNvSpPr/>
          <p:nvPr/>
        </p:nvSpPr>
        <p:spPr>
          <a:xfrm>
            <a:off x="6512355" y="5008432"/>
            <a:ext cx="1927240" cy="984241"/>
          </a:xfrm>
          <a:prstGeom prst="rect">
            <a:avLst/>
          </a:prstGeom>
          <a:solidFill>
            <a:srgbClr val="D2ECB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+mj-lt"/>
              <a:cs typeface="Arial"/>
              <a:sym typeface="Arial"/>
            </a:endParaRPr>
          </a:p>
        </p:txBody>
      </p:sp>
      <p:sp>
        <p:nvSpPr>
          <p:cNvPr id="52" name="Google Shape;215;p19">
            <a:extLst>
              <a:ext uri="{FF2B5EF4-FFF2-40B4-BE49-F238E27FC236}">
                <a16:creationId xmlns:a16="http://schemas.microsoft.com/office/drawing/2014/main" xmlns="" id="{80A8AFC6-48B7-6A2F-29C5-C24A09CDA621}"/>
              </a:ext>
            </a:extLst>
          </p:cNvPr>
          <p:cNvSpPr txBox="1"/>
          <p:nvPr/>
        </p:nvSpPr>
        <p:spPr>
          <a:xfrm>
            <a:off x="1014641" y="5167531"/>
            <a:ext cx="1957110" cy="646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>
              <a:defRPr lang="es-EC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kumimoji="0" sz="1600" b="1" i="0" u="none" strike="noStrike" kern="0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Fira Sans Extra Condensed Medium"/>
                <a:cs typeface="Fira Sans Extra Condensed Medium"/>
              </a:defRPr>
            </a:lvl1pPr>
          </a:lstStyle>
          <a:p>
            <a:r>
              <a:rPr lang="es-ES" sz="1500" dirty="0">
                <a:solidFill>
                  <a:schemeClr val="tx1"/>
                </a:solidFill>
                <a:sym typeface="Fira Sans Extra Condensed Medium"/>
              </a:rPr>
              <a:t>Centro</a:t>
            </a:r>
          </a:p>
        </p:txBody>
      </p:sp>
      <p:sp>
        <p:nvSpPr>
          <p:cNvPr id="53" name="Google Shape;216;p19">
            <a:extLst>
              <a:ext uri="{FF2B5EF4-FFF2-40B4-BE49-F238E27FC236}">
                <a16:creationId xmlns:a16="http://schemas.microsoft.com/office/drawing/2014/main" xmlns="" id="{D03E8892-81D7-385E-62EF-FEAD4655C751}"/>
              </a:ext>
            </a:extLst>
          </p:cNvPr>
          <p:cNvSpPr txBox="1"/>
          <p:nvPr/>
        </p:nvSpPr>
        <p:spPr>
          <a:xfrm flipH="1">
            <a:off x="6625007" y="5132308"/>
            <a:ext cx="1674785" cy="7364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ES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Roboto"/>
                <a:cs typeface="Roboto"/>
                <a:sym typeface="Roboto"/>
              </a:rPr>
              <a:t>Patricia Pico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s-ES" sz="1200" kern="0" dirty="0">
                <a:latin typeface="+mj-lt"/>
                <a:ea typeface="Roboto"/>
                <a:cs typeface="Roboto"/>
                <a:sym typeface="Roboto"/>
              </a:rPr>
              <a:t>Jorge Yautibug</a:t>
            </a:r>
            <a:endParaRPr kumimoji="0" lang="es-ES" sz="12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Roboto"/>
              <a:cs typeface="Roboto"/>
              <a:sym typeface="Roboto"/>
            </a:endParaRPr>
          </a:p>
        </p:txBody>
      </p:sp>
      <p:sp>
        <p:nvSpPr>
          <p:cNvPr id="54" name="Google Shape;217;p19">
            <a:extLst>
              <a:ext uri="{FF2B5EF4-FFF2-40B4-BE49-F238E27FC236}">
                <a16:creationId xmlns:a16="http://schemas.microsoft.com/office/drawing/2014/main" xmlns="" id="{6733079D-5E9C-8765-96DF-434D601BFEDE}"/>
              </a:ext>
            </a:extLst>
          </p:cNvPr>
          <p:cNvSpPr/>
          <p:nvPr/>
        </p:nvSpPr>
        <p:spPr>
          <a:xfrm>
            <a:off x="3174669" y="5008432"/>
            <a:ext cx="1192616" cy="984241"/>
          </a:xfrm>
          <a:prstGeom prst="rect">
            <a:avLst/>
          </a:prstGeom>
          <a:solidFill>
            <a:srgbClr val="CBE4E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+mj-lt"/>
              <a:cs typeface="Arial"/>
              <a:sym typeface="Arial"/>
            </a:endParaRPr>
          </a:p>
        </p:txBody>
      </p:sp>
      <p:sp>
        <p:nvSpPr>
          <p:cNvPr id="55" name="Google Shape;218;p19">
            <a:extLst>
              <a:ext uri="{FF2B5EF4-FFF2-40B4-BE49-F238E27FC236}">
                <a16:creationId xmlns:a16="http://schemas.microsoft.com/office/drawing/2014/main" xmlns="" id="{B8279BDA-F013-3AF0-06AA-10E20D33646A}"/>
              </a:ext>
            </a:extLst>
          </p:cNvPr>
          <p:cNvSpPr txBox="1"/>
          <p:nvPr/>
        </p:nvSpPr>
        <p:spPr>
          <a:xfrm flipH="1">
            <a:off x="3235120" y="5132308"/>
            <a:ext cx="940697" cy="7364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ES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Roboto"/>
                <a:cs typeface="Roboto"/>
                <a:sym typeface="Roboto"/>
              </a:rPr>
              <a:t>1 </a:t>
            </a:r>
            <a:r>
              <a:rPr kumimoji="0" lang="es-ES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Roboto"/>
                <a:cs typeface="Roboto"/>
                <a:sym typeface="Roboto"/>
              </a:rPr>
              <a:t>aula</a:t>
            </a:r>
            <a:endParaRPr kumimoji="0" lang="es-ES" sz="12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Roboto"/>
              <a:cs typeface="Roboto"/>
              <a:sym typeface="Roboto"/>
            </a:endParaRPr>
          </a:p>
        </p:txBody>
      </p:sp>
      <p:sp>
        <p:nvSpPr>
          <p:cNvPr id="56" name="Google Shape;219;p19">
            <a:extLst>
              <a:ext uri="{FF2B5EF4-FFF2-40B4-BE49-F238E27FC236}">
                <a16:creationId xmlns:a16="http://schemas.microsoft.com/office/drawing/2014/main" xmlns="" id="{B6A588AA-50C7-8FE4-A34C-784F29368135}"/>
              </a:ext>
            </a:extLst>
          </p:cNvPr>
          <p:cNvSpPr/>
          <p:nvPr/>
        </p:nvSpPr>
        <p:spPr>
          <a:xfrm>
            <a:off x="8627660" y="5008432"/>
            <a:ext cx="2398341" cy="98424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+mj-lt"/>
              <a:cs typeface="Arial"/>
              <a:sym typeface="Arial"/>
            </a:endParaRPr>
          </a:p>
        </p:txBody>
      </p:sp>
      <p:sp>
        <p:nvSpPr>
          <p:cNvPr id="57" name="Google Shape;220;p19">
            <a:extLst>
              <a:ext uri="{FF2B5EF4-FFF2-40B4-BE49-F238E27FC236}">
                <a16:creationId xmlns:a16="http://schemas.microsoft.com/office/drawing/2014/main" xmlns="" id="{4C9B08BE-1BCA-3BF8-AC45-C4FA8A4189ED}"/>
              </a:ext>
            </a:extLst>
          </p:cNvPr>
          <p:cNvSpPr txBox="1"/>
          <p:nvPr/>
        </p:nvSpPr>
        <p:spPr>
          <a:xfrm flipH="1">
            <a:off x="8776599" y="5132308"/>
            <a:ext cx="2077597" cy="7364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ES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Roboto"/>
                <a:cs typeface="Roboto"/>
                <a:sym typeface="Roboto"/>
              </a:rPr>
              <a:t>Jenny</a:t>
            </a:r>
            <a:r>
              <a:rPr kumimoji="0" lang="es-ES" sz="1200" b="0" i="0" u="none" strike="noStrike" kern="0" cap="none" spc="0" normalizeH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Roboto"/>
                <a:cs typeface="Roboto"/>
                <a:sym typeface="Roboto"/>
              </a:rPr>
              <a:t> Borja.</a:t>
            </a:r>
            <a:endParaRPr kumimoji="0" lang="es-ES" sz="12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Roboto"/>
              <a:cs typeface="Roboto"/>
              <a:sym typeface="Roboto"/>
            </a:endParaRPr>
          </a:p>
        </p:txBody>
      </p:sp>
      <p:sp>
        <p:nvSpPr>
          <p:cNvPr id="59" name="Google Shape;223;p19">
            <a:extLst>
              <a:ext uri="{FF2B5EF4-FFF2-40B4-BE49-F238E27FC236}">
                <a16:creationId xmlns:a16="http://schemas.microsoft.com/office/drawing/2014/main" xmlns="" id="{42CB605C-D786-05FA-E083-0F785FEFEACD}"/>
              </a:ext>
            </a:extLst>
          </p:cNvPr>
          <p:cNvSpPr/>
          <p:nvPr/>
        </p:nvSpPr>
        <p:spPr>
          <a:xfrm>
            <a:off x="6512355" y="3915900"/>
            <a:ext cx="1927240" cy="984241"/>
          </a:xfrm>
          <a:prstGeom prst="rect">
            <a:avLst/>
          </a:prstGeom>
          <a:solidFill>
            <a:srgbClr val="D2ECB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+mj-lt"/>
              <a:cs typeface="Arial"/>
              <a:sym typeface="Arial"/>
            </a:endParaRPr>
          </a:p>
        </p:txBody>
      </p:sp>
      <p:sp>
        <p:nvSpPr>
          <p:cNvPr id="60" name="Google Shape;224;p19">
            <a:extLst>
              <a:ext uri="{FF2B5EF4-FFF2-40B4-BE49-F238E27FC236}">
                <a16:creationId xmlns:a16="http://schemas.microsoft.com/office/drawing/2014/main" xmlns="" id="{56265F07-9D5B-1094-5824-D7059C4EAB9C}"/>
              </a:ext>
            </a:extLst>
          </p:cNvPr>
          <p:cNvSpPr txBox="1"/>
          <p:nvPr/>
        </p:nvSpPr>
        <p:spPr>
          <a:xfrm>
            <a:off x="1014641" y="4155618"/>
            <a:ext cx="1718560" cy="5022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EC" sz="15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Fira Sans Extra Condensed Medium"/>
                <a:cs typeface="Fira Sans Extra Condensed Medium"/>
                <a:sym typeface="Fira Sans Extra Condensed Medium"/>
              </a:rPr>
              <a:t>Sur</a:t>
            </a:r>
          </a:p>
        </p:txBody>
      </p:sp>
      <p:sp>
        <p:nvSpPr>
          <p:cNvPr id="61" name="Google Shape;225;p19">
            <a:extLst>
              <a:ext uri="{FF2B5EF4-FFF2-40B4-BE49-F238E27FC236}">
                <a16:creationId xmlns:a16="http://schemas.microsoft.com/office/drawing/2014/main" xmlns="" id="{D923C7FB-0D59-3A13-BFBF-3BE3040D9F49}"/>
              </a:ext>
            </a:extLst>
          </p:cNvPr>
          <p:cNvSpPr txBox="1"/>
          <p:nvPr/>
        </p:nvSpPr>
        <p:spPr>
          <a:xfrm flipH="1">
            <a:off x="6628718" y="4034413"/>
            <a:ext cx="1674786" cy="7364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ES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Roboto"/>
                <a:cs typeface="Roboto"/>
                <a:sym typeface="Roboto"/>
              </a:rPr>
              <a:t>Mónica Arévalo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s-ES" sz="1200" kern="0" dirty="0">
                <a:latin typeface="+mj-lt"/>
                <a:ea typeface="Roboto"/>
                <a:cs typeface="Roboto"/>
                <a:sym typeface="Roboto"/>
              </a:rPr>
              <a:t>Julio Vergara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ES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Roboto"/>
                <a:cs typeface="Roboto"/>
                <a:sym typeface="Roboto"/>
              </a:rPr>
              <a:t>Saya Guamán</a:t>
            </a:r>
          </a:p>
        </p:txBody>
      </p:sp>
      <p:sp>
        <p:nvSpPr>
          <p:cNvPr id="62" name="Google Shape;226;p19">
            <a:extLst>
              <a:ext uri="{FF2B5EF4-FFF2-40B4-BE49-F238E27FC236}">
                <a16:creationId xmlns:a16="http://schemas.microsoft.com/office/drawing/2014/main" xmlns="" id="{C894A83E-AB6F-D09D-DA96-43237D8355FB}"/>
              </a:ext>
            </a:extLst>
          </p:cNvPr>
          <p:cNvSpPr/>
          <p:nvPr/>
        </p:nvSpPr>
        <p:spPr>
          <a:xfrm>
            <a:off x="3174669" y="3915900"/>
            <a:ext cx="1192616" cy="984241"/>
          </a:xfrm>
          <a:prstGeom prst="rect">
            <a:avLst/>
          </a:prstGeom>
          <a:solidFill>
            <a:srgbClr val="CBE4E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+mj-lt"/>
              <a:cs typeface="Arial"/>
              <a:sym typeface="Arial"/>
            </a:endParaRPr>
          </a:p>
        </p:txBody>
      </p:sp>
      <p:sp>
        <p:nvSpPr>
          <p:cNvPr id="63" name="Google Shape;227;p19">
            <a:extLst>
              <a:ext uri="{FF2B5EF4-FFF2-40B4-BE49-F238E27FC236}">
                <a16:creationId xmlns:a16="http://schemas.microsoft.com/office/drawing/2014/main" xmlns="" id="{9DDBD293-C09F-8411-C9FC-081DE07E26A7}"/>
              </a:ext>
            </a:extLst>
          </p:cNvPr>
          <p:cNvSpPr txBox="1"/>
          <p:nvPr/>
        </p:nvSpPr>
        <p:spPr>
          <a:xfrm flipH="1">
            <a:off x="3342994" y="4039776"/>
            <a:ext cx="846822" cy="7364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ES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Roboto"/>
                <a:cs typeface="Roboto"/>
                <a:sym typeface="Roboto"/>
              </a:rPr>
              <a:t>1 aula</a:t>
            </a:r>
          </a:p>
        </p:txBody>
      </p:sp>
      <p:sp>
        <p:nvSpPr>
          <p:cNvPr id="64" name="Google Shape;228;p19">
            <a:extLst>
              <a:ext uri="{FF2B5EF4-FFF2-40B4-BE49-F238E27FC236}">
                <a16:creationId xmlns:a16="http://schemas.microsoft.com/office/drawing/2014/main" xmlns="" id="{91945C00-8137-8E53-9388-10626202B4AA}"/>
              </a:ext>
            </a:extLst>
          </p:cNvPr>
          <p:cNvSpPr/>
          <p:nvPr/>
        </p:nvSpPr>
        <p:spPr>
          <a:xfrm>
            <a:off x="8627660" y="3915900"/>
            <a:ext cx="2398341" cy="98424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+mj-lt"/>
              <a:cs typeface="Arial"/>
              <a:sym typeface="Arial"/>
            </a:endParaRPr>
          </a:p>
        </p:txBody>
      </p:sp>
      <p:sp>
        <p:nvSpPr>
          <p:cNvPr id="65" name="Google Shape;229;p19">
            <a:extLst>
              <a:ext uri="{FF2B5EF4-FFF2-40B4-BE49-F238E27FC236}">
                <a16:creationId xmlns:a16="http://schemas.microsoft.com/office/drawing/2014/main" xmlns="" id="{C5ECF69D-CA29-98E3-6313-B7BB94737EA9}"/>
              </a:ext>
            </a:extLst>
          </p:cNvPr>
          <p:cNvSpPr txBox="1"/>
          <p:nvPr/>
        </p:nvSpPr>
        <p:spPr>
          <a:xfrm flipH="1">
            <a:off x="8801611" y="4039776"/>
            <a:ext cx="1947766" cy="7364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ES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Roboto"/>
                <a:cs typeface="Roboto"/>
                <a:sym typeface="Roboto"/>
              </a:rPr>
              <a:t>Roberto </a:t>
            </a:r>
            <a:r>
              <a:rPr kumimoji="0" lang="es-ES" sz="1200" b="0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j-lt"/>
                <a:ea typeface="Roboto"/>
                <a:cs typeface="Roboto"/>
                <a:sym typeface="Roboto"/>
              </a:rPr>
              <a:t>Cháves</a:t>
            </a:r>
            <a:r>
              <a:rPr kumimoji="0" lang="es-ES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Roboto"/>
                <a:cs typeface="Roboto"/>
                <a:sym typeface="Roboto"/>
              </a:rPr>
              <a:t>.</a:t>
            </a:r>
            <a:endParaRPr kumimoji="0" lang="es-ES" sz="12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Roboto"/>
              <a:cs typeface="Roboto"/>
              <a:sym typeface="Roboto"/>
            </a:endParaRPr>
          </a:p>
        </p:txBody>
      </p:sp>
      <p:sp>
        <p:nvSpPr>
          <p:cNvPr id="66" name="Google Shape;232;p19">
            <a:extLst>
              <a:ext uri="{FF2B5EF4-FFF2-40B4-BE49-F238E27FC236}">
                <a16:creationId xmlns:a16="http://schemas.microsoft.com/office/drawing/2014/main" xmlns="" id="{D9D54F5D-C068-2162-E1D1-E9527BAA65F7}"/>
              </a:ext>
            </a:extLst>
          </p:cNvPr>
          <p:cNvSpPr/>
          <p:nvPr/>
        </p:nvSpPr>
        <p:spPr>
          <a:xfrm>
            <a:off x="6512355" y="2823422"/>
            <a:ext cx="1927240" cy="984241"/>
          </a:xfrm>
          <a:prstGeom prst="rect">
            <a:avLst/>
          </a:prstGeom>
          <a:solidFill>
            <a:srgbClr val="D2ECB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+mj-lt"/>
              <a:cs typeface="Arial"/>
              <a:sym typeface="Arial"/>
            </a:endParaRPr>
          </a:p>
        </p:txBody>
      </p:sp>
      <p:sp>
        <p:nvSpPr>
          <p:cNvPr id="67" name="Google Shape;233;p19">
            <a:extLst>
              <a:ext uri="{FF2B5EF4-FFF2-40B4-BE49-F238E27FC236}">
                <a16:creationId xmlns:a16="http://schemas.microsoft.com/office/drawing/2014/main" xmlns="" id="{1FC3D959-0F43-7336-2A62-12FAA7369C19}"/>
              </a:ext>
            </a:extLst>
          </p:cNvPr>
          <p:cNvSpPr txBox="1"/>
          <p:nvPr/>
        </p:nvSpPr>
        <p:spPr>
          <a:xfrm>
            <a:off x="1014641" y="2987412"/>
            <a:ext cx="2062293" cy="6417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ES" sz="15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Fira Sans Extra Condensed Medium"/>
                <a:cs typeface="Fira Sans Extra Condensed Medium"/>
                <a:sym typeface="Fira Sans Extra Condensed Medium"/>
              </a:rPr>
              <a:t>AC Campo</a:t>
            </a:r>
          </a:p>
        </p:txBody>
      </p:sp>
      <p:sp>
        <p:nvSpPr>
          <p:cNvPr id="68" name="Google Shape;234;p19">
            <a:extLst>
              <a:ext uri="{FF2B5EF4-FFF2-40B4-BE49-F238E27FC236}">
                <a16:creationId xmlns:a16="http://schemas.microsoft.com/office/drawing/2014/main" xmlns="" id="{2ED0CAC8-0730-4648-21B0-22CEE45407BF}"/>
              </a:ext>
            </a:extLst>
          </p:cNvPr>
          <p:cNvSpPr txBox="1"/>
          <p:nvPr/>
        </p:nvSpPr>
        <p:spPr>
          <a:xfrm>
            <a:off x="6640745" y="2947298"/>
            <a:ext cx="1621494" cy="7364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s-EC" sz="1200" dirty="0"/>
              <a:t>Mishell Pérez</a:t>
            </a:r>
          </a:p>
          <a:p>
            <a:pPr lvl="0"/>
            <a:r>
              <a:rPr lang="es-EC" sz="1200" dirty="0"/>
              <a:t>Byron Galárraga</a:t>
            </a:r>
          </a:p>
        </p:txBody>
      </p:sp>
      <p:sp>
        <p:nvSpPr>
          <p:cNvPr id="69" name="Google Shape;235;p19">
            <a:extLst>
              <a:ext uri="{FF2B5EF4-FFF2-40B4-BE49-F238E27FC236}">
                <a16:creationId xmlns:a16="http://schemas.microsoft.com/office/drawing/2014/main" xmlns="" id="{7B3B928D-1579-C77F-F716-5B4F589418EF}"/>
              </a:ext>
            </a:extLst>
          </p:cNvPr>
          <p:cNvSpPr/>
          <p:nvPr/>
        </p:nvSpPr>
        <p:spPr>
          <a:xfrm>
            <a:off x="3174669" y="2823422"/>
            <a:ext cx="1192616" cy="984241"/>
          </a:xfrm>
          <a:prstGeom prst="rect">
            <a:avLst/>
          </a:prstGeom>
          <a:solidFill>
            <a:srgbClr val="CBE4E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+mj-lt"/>
              <a:cs typeface="Arial"/>
              <a:sym typeface="Arial"/>
            </a:endParaRPr>
          </a:p>
        </p:txBody>
      </p:sp>
      <p:sp>
        <p:nvSpPr>
          <p:cNvPr id="70" name="Google Shape;236;p19">
            <a:extLst>
              <a:ext uri="{FF2B5EF4-FFF2-40B4-BE49-F238E27FC236}">
                <a16:creationId xmlns:a16="http://schemas.microsoft.com/office/drawing/2014/main" xmlns="" id="{CB35ECFA-6702-010E-DD48-67A31AF9D1B3}"/>
              </a:ext>
            </a:extLst>
          </p:cNvPr>
          <p:cNvSpPr txBox="1"/>
          <p:nvPr/>
        </p:nvSpPr>
        <p:spPr>
          <a:xfrm>
            <a:off x="3343040" y="2947298"/>
            <a:ext cx="846822" cy="7364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ES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Roboto"/>
                <a:cs typeface="Roboto"/>
                <a:sym typeface="Roboto"/>
              </a:rPr>
              <a:t>2 </a:t>
            </a:r>
            <a:r>
              <a:rPr kumimoji="0" lang="es-ES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Roboto"/>
                <a:cs typeface="Roboto"/>
                <a:sym typeface="Roboto"/>
              </a:rPr>
              <a:t>aulas</a:t>
            </a:r>
            <a:endParaRPr kumimoji="0" lang="es-ES" sz="12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Roboto"/>
              <a:cs typeface="Roboto"/>
              <a:sym typeface="Roboto"/>
            </a:endParaRPr>
          </a:p>
        </p:txBody>
      </p:sp>
      <p:sp>
        <p:nvSpPr>
          <p:cNvPr id="71" name="Google Shape;237;p19">
            <a:extLst>
              <a:ext uri="{FF2B5EF4-FFF2-40B4-BE49-F238E27FC236}">
                <a16:creationId xmlns:a16="http://schemas.microsoft.com/office/drawing/2014/main" xmlns="" id="{E3276686-F4A9-F1BB-A164-B6BC7C4A79D4}"/>
              </a:ext>
            </a:extLst>
          </p:cNvPr>
          <p:cNvSpPr/>
          <p:nvPr/>
        </p:nvSpPr>
        <p:spPr>
          <a:xfrm>
            <a:off x="8627660" y="2823422"/>
            <a:ext cx="2398341" cy="98424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+mj-lt"/>
              <a:cs typeface="Arial"/>
              <a:sym typeface="Arial"/>
            </a:endParaRPr>
          </a:p>
        </p:txBody>
      </p:sp>
      <p:sp>
        <p:nvSpPr>
          <p:cNvPr id="72" name="Google Shape;238;p19">
            <a:extLst>
              <a:ext uri="{FF2B5EF4-FFF2-40B4-BE49-F238E27FC236}">
                <a16:creationId xmlns:a16="http://schemas.microsoft.com/office/drawing/2014/main" xmlns="" id="{79FD82ED-1D3E-7A11-C223-B7D843BF1F3B}"/>
              </a:ext>
            </a:extLst>
          </p:cNvPr>
          <p:cNvSpPr txBox="1"/>
          <p:nvPr/>
        </p:nvSpPr>
        <p:spPr>
          <a:xfrm>
            <a:off x="8801654" y="2947298"/>
            <a:ext cx="1947766" cy="7364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ES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Roboto"/>
                <a:cs typeface="Roboto"/>
                <a:sym typeface="Roboto"/>
              </a:rPr>
              <a:t>Josseline </a:t>
            </a:r>
            <a:r>
              <a:rPr kumimoji="0" lang="es-ES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Roboto"/>
                <a:cs typeface="Roboto"/>
                <a:sym typeface="Roboto"/>
              </a:rPr>
              <a:t>Gavilánez.</a:t>
            </a:r>
          </a:p>
          <a:p>
            <a:pPr algn="ctr">
              <a:buClr>
                <a:srgbClr val="000000"/>
              </a:buClr>
              <a:defRPr/>
            </a:pPr>
            <a:r>
              <a:rPr lang="es-ES" sz="1200" kern="0" dirty="0">
                <a:ea typeface="Roboto"/>
                <a:cs typeface="Roboto"/>
                <a:sym typeface="Roboto"/>
              </a:rPr>
              <a:t>Jorge </a:t>
            </a:r>
            <a:r>
              <a:rPr lang="es-ES" sz="1200" kern="0" dirty="0" smtClean="0">
                <a:ea typeface="Roboto"/>
                <a:cs typeface="Roboto"/>
                <a:sym typeface="Roboto"/>
              </a:rPr>
              <a:t>León</a:t>
            </a:r>
            <a:r>
              <a:rPr lang="es-ES" sz="1200" kern="0" dirty="0">
                <a:latin typeface="+mj-lt"/>
                <a:ea typeface="Roboto"/>
                <a:cs typeface="Roboto"/>
                <a:sym typeface="Roboto"/>
              </a:rPr>
              <a:t>.</a:t>
            </a:r>
            <a:endParaRPr lang="es-ES" sz="1200" kern="0" dirty="0">
              <a:ea typeface="Roboto"/>
              <a:cs typeface="Roboto"/>
              <a:sym typeface="Roboto"/>
            </a:endParaRPr>
          </a:p>
        </p:txBody>
      </p:sp>
      <p:sp>
        <p:nvSpPr>
          <p:cNvPr id="73" name="Google Shape;241;p19">
            <a:extLst>
              <a:ext uri="{FF2B5EF4-FFF2-40B4-BE49-F238E27FC236}">
                <a16:creationId xmlns:a16="http://schemas.microsoft.com/office/drawing/2014/main" xmlns="" id="{C7701774-A456-764A-6CDC-2507A625EC5D}"/>
              </a:ext>
            </a:extLst>
          </p:cNvPr>
          <p:cNvSpPr/>
          <p:nvPr/>
        </p:nvSpPr>
        <p:spPr>
          <a:xfrm>
            <a:off x="6512355" y="1730945"/>
            <a:ext cx="1927240" cy="984241"/>
          </a:xfrm>
          <a:prstGeom prst="rect">
            <a:avLst/>
          </a:prstGeom>
          <a:solidFill>
            <a:srgbClr val="D2ECB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+mj-lt"/>
              <a:cs typeface="Arial"/>
              <a:sym typeface="Arial"/>
            </a:endParaRPr>
          </a:p>
        </p:txBody>
      </p:sp>
      <p:sp>
        <p:nvSpPr>
          <p:cNvPr id="74" name="Google Shape;242;p19">
            <a:extLst>
              <a:ext uri="{FF2B5EF4-FFF2-40B4-BE49-F238E27FC236}">
                <a16:creationId xmlns:a16="http://schemas.microsoft.com/office/drawing/2014/main" xmlns="" id="{ECDAF313-DE23-ADDE-6FB5-BAC0AA4389F3}"/>
              </a:ext>
            </a:extLst>
          </p:cNvPr>
          <p:cNvSpPr txBox="1"/>
          <p:nvPr/>
        </p:nvSpPr>
        <p:spPr>
          <a:xfrm>
            <a:off x="1044768" y="1971932"/>
            <a:ext cx="1712276" cy="5022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s-EC" sz="1500" b="1" kern="0" dirty="0">
                <a:latin typeface="+mj-lt"/>
                <a:ea typeface="Fira Sans Extra Condensed Medium"/>
                <a:cs typeface="Fira Sans Extra Condensed Medium"/>
                <a:sym typeface="Fira Sans Extra Condensed Medium"/>
              </a:rPr>
              <a:t>Litoral</a:t>
            </a:r>
            <a:endParaRPr kumimoji="0" sz="15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Fira Sans Extra Condensed Medium"/>
              <a:cs typeface="Fira Sans Extra Condensed Medium"/>
              <a:sym typeface="Fira Sans Extra Condensed Medium"/>
            </a:endParaRPr>
          </a:p>
        </p:txBody>
      </p:sp>
      <p:sp>
        <p:nvSpPr>
          <p:cNvPr id="75" name="Google Shape;243;p19">
            <a:extLst>
              <a:ext uri="{FF2B5EF4-FFF2-40B4-BE49-F238E27FC236}">
                <a16:creationId xmlns:a16="http://schemas.microsoft.com/office/drawing/2014/main" xmlns="" id="{958DA495-B630-B4C2-1E9E-5D9D51C34CC6}"/>
              </a:ext>
            </a:extLst>
          </p:cNvPr>
          <p:cNvSpPr/>
          <p:nvPr/>
        </p:nvSpPr>
        <p:spPr>
          <a:xfrm>
            <a:off x="3174669" y="1730945"/>
            <a:ext cx="1192616" cy="984241"/>
          </a:xfrm>
          <a:prstGeom prst="rect">
            <a:avLst/>
          </a:prstGeom>
          <a:solidFill>
            <a:srgbClr val="CBE4E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+mj-lt"/>
              <a:cs typeface="Arial"/>
              <a:sym typeface="Arial"/>
            </a:endParaRPr>
          </a:p>
        </p:txBody>
      </p:sp>
      <p:sp>
        <p:nvSpPr>
          <p:cNvPr id="76" name="Google Shape;244;p19">
            <a:extLst>
              <a:ext uri="{FF2B5EF4-FFF2-40B4-BE49-F238E27FC236}">
                <a16:creationId xmlns:a16="http://schemas.microsoft.com/office/drawing/2014/main" xmlns="" id="{90D8E0DF-6DE7-4BD0-8F3E-419F4B50E923}"/>
              </a:ext>
            </a:extLst>
          </p:cNvPr>
          <p:cNvSpPr txBox="1"/>
          <p:nvPr/>
        </p:nvSpPr>
        <p:spPr>
          <a:xfrm>
            <a:off x="3343040" y="1854821"/>
            <a:ext cx="846822" cy="7364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E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Roboto"/>
                <a:cs typeface="Roboto"/>
                <a:sym typeface="Roboto"/>
              </a:rPr>
              <a:t>3 </a:t>
            </a:r>
            <a:r>
              <a:rPr kumimoji="0" lang="es-ES" sz="12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Roboto"/>
                <a:cs typeface="Roboto"/>
                <a:sym typeface="Roboto"/>
              </a:rPr>
              <a:t>aulas</a:t>
            </a:r>
          </a:p>
        </p:txBody>
      </p:sp>
      <p:sp>
        <p:nvSpPr>
          <p:cNvPr id="77" name="Google Shape;245;p19">
            <a:extLst>
              <a:ext uri="{FF2B5EF4-FFF2-40B4-BE49-F238E27FC236}">
                <a16:creationId xmlns:a16="http://schemas.microsoft.com/office/drawing/2014/main" xmlns="" id="{DAF4EEF8-0B54-7062-13B8-A0C1D1812E6A}"/>
              </a:ext>
            </a:extLst>
          </p:cNvPr>
          <p:cNvSpPr txBox="1"/>
          <p:nvPr/>
        </p:nvSpPr>
        <p:spPr>
          <a:xfrm>
            <a:off x="6700420" y="1854820"/>
            <a:ext cx="1422197" cy="7364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E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Roboto"/>
                <a:cs typeface="Roboto"/>
                <a:sym typeface="Roboto"/>
              </a:rPr>
              <a:t>No informado</a:t>
            </a:r>
            <a:endParaRPr kumimoji="0" lang="es-ES" sz="12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Roboto"/>
              <a:cs typeface="Roboto"/>
              <a:sym typeface="Roboto"/>
            </a:endParaRPr>
          </a:p>
        </p:txBody>
      </p:sp>
      <p:sp>
        <p:nvSpPr>
          <p:cNvPr id="78" name="Google Shape;246;p19">
            <a:extLst>
              <a:ext uri="{FF2B5EF4-FFF2-40B4-BE49-F238E27FC236}">
                <a16:creationId xmlns:a16="http://schemas.microsoft.com/office/drawing/2014/main" xmlns="" id="{B5BF999A-0845-0093-BC47-2C47C4D1EF6E}"/>
              </a:ext>
            </a:extLst>
          </p:cNvPr>
          <p:cNvSpPr/>
          <p:nvPr/>
        </p:nvSpPr>
        <p:spPr>
          <a:xfrm>
            <a:off x="8627660" y="1730945"/>
            <a:ext cx="2398341" cy="98424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+mj-lt"/>
              <a:cs typeface="Arial"/>
              <a:sym typeface="Arial"/>
            </a:endParaRPr>
          </a:p>
        </p:txBody>
      </p:sp>
      <p:sp>
        <p:nvSpPr>
          <p:cNvPr id="79" name="Google Shape;247;p19">
            <a:extLst>
              <a:ext uri="{FF2B5EF4-FFF2-40B4-BE49-F238E27FC236}">
                <a16:creationId xmlns:a16="http://schemas.microsoft.com/office/drawing/2014/main" xmlns="" id="{BCE37961-044A-C6EA-EED8-2D551B86CC77}"/>
              </a:ext>
            </a:extLst>
          </p:cNvPr>
          <p:cNvSpPr txBox="1"/>
          <p:nvPr/>
        </p:nvSpPr>
        <p:spPr>
          <a:xfrm>
            <a:off x="8764137" y="1854821"/>
            <a:ext cx="2115068" cy="7364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ES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Roboto"/>
                <a:cs typeface="Roboto"/>
                <a:sym typeface="Roboto"/>
              </a:rPr>
              <a:t>Brayan Rodríguez.</a:t>
            </a:r>
          </a:p>
          <a:p>
            <a:pPr algn="ctr">
              <a:buClr>
                <a:srgbClr val="000000"/>
              </a:buClr>
              <a:defRPr/>
            </a:pPr>
            <a:r>
              <a:rPr lang="es-ES" sz="1200" kern="0" dirty="0">
                <a:ea typeface="Roboto"/>
                <a:cs typeface="Roboto"/>
                <a:sym typeface="Roboto"/>
              </a:rPr>
              <a:t>Diana </a:t>
            </a:r>
            <a:r>
              <a:rPr lang="es-ES" sz="1200" kern="0" dirty="0" smtClean="0">
                <a:ea typeface="Roboto"/>
                <a:cs typeface="Roboto"/>
                <a:sym typeface="Roboto"/>
              </a:rPr>
              <a:t>Montalván</a:t>
            </a:r>
            <a:r>
              <a:rPr lang="es-ES" sz="1200" kern="0" dirty="0">
                <a:latin typeface="+mj-lt"/>
                <a:ea typeface="Roboto"/>
                <a:cs typeface="Roboto"/>
                <a:sym typeface="Roboto"/>
              </a:rPr>
              <a:t>.</a:t>
            </a:r>
            <a:endParaRPr lang="es-ES" sz="1200" kern="0" dirty="0">
              <a:ea typeface="Roboto"/>
              <a:cs typeface="Roboto"/>
              <a:sym typeface="Roboto"/>
            </a:endParaRPr>
          </a:p>
        </p:txBody>
      </p:sp>
      <p:sp>
        <p:nvSpPr>
          <p:cNvPr id="80" name="Google Shape;241;p19">
            <a:extLst>
              <a:ext uri="{FF2B5EF4-FFF2-40B4-BE49-F238E27FC236}">
                <a16:creationId xmlns:a16="http://schemas.microsoft.com/office/drawing/2014/main" xmlns="" id="{C7701774-A456-764A-6CDC-2507A625EC5D}"/>
              </a:ext>
            </a:extLst>
          </p:cNvPr>
          <p:cNvSpPr/>
          <p:nvPr/>
        </p:nvSpPr>
        <p:spPr>
          <a:xfrm>
            <a:off x="6512355" y="1296537"/>
            <a:ext cx="1927240" cy="368597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EC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cs typeface="Arial"/>
                <a:sym typeface="Arial"/>
              </a:rPr>
              <a:t>Capacitadores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cs typeface="Arial"/>
              <a:sym typeface="Arial"/>
            </a:endParaRPr>
          </a:p>
        </p:txBody>
      </p:sp>
      <p:sp>
        <p:nvSpPr>
          <p:cNvPr id="81" name="Google Shape;243;p19">
            <a:extLst>
              <a:ext uri="{FF2B5EF4-FFF2-40B4-BE49-F238E27FC236}">
                <a16:creationId xmlns:a16="http://schemas.microsoft.com/office/drawing/2014/main" xmlns="" id="{958DA495-B630-B4C2-1E9E-5D9D51C34CC6}"/>
              </a:ext>
            </a:extLst>
          </p:cNvPr>
          <p:cNvSpPr/>
          <p:nvPr/>
        </p:nvSpPr>
        <p:spPr>
          <a:xfrm>
            <a:off x="3174669" y="1296537"/>
            <a:ext cx="1192616" cy="368597"/>
          </a:xfrm>
          <a:prstGeom prst="rect">
            <a:avLst/>
          </a:prstGeom>
          <a:solidFill>
            <a:srgbClr val="74B7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EC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cs typeface="Arial"/>
                <a:sym typeface="Arial"/>
              </a:rPr>
              <a:t>Aulas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cs typeface="Arial"/>
              <a:sym typeface="Arial"/>
            </a:endParaRPr>
          </a:p>
        </p:txBody>
      </p:sp>
      <p:sp>
        <p:nvSpPr>
          <p:cNvPr id="82" name="Google Shape;246;p19">
            <a:extLst>
              <a:ext uri="{FF2B5EF4-FFF2-40B4-BE49-F238E27FC236}">
                <a16:creationId xmlns:a16="http://schemas.microsoft.com/office/drawing/2014/main" xmlns="" id="{B5BF999A-0845-0093-BC47-2C47C4D1EF6E}"/>
              </a:ext>
            </a:extLst>
          </p:cNvPr>
          <p:cNvSpPr/>
          <p:nvPr/>
        </p:nvSpPr>
        <p:spPr>
          <a:xfrm>
            <a:off x="8627660" y="1296537"/>
            <a:ext cx="2398341" cy="36859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EC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cs typeface="Arial"/>
                <a:sym typeface="Arial"/>
              </a:rPr>
              <a:t>Supervisor Planta Central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cs typeface="Arial"/>
              <a:sym typeface="Arial"/>
            </a:endParaRPr>
          </a:p>
        </p:txBody>
      </p:sp>
      <p:sp>
        <p:nvSpPr>
          <p:cNvPr id="83" name="Google Shape;217;p19">
            <a:extLst>
              <a:ext uri="{FF2B5EF4-FFF2-40B4-BE49-F238E27FC236}">
                <a16:creationId xmlns:a16="http://schemas.microsoft.com/office/drawing/2014/main" xmlns="" id="{6733079D-5E9C-8765-96DF-434D601BFEDE}"/>
              </a:ext>
            </a:extLst>
          </p:cNvPr>
          <p:cNvSpPr/>
          <p:nvPr/>
        </p:nvSpPr>
        <p:spPr>
          <a:xfrm>
            <a:off x="4566961" y="5008432"/>
            <a:ext cx="1729298" cy="984241"/>
          </a:xfrm>
          <a:prstGeom prst="rect">
            <a:avLst/>
          </a:prstGeom>
          <a:solidFill>
            <a:srgbClr val="B9ED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+mj-lt"/>
              <a:cs typeface="Arial"/>
              <a:sym typeface="Arial"/>
            </a:endParaRPr>
          </a:p>
        </p:txBody>
      </p:sp>
      <p:sp>
        <p:nvSpPr>
          <p:cNvPr id="84" name="Google Shape;218;p19">
            <a:extLst>
              <a:ext uri="{FF2B5EF4-FFF2-40B4-BE49-F238E27FC236}">
                <a16:creationId xmlns:a16="http://schemas.microsoft.com/office/drawing/2014/main" xmlns="" id="{B8279BDA-F013-3AF0-06AA-10E20D33646A}"/>
              </a:ext>
            </a:extLst>
          </p:cNvPr>
          <p:cNvSpPr txBox="1"/>
          <p:nvPr/>
        </p:nvSpPr>
        <p:spPr>
          <a:xfrm flipH="1">
            <a:off x="4735331" y="5127338"/>
            <a:ext cx="1364014" cy="7364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>
              <a:buClr>
                <a:srgbClr val="000000"/>
              </a:buClr>
              <a:defRPr/>
            </a:pPr>
            <a:r>
              <a:rPr lang="es-ES" sz="1200" kern="0" dirty="0">
                <a:latin typeface="+mj-lt"/>
                <a:ea typeface="Roboto"/>
                <a:cs typeface="Roboto"/>
                <a:sym typeface="Roboto"/>
              </a:rPr>
              <a:t>Centro Comercial Caracol</a:t>
            </a:r>
            <a:endParaRPr kumimoji="0" lang="es-ES" sz="12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Roboto"/>
              <a:cs typeface="Roboto"/>
              <a:sym typeface="Roboto"/>
            </a:endParaRPr>
          </a:p>
        </p:txBody>
      </p:sp>
      <p:sp>
        <p:nvSpPr>
          <p:cNvPr id="85" name="Google Shape;226;p19">
            <a:extLst>
              <a:ext uri="{FF2B5EF4-FFF2-40B4-BE49-F238E27FC236}">
                <a16:creationId xmlns:a16="http://schemas.microsoft.com/office/drawing/2014/main" xmlns="" id="{C894A83E-AB6F-D09D-DA96-43237D8355FB}"/>
              </a:ext>
            </a:extLst>
          </p:cNvPr>
          <p:cNvSpPr/>
          <p:nvPr/>
        </p:nvSpPr>
        <p:spPr>
          <a:xfrm>
            <a:off x="4566961" y="3915900"/>
            <a:ext cx="1729298" cy="984241"/>
          </a:xfrm>
          <a:prstGeom prst="rect">
            <a:avLst/>
          </a:prstGeom>
          <a:solidFill>
            <a:srgbClr val="B9ED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+mj-lt"/>
              <a:cs typeface="Arial"/>
              <a:sym typeface="Arial"/>
            </a:endParaRPr>
          </a:p>
        </p:txBody>
      </p:sp>
      <p:sp>
        <p:nvSpPr>
          <p:cNvPr id="86" name="Google Shape;227;p19">
            <a:extLst>
              <a:ext uri="{FF2B5EF4-FFF2-40B4-BE49-F238E27FC236}">
                <a16:creationId xmlns:a16="http://schemas.microsoft.com/office/drawing/2014/main" xmlns="" id="{9DDBD293-C09F-8411-C9FC-081DE07E26A7}"/>
              </a:ext>
            </a:extLst>
          </p:cNvPr>
          <p:cNvSpPr txBox="1"/>
          <p:nvPr/>
        </p:nvSpPr>
        <p:spPr>
          <a:xfrm flipH="1">
            <a:off x="4735284" y="4039776"/>
            <a:ext cx="1456152" cy="7364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>
              <a:buClr>
                <a:srgbClr val="000000"/>
              </a:buClr>
              <a:defRPr/>
            </a:pPr>
            <a:r>
              <a:rPr lang="es-EC" sz="1200" dirty="0"/>
              <a:t>Edificio Gobierno Zonal –</a:t>
            </a:r>
          </a:p>
          <a:p>
            <a:pPr lvl="0" algn="ctr">
              <a:buClr>
                <a:srgbClr val="000000"/>
              </a:buClr>
              <a:defRPr/>
            </a:pPr>
            <a:r>
              <a:rPr lang="es-EC" sz="1200" dirty="0"/>
              <a:t>EX CREA</a:t>
            </a:r>
            <a:endParaRPr kumimoji="0" lang="es-ES" sz="12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Roboto"/>
              <a:cs typeface="Roboto"/>
              <a:sym typeface="Roboto"/>
            </a:endParaRPr>
          </a:p>
        </p:txBody>
      </p:sp>
      <p:sp>
        <p:nvSpPr>
          <p:cNvPr id="87" name="Google Shape;235;p19">
            <a:extLst>
              <a:ext uri="{FF2B5EF4-FFF2-40B4-BE49-F238E27FC236}">
                <a16:creationId xmlns:a16="http://schemas.microsoft.com/office/drawing/2014/main" xmlns="" id="{7B3B928D-1579-C77F-F716-5B4F589418EF}"/>
              </a:ext>
            </a:extLst>
          </p:cNvPr>
          <p:cNvSpPr/>
          <p:nvPr/>
        </p:nvSpPr>
        <p:spPr>
          <a:xfrm>
            <a:off x="4566961" y="2823422"/>
            <a:ext cx="1729298" cy="984241"/>
          </a:xfrm>
          <a:prstGeom prst="rect">
            <a:avLst/>
          </a:prstGeom>
          <a:solidFill>
            <a:srgbClr val="B9ED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+mj-lt"/>
              <a:cs typeface="Arial"/>
              <a:sym typeface="Arial"/>
            </a:endParaRPr>
          </a:p>
        </p:txBody>
      </p:sp>
      <p:sp>
        <p:nvSpPr>
          <p:cNvPr id="88" name="Google Shape;236;p19">
            <a:extLst>
              <a:ext uri="{FF2B5EF4-FFF2-40B4-BE49-F238E27FC236}">
                <a16:creationId xmlns:a16="http://schemas.microsoft.com/office/drawing/2014/main" xmlns="" id="{CB35ECFA-6702-010E-DD48-67A31AF9D1B3}"/>
              </a:ext>
            </a:extLst>
          </p:cNvPr>
          <p:cNvSpPr txBox="1"/>
          <p:nvPr/>
        </p:nvSpPr>
        <p:spPr>
          <a:xfrm>
            <a:off x="4735331" y="2947298"/>
            <a:ext cx="1456152" cy="7364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ES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Roboto"/>
                <a:cs typeface="Roboto"/>
                <a:sym typeface="Roboto"/>
              </a:rPr>
              <a:t>Unidad educativa Eugenio Espejo</a:t>
            </a:r>
            <a:endParaRPr kumimoji="0" lang="es-ES" sz="12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Roboto"/>
              <a:cs typeface="Roboto"/>
              <a:sym typeface="Roboto"/>
            </a:endParaRPr>
          </a:p>
        </p:txBody>
      </p:sp>
      <p:sp>
        <p:nvSpPr>
          <p:cNvPr id="89" name="Google Shape;243;p19">
            <a:extLst>
              <a:ext uri="{FF2B5EF4-FFF2-40B4-BE49-F238E27FC236}">
                <a16:creationId xmlns:a16="http://schemas.microsoft.com/office/drawing/2014/main" xmlns="" id="{958DA495-B630-B4C2-1E9E-5D9D51C34CC6}"/>
              </a:ext>
            </a:extLst>
          </p:cNvPr>
          <p:cNvSpPr/>
          <p:nvPr/>
        </p:nvSpPr>
        <p:spPr>
          <a:xfrm>
            <a:off x="4566961" y="1730945"/>
            <a:ext cx="1729298" cy="984241"/>
          </a:xfrm>
          <a:prstGeom prst="rect">
            <a:avLst/>
          </a:prstGeom>
          <a:solidFill>
            <a:srgbClr val="B9ED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+mj-lt"/>
              <a:cs typeface="Arial"/>
              <a:sym typeface="Arial"/>
            </a:endParaRPr>
          </a:p>
        </p:txBody>
      </p:sp>
      <p:sp>
        <p:nvSpPr>
          <p:cNvPr id="90" name="Google Shape;244;p19">
            <a:extLst>
              <a:ext uri="{FF2B5EF4-FFF2-40B4-BE49-F238E27FC236}">
                <a16:creationId xmlns:a16="http://schemas.microsoft.com/office/drawing/2014/main" xmlns="" id="{90D8E0DF-6DE7-4BD0-8F3E-419F4B50E923}"/>
              </a:ext>
            </a:extLst>
          </p:cNvPr>
          <p:cNvSpPr txBox="1"/>
          <p:nvPr/>
        </p:nvSpPr>
        <p:spPr>
          <a:xfrm>
            <a:off x="4735331" y="1854821"/>
            <a:ext cx="1456152" cy="7364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s-ES" sz="1200" kern="0" dirty="0" smtClean="0">
                <a:solidFill>
                  <a:srgbClr val="FF0000"/>
                </a:solidFill>
                <a:latin typeface="+mj-lt"/>
                <a:ea typeface="Roboto"/>
                <a:cs typeface="Roboto"/>
                <a:sym typeface="Roboto"/>
              </a:rPr>
              <a:t>No informado</a:t>
            </a:r>
            <a:endParaRPr kumimoji="0" lang="es-ES" sz="12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Roboto"/>
              <a:cs typeface="Roboto"/>
              <a:sym typeface="Roboto"/>
            </a:endParaRPr>
          </a:p>
        </p:txBody>
      </p:sp>
      <p:sp>
        <p:nvSpPr>
          <p:cNvPr id="91" name="Google Shape;243;p19">
            <a:extLst>
              <a:ext uri="{FF2B5EF4-FFF2-40B4-BE49-F238E27FC236}">
                <a16:creationId xmlns:a16="http://schemas.microsoft.com/office/drawing/2014/main" xmlns="" id="{958DA495-B630-B4C2-1E9E-5D9D51C34CC6}"/>
              </a:ext>
            </a:extLst>
          </p:cNvPr>
          <p:cNvSpPr/>
          <p:nvPr/>
        </p:nvSpPr>
        <p:spPr>
          <a:xfrm>
            <a:off x="4566961" y="1296537"/>
            <a:ext cx="1729298" cy="368597"/>
          </a:xfrm>
          <a:prstGeom prst="rect">
            <a:avLst/>
          </a:prstGeom>
          <a:solidFill>
            <a:srgbClr val="43CE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EC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cs typeface="Arial"/>
                <a:sym typeface="Arial"/>
              </a:rPr>
              <a:t>Ubicación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00673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ítulo 1">
            <a:extLst>
              <a:ext uri="{FF2B5EF4-FFF2-40B4-BE49-F238E27FC236}">
                <a16:creationId xmlns="" xmlns:a16="http://schemas.microsoft.com/office/drawing/2014/main" id="{2F24E1AB-A4DD-0A45-A04F-82B4AE9B60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7832" y="372496"/>
            <a:ext cx="8209048" cy="530024"/>
          </a:xfrm>
        </p:spPr>
        <p:txBody>
          <a:bodyPr>
            <a:normAutofit/>
          </a:bodyPr>
          <a:lstStyle/>
          <a:p>
            <a:r>
              <a:rPr lang="es-ES" dirty="0"/>
              <a:t>Técnicos responsables de Capacitación</a:t>
            </a:r>
          </a:p>
        </p:txBody>
      </p:sp>
      <p:sp>
        <p:nvSpPr>
          <p:cNvPr id="92" name="CuadroTexto 91">
            <a:extLst>
              <a:ext uri="{FF2B5EF4-FFF2-40B4-BE49-F238E27FC236}">
                <a16:creationId xmlns:a16="http://schemas.microsoft.com/office/drawing/2014/main" xmlns="" id="{FBC9AD66-422D-B486-A49B-A7A51D0647F8}"/>
              </a:ext>
            </a:extLst>
          </p:cNvPr>
          <p:cNvSpPr txBox="1"/>
          <p:nvPr/>
        </p:nvSpPr>
        <p:spPr>
          <a:xfrm>
            <a:off x="1022005" y="990611"/>
            <a:ext cx="9404178" cy="307777"/>
          </a:xfrm>
          <a:prstGeom prst="rect">
            <a:avLst/>
          </a:prstGeom>
          <a:ln>
            <a:noFill/>
            <a:prstDash val="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s-ES" sz="1400" dirty="0">
                <a:solidFill>
                  <a:schemeClr val="tx1"/>
                </a:solidFill>
              </a:rPr>
              <a:t>Los delegados para las capacitaciones de DEAGA, DITIC y DINEM se detallan a continuación:</a:t>
            </a:r>
            <a:endParaRPr lang="es-EC" sz="1400" dirty="0">
              <a:solidFill>
                <a:schemeClr val="tx1"/>
              </a:solidFill>
            </a:endParaRPr>
          </a:p>
        </p:txBody>
      </p:sp>
      <p:grpSp>
        <p:nvGrpSpPr>
          <p:cNvPr id="2" name="Grupo 1"/>
          <p:cNvGrpSpPr/>
          <p:nvPr/>
        </p:nvGrpSpPr>
        <p:grpSpPr>
          <a:xfrm>
            <a:off x="1432823" y="1739117"/>
            <a:ext cx="9169453" cy="3949824"/>
            <a:chOff x="1550798" y="1745582"/>
            <a:chExt cx="7776081" cy="2926219"/>
          </a:xfrm>
        </p:grpSpPr>
        <p:grpSp>
          <p:nvGrpSpPr>
            <p:cNvPr id="131" name="Google Shape;1428;p64"/>
            <p:cNvGrpSpPr/>
            <p:nvPr/>
          </p:nvGrpSpPr>
          <p:grpSpPr>
            <a:xfrm>
              <a:off x="4122099" y="1800322"/>
              <a:ext cx="2614347" cy="2798498"/>
              <a:chOff x="3669253" y="1460864"/>
              <a:chExt cx="1787257" cy="2229498"/>
            </a:xfrm>
          </p:grpSpPr>
          <p:sp>
            <p:nvSpPr>
              <p:cNvPr id="132" name="Google Shape;1429;p64"/>
              <p:cNvSpPr/>
              <p:nvPr/>
            </p:nvSpPr>
            <p:spPr>
              <a:xfrm>
                <a:off x="4684234" y="2032605"/>
                <a:ext cx="162156" cy="162156"/>
              </a:xfrm>
              <a:custGeom>
                <a:avLst/>
                <a:gdLst/>
                <a:ahLst/>
                <a:cxnLst/>
                <a:rect l="l" t="t" r="r" b="b"/>
                <a:pathLst>
                  <a:path w="5353" h="5353" extrusionOk="0">
                    <a:moveTo>
                      <a:pt x="2692" y="381"/>
                    </a:moveTo>
                    <a:cubicBezTo>
                      <a:pt x="3927" y="381"/>
                      <a:pt x="4972" y="1426"/>
                      <a:pt x="4972" y="2661"/>
                    </a:cubicBezTo>
                    <a:cubicBezTo>
                      <a:pt x="4972" y="3928"/>
                      <a:pt x="3927" y="4941"/>
                      <a:pt x="2692" y="4941"/>
                    </a:cubicBezTo>
                    <a:cubicBezTo>
                      <a:pt x="1425" y="4941"/>
                      <a:pt x="412" y="3928"/>
                      <a:pt x="412" y="2661"/>
                    </a:cubicBezTo>
                    <a:cubicBezTo>
                      <a:pt x="412" y="1426"/>
                      <a:pt x="1425" y="381"/>
                      <a:pt x="2692" y="381"/>
                    </a:cubicBezTo>
                    <a:close/>
                    <a:moveTo>
                      <a:pt x="2692" y="1"/>
                    </a:moveTo>
                    <a:cubicBezTo>
                      <a:pt x="1204" y="1"/>
                      <a:pt x="0" y="1204"/>
                      <a:pt x="0" y="2661"/>
                    </a:cubicBezTo>
                    <a:cubicBezTo>
                      <a:pt x="0" y="4149"/>
                      <a:pt x="1204" y="5353"/>
                      <a:pt x="2692" y="5353"/>
                    </a:cubicBezTo>
                    <a:cubicBezTo>
                      <a:pt x="4149" y="5353"/>
                      <a:pt x="5352" y="4149"/>
                      <a:pt x="5352" y="2661"/>
                    </a:cubicBezTo>
                    <a:cubicBezTo>
                      <a:pt x="5352" y="1204"/>
                      <a:pt x="4149" y="1"/>
                      <a:pt x="2692" y="1"/>
                    </a:cubicBezTo>
                    <a:close/>
                  </a:path>
                </a:pathLst>
              </a:custGeom>
              <a:solidFill>
                <a:srgbClr val="FFB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33" name="Google Shape;1430;p64"/>
              <p:cNvSpPr/>
              <p:nvPr/>
            </p:nvSpPr>
            <p:spPr>
              <a:xfrm>
                <a:off x="4224696" y="2032605"/>
                <a:ext cx="162156" cy="162156"/>
              </a:xfrm>
              <a:custGeom>
                <a:avLst/>
                <a:gdLst/>
                <a:ahLst/>
                <a:cxnLst/>
                <a:rect l="l" t="t" r="r" b="b"/>
                <a:pathLst>
                  <a:path w="5353" h="5353" extrusionOk="0">
                    <a:moveTo>
                      <a:pt x="2693" y="381"/>
                    </a:moveTo>
                    <a:cubicBezTo>
                      <a:pt x="3928" y="381"/>
                      <a:pt x="4973" y="1426"/>
                      <a:pt x="4973" y="2661"/>
                    </a:cubicBezTo>
                    <a:cubicBezTo>
                      <a:pt x="4973" y="3928"/>
                      <a:pt x="3928" y="4941"/>
                      <a:pt x="2693" y="4941"/>
                    </a:cubicBezTo>
                    <a:cubicBezTo>
                      <a:pt x="1426" y="4941"/>
                      <a:pt x="412" y="3928"/>
                      <a:pt x="412" y="2661"/>
                    </a:cubicBezTo>
                    <a:cubicBezTo>
                      <a:pt x="412" y="1426"/>
                      <a:pt x="1426" y="381"/>
                      <a:pt x="2693" y="381"/>
                    </a:cubicBezTo>
                    <a:close/>
                    <a:moveTo>
                      <a:pt x="2693" y="1"/>
                    </a:moveTo>
                    <a:cubicBezTo>
                      <a:pt x="1204" y="1"/>
                      <a:pt x="1" y="1204"/>
                      <a:pt x="1" y="2661"/>
                    </a:cubicBezTo>
                    <a:cubicBezTo>
                      <a:pt x="1" y="4149"/>
                      <a:pt x="1204" y="5353"/>
                      <a:pt x="2693" y="5353"/>
                    </a:cubicBezTo>
                    <a:cubicBezTo>
                      <a:pt x="4149" y="5353"/>
                      <a:pt x="5353" y="4149"/>
                      <a:pt x="5353" y="2661"/>
                    </a:cubicBezTo>
                    <a:cubicBezTo>
                      <a:pt x="5353" y="1204"/>
                      <a:pt x="4149" y="1"/>
                      <a:pt x="2693" y="1"/>
                    </a:cubicBezTo>
                    <a:close/>
                  </a:path>
                </a:pathLst>
              </a:custGeom>
              <a:solidFill>
                <a:srgbClr val="FFB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34" name="Google Shape;1431;p64"/>
              <p:cNvSpPr/>
              <p:nvPr/>
            </p:nvSpPr>
            <p:spPr>
              <a:xfrm>
                <a:off x="4749453" y="1886413"/>
                <a:ext cx="94058" cy="161065"/>
              </a:xfrm>
              <a:custGeom>
                <a:avLst/>
                <a:gdLst/>
                <a:ahLst/>
                <a:cxnLst/>
                <a:rect l="l" t="t" r="r" b="b"/>
                <a:pathLst>
                  <a:path w="3105" h="5317" extrusionOk="0">
                    <a:moveTo>
                      <a:pt x="999" y="1"/>
                    </a:moveTo>
                    <a:cubicBezTo>
                      <a:pt x="897" y="1"/>
                      <a:pt x="797" y="16"/>
                      <a:pt x="697" y="45"/>
                    </a:cubicBezTo>
                    <a:cubicBezTo>
                      <a:pt x="792" y="1945"/>
                      <a:pt x="317" y="3370"/>
                      <a:pt x="1" y="5049"/>
                    </a:cubicBezTo>
                    <a:cubicBezTo>
                      <a:pt x="121" y="5235"/>
                      <a:pt x="284" y="5316"/>
                      <a:pt x="472" y="5316"/>
                    </a:cubicBezTo>
                    <a:cubicBezTo>
                      <a:pt x="1275" y="5316"/>
                      <a:pt x="2525" y="3828"/>
                      <a:pt x="2756" y="2673"/>
                    </a:cubicBezTo>
                    <a:cubicBezTo>
                      <a:pt x="3104" y="1217"/>
                      <a:pt x="2344" y="393"/>
                      <a:pt x="1394" y="77"/>
                    </a:cubicBezTo>
                    <a:cubicBezTo>
                      <a:pt x="1255" y="24"/>
                      <a:pt x="1125" y="1"/>
                      <a:pt x="999" y="1"/>
                    </a:cubicBezTo>
                    <a:close/>
                  </a:path>
                </a:pathLst>
              </a:custGeom>
              <a:solidFill>
                <a:srgbClr val="FFD5C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35" name="Google Shape;1432;p64"/>
              <p:cNvSpPr/>
              <p:nvPr/>
            </p:nvSpPr>
            <p:spPr>
              <a:xfrm>
                <a:off x="4767689" y="1914858"/>
                <a:ext cx="54708" cy="107235"/>
              </a:xfrm>
              <a:custGeom>
                <a:avLst/>
                <a:gdLst/>
                <a:ahLst/>
                <a:cxnLst/>
                <a:rect l="l" t="t" r="r" b="b"/>
                <a:pathLst>
                  <a:path w="1806" h="3540" extrusionOk="0">
                    <a:moveTo>
                      <a:pt x="333" y="1"/>
                    </a:moveTo>
                    <a:cubicBezTo>
                      <a:pt x="254" y="1"/>
                      <a:pt x="175" y="8"/>
                      <a:pt x="95" y="24"/>
                    </a:cubicBezTo>
                    <a:cubicBezTo>
                      <a:pt x="95" y="214"/>
                      <a:pt x="95" y="404"/>
                      <a:pt x="95" y="594"/>
                    </a:cubicBezTo>
                    <a:cubicBezTo>
                      <a:pt x="127" y="1291"/>
                      <a:pt x="64" y="1956"/>
                      <a:pt x="0" y="2621"/>
                    </a:cubicBezTo>
                    <a:cubicBezTo>
                      <a:pt x="0" y="2621"/>
                      <a:pt x="0" y="2653"/>
                      <a:pt x="0" y="2684"/>
                    </a:cubicBezTo>
                    <a:cubicBezTo>
                      <a:pt x="190" y="2938"/>
                      <a:pt x="285" y="3254"/>
                      <a:pt x="285" y="3540"/>
                    </a:cubicBezTo>
                    <a:cubicBezTo>
                      <a:pt x="824" y="3318"/>
                      <a:pt x="1394" y="2526"/>
                      <a:pt x="1552" y="1766"/>
                    </a:cubicBezTo>
                    <a:cubicBezTo>
                      <a:pt x="1805" y="784"/>
                      <a:pt x="1267" y="246"/>
                      <a:pt x="570" y="24"/>
                    </a:cubicBezTo>
                    <a:cubicBezTo>
                      <a:pt x="491" y="8"/>
                      <a:pt x="412" y="1"/>
                      <a:pt x="333" y="1"/>
                    </a:cubicBezTo>
                    <a:close/>
                  </a:path>
                </a:pathLst>
              </a:custGeom>
              <a:solidFill>
                <a:srgbClr val="DE9B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36" name="Google Shape;1433;p64"/>
              <p:cNvSpPr/>
              <p:nvPr/>
            </p:nvSpPr>
            <p:spPr>
              <a:xfrm>
                <a:off x="4237177" y="1886413"/>
                <a:ext cx="93089" cy="161065"/>
              </a:xfrm>
              <a:custGeom>
                <a:avLst/>
                <a:gdLst/>
                <a:ahLst/>
                <a:cxnLst/>
                <a:rect l="l" t="t" r="r" b="b"/>
                <a:pathLst>
                  <a:path w="3073" h="5317" extrusionOk="0">
                    <a:moveTo>
                      <a:pt x="2095" y="1"/>
                    </a:moveTo>
                    <a:cubicBezTo>
                      <a:pt x="1964" y="1"/>
                      <a:pt x="1833" y="24"/>
                      <a:pt x="1710" y="77"/>
                    </a:cubicBezTo>
                    <a:cubicBezTo>
                      <a:pt x="729" y="393"/>
                      <a:pt x="0" y="1217"/>
                      <a:pt x="317" y="2673"/>
                    </a:cubicBezTo>
                    <a:cubicBezTo>
                      <a:pt x="574" y="3828"/>
                      <a:pt x="1808" y="5316"/>
                      <a:pt x="2604" y="5316"/>
                    </a:cubicBezTo>
                    <a:cubicBezTo>
                      <a:pt x="2790" y="5316"/>
                      <a:pt x="2952" y="5235"/>
                      <a:pt x="3072" y="5049"/>
                    </a:cubicBezTo>
                    <a:cubicBezTo>
                      <a:pt x="2756" y="3370"/>
                      <a:pt x="2312" y="1945"/>
                      <a:pt x="2407" y="45"/>
                    </a:cubicBezTo>
                    <a:cubicBezTo>
                      <a:pt x="2308" y="16"/>
                      <a:pt x="2201" y="1"/>
                      <a:pt x="2095" y="1"/>
                    </a:cubicBezTo>
                    <a:close/>
                  </a:path>
                </a:pathLst>
              </a:custGeom>
              <a:solidFill>
                <a:srgbClr val="FFD5C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37" name="Google Shape;1434;p64"/>
              <p:cNvSpPr/>
              <p:nvPr/>
            </p:nvSpPr>
            <p:spPr>
              <a:xfrm>
                <a:off x="4258291" y="1914858"/>
                <a:ext cx="54708" cy="107235"/>
              </a:xfrm>
              <a:custGeom>
                <a:avLst/>
                <a:gdLst/>
                <a:ahLst/>
                <a:cxnLst/>
                <a:rect l="l" t="t" r="r" b="b"/>
                <a:pathLst>
                  <a:path w="1806" h="3540" extrusionOk="0">
                    <a:moveTo>
                      <a:pt x="1457" y="1"/>
                    </a:moveTo>
                    <a:cubicBezTo>
                      <a:pt x="1370" y="1"/>
                      <a:pt x="1283" y="8"/>
                      <a:pt x="1203" y="24"/>
                    </a:cubicBezTo>
                    <a:cubicBezTo>
                      <a:pt x="507" y="246"/>
                      <a:pt x="0" y="784"/>
                      <a:pt x="222" y="1766"/>
                    </a:cubicBezTo>
                    <a:cubicBezTo>
                      <a:pt x="412" y="2526"/>
                      <a:pt x="950" y="3318"/>
                      <a:pt x="1520" y="3540"/>
                    </a:cubicBezTo>
                    <a:cubicBezTo>
                      <a:pt x="1520" y="3254"/>
                      <a:pt x="1615" y="2938"/>
                      <a:pt x="1805" y="2684"/>
                    </a:cubicBezTo>
                    <a:cubicBezTo>
                      <a:pt x="1805" y="2653"/>
                      <a:pt x="1805" y="2621"/>
                      <a:pt x="1805" y="2621"/>
                    </a:cubicBezTo>
                    <a:cubicBezTo>
                      <a:pt x="1710" y="1956"/>
                      <a:pt x="1679" y="1291"/>
                      <a:pt x="1679" y="594"/>
                    </a:cubicBezTo>
                    <a:cubicBezTo>
                      <a:pt x="1679" y="404"/>
                      <a:pt x="1710" y="214"/>
                      <a:pt x="1710" y="24"/>
                    </a:cubicBezTo>
                    <a:cubicBezTo>
                      <a:pt x="1631" y="8"/>
                      <a:pt x="1544" y="1"/>
                      <a:pt x="1457" y="1"/>
                    </a:cubicBezTo>
                    <a:close/>
                  </a:path>
                </a:pathLst>
              </a:custGeom>
              <a:solidFill>
                <a:srgbClr val="DE9B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38" name="Google Shape;1435;p64"/>
              <p:cNvSpPr/>
              <p:nvPr/>
            </p:nvSpPr>
            <p:spPr>
              <a:xfrm>
                <a:off x="3962787" y="2122785"/>
                <a:ext cx="1179075" cy="666768"/>
              </a:xfrm>
              <a:custGeom>
                <a:avLst/>
                <a:gdLst/>
                <a:ahLst/>
                <a:cxnLst/>
                <a:rect l="l" t="t" r="r" b="b"/>
                <a:pathLst>
                  <a:path w="38923" h="22011" extrusionOk="0">
                    <a:moveTo>
                      <a:pt x="17672" y="1"/>
                    </a:moveTo>
                    <a:lnTo>
                      <a:pt x="17672" y="222"/>
                    </a:lnTo>
                    <a:lnTo>
                      <a:pt x="15646" y="381"/>
                    </a:lnTo>
                    <a:lnTo>
                      <a:pt x="15392" y="7760"/>
                    </a:lnTo>
                    <a:cubicBezTo>
                      <a:pt x="15392" y="7760"/>
                      <a:pt x="7665" y="8963"/>
                      <a:pt x="3833" y="12795"/>
                    </a:cubicBezTo>
                    <a:cubicBezTo>
                      <a:pt x="1" y="16627"/>
                      <a:pt x="919" y="21219"/>
                      <a:pt x="919" y="21219"/>
                    </a:cubicBezTo>
                    <a:lnTo>
                      <a:pt x="17672" y="21916"/>
                    </a:lnTo>
                    <a:lnTo>
                      <a:pt x="17672" y="22011"/>
                    </a:lnTo>
                    <a:lnTo>
                      <a:pt x="19034" y="21979"/>
                    </a:lnTo>
                    <a:lnTo>
                      <a:pt x="20396" y="22011"/>
                    </a:lnTo>
                    <a:lnTo>
                      <a:pt x="20396" y="21916"/>
                    </a:lnTo>
                    <a:lnTo>
                      <a:pt x="37370" y="21979"/>
                    </a:lnTo>
                    <a:cubicBezTo>
                      <a:pt x="37370" y="21979"/>
                      <a:pt x="38922" y="16627"/>
                      <a:pt x="35090" y="12795"/>
                    </a:cubicBezTo>
                    <a:cubicBezTo>
                      <a:pt x="31258" y="8963"/>
                      <a:pt x="22676" y="7760"/>
                      <a:pt x="22676" y="7760"/>
                    </a:cubicBezTo>
                    <a:lnTo>
                      <a:pt x="22423" y="381"/>
                    </a:lnTo>
                    <a:lnTo>
                      <a:pt x="20396" y="222"/>
                    </a:lnTo>
                    <a:lnTo>
                      <a:pt x="20396" y="1"/>
                    </a:lnTo>
                    <a:lnTo>
                      <a:pt x="19034" y="96"/>
                    </a:lnTo>
                    <a:lnTo>
                      <a:pt x="17672" y="1"/>
                    </a:lnTo>
                    <a:close/>
                  </a:path>
                </a:pathLst>
              </a:custGeom>
              <a:solidFill>
                <a:srgbClr val="FFD5C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39" name="Google Shape;1436;p64"/>
              <p:cNvSpPr/>
              <p:nvPr/>
            </p:nvSpPr>
            <p:spPr>
              <a:xfrm>
                <a:off x="4234299" y="2400053"/>
                <a:ext cx="208200" cy="384715"/>
              </a:xfrm>
              <a:custGeom>
                <a:avLst/>
                <a:gdLst/>
                <a:ahLst/>
                <a:cxnLst/>
                <a:rect l="l" t="t" r="r" b="b"/>
                <a:pathLst>
                  <a:path w="6873" h="12700" extrusionOk="0">
                    <a:moveTo>
                      <a:pt x="1172" y="0"/>
                    </a:moveTo>
                    <a:cubicBezTo>
                      <a:pt x="792" y="158"/>
                      <a:pt x="380" y="285"/>
                      <a:pt x="0" y="443"/>
                    </a:cubicBezTo>
                    <a:cubicBezTo>
                      <a:pt x="380" y="3009"/>
                      <a:pt x="254" y="5605"/>
                      <a:pt x="190" y="8202"/>
                    </a:cubicBezTo>
                    <a:cubicBezTo>
                      <a:pt x="159" y="9627"/>
                      <a:pt x="159" y="11021"/>
                      <a:pt x="127" y="12414"/>
                    </a:cubicBezTo>
                    <a:lnTo>
                      <a:pt x="6873" y="12699"/>
                    </a:lnTo>
                    <a:cubicBezTo>
                      <a:pt x="4181" y="8899"/>
                      <a:pt x="1710" y="4624"/>
                      <a:pt x="1172" y="0"/>
                    </a:cubicBezTo>
                    <a:close/>
                  </a:path>
                </a:pathLst>
              </a:custGeom>
              <a:solidFill>
                <a:srgbClr val="54386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0" name="Google Shape;1437;p64"/>
              <p:cNvSpPr/>
              <p:nvPr/>
            </p:nvSpPr>
            <p:spPr>
              <a:xfrm>
                <a:off x="4655456" y="2389481"/>
                <a:ext cx="232162" cy="398165"/>
              </a:xfrm>
              <a:custGeom>
                <a:avLst/>
                <a:gdLst/>
                <a:ahLst/>
                <a:cxnLst/>
                <a:rect l="l" t="t" r="r" b="b"/>
                <a:pathLst>
                  <a:path w="7664" h="13144" extrusionOk="0">
                    <a:moveTo>
                      <a:pt x="4402" y="1"/>
                    </a:moveTo>
                    <a:cubicBezTo>
                      <a:pt x="4370" y="3643"/>
                      <a:pt x="4022" y="6841"/>
                      <a:pt x="2027" y="10166"/>
                    </a:cubicBezTo>
                    <a:cubicBezTo>
                      <a:pt x="1393" y="11180"/>
                      <a:pt x="697" y="12162"/>
                      <a:pt x="0" y="13112"/>
                    </a:cubicBezTo>
                    <a:lnTo>
                      <a:pt x="7664" y="13143"/>
                    </a:lnTo>
                    <a:cubicBezTo>
                      <a:pt x="6366" y="9026"/>
                      <a:pt x="5732" y="4719"/>
                      <a:pt x="5700" y="381"/>
                    </a:cubicBezTo>
                    <a:cubicBezTo>
                      <a:pt x="5257" y="254"/>
                      <a:pt x="4814" y="127"/>
                      <a:pt x="4402" y="1"/>
                    </a:cubicBezTo>
                    <a:close/>
                  </a:path>
                </a:pathLst>
              </a:custGeom>
              <a:solidFill>
                <a:srgbClr val="54386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1" name="Google Shape;1438;p64"/>
              <p:cNvSpPr/>
              <p:nvPr/>
            </p:nvSpPr>
            <p:spPr>
              <a:xfrm>
                <a:off x="4430958" y="2122785"/>
                <a:ext cx="217803" cy="211078"/>
              </a:xfrm>
              <a:custGeom>
                <a:avLst/>
                <a:gdLst/>
                <a:ahLst/>
                <a:cxnLst/>
                <a:rect l="l" t="t" r="r" b="b"/>
                <a:pathLst>
                  <a:path w="7190" h="6968" extrusionOk="0">
                    <a:moveTo>
                      <a:pt x="2217" y="1"/>
                    </a:moveTo>
                    <a:lnTo>
                      <a:pt x="2217" y="222"/>
                    </a:lnTo>
                    <a:lnTo>
                      <a:pt x="191" y="381"/>
                    </a:lnTo>
                    <a:lnTo>
                      <a:pt x="0" y="6018"/>
                    </a:lnTo>
                    <a:cubicBezTo>
                      <a:pt x="2376" y="6335"/>
                      <a:pt x="4783" y="6651"/>
                      <a:pt x="7189" y="6968"/>
                    </a:cubicBezTo>
                    <a:lnTo>
                      <a:pt x="6968" y="381"/>
                    </a:lnTo>
                    <a:lnTo>
                      <a:pt x="4941" y="222"/>
                    </a:lnTo>
                    <a:lnTo>
                      <a:pt x="4941" y="1"/>
                    </a:lnTo>
                    <a:lnTo>
                      <a:pt x="3579" y="96"/>
                    </a:lnTo>
                    <a:lnTo>
                      <a:pt x="2217" y="1"/>
                    </a:lnTo>
                    <a:close/>
                  </a:path>
                </a:pathLst>
              </a:custGeom>
              <a:solidFill>
                <a:srgbClr val="F4B6A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2" name="Google Shape;1439;p64"/>
              <p:cNvSpPr/>
              <p:nvPr/>
            </p:nvSpPr>
            <p:spPr>
              <a:xfrm>
                <a:off x="4287069" y="1625867"/>
                <a:ext cx="504643" cy="658347"/>
              </a:xfrm>
              <a:custGeom>
                <a:avLst/>
                <a:gdLst/>
                <a:ahLst/>
                <a:cxnLst/>
                <a:rect l="l" t="t" r="r" b="b"/>
                <a:pathLst>
                  <a:path w="16659" h="21733" extrusionOk="0">
                    <a:moveTo>
                      <a:pt x="8424" y="0"/>
                    </a:moveTo>
                    <a:cubicBezTo>
                      <a:pt x="7094" y="0"/>
                      <a:pt x="1679" y="1489"/>
                      <a:pt x="824" y="7917"/>
                    </a:cubicBezTo>
                    <a:cubicBezTo>
                      <a:pt x="0" y="14220"/>
                      <a:pt x="2439" y="20142"/>
                      <a:pt x="6777" y="21440"/>
                    </a:cubicBezTo>
                    <a:cubicBezTo>
                      <a:pt x="7071" y="21538"/>
                      <a:pt x="7811" y="21732"/>
                      <a:pt x="8566" y="21732"/>
                    </a:cubicBezTo>
                    <a:cubicBezTo>
                      <a:pt x="9033" y="21732"/>
                      <a:pt x="9506" y="21658"/>
                      <a:pt x="9881" y="21440"/>
                    </a:cubicBezTo>
                    <a:cubicBezTo>
                      <a:pt x="14220" y="20142"/>
                      <a:pt x="16658" y="14220"/>
                      <a:pt x="15835" y="7917"/>
                    </a:cubicBezTo>
                    <a:cubicBezTo>
                      <a:pt x="14980" y="1489"/>
                      <a:pt x="9723" y="0"/>
                      <a:pt x="8424" y="0"/>
                    </a:cubicBezTo>
                    <a:close/>
                  </a:path>
                </a:pathLst>
              </a:custGeom>
              <a:solidFill>
                <a:srgbClr val="FFD5C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3" name="Google Shape;1440;p64"/>
              <p:cNvSpPr/>
              <p:nvPr/>
            </p:nvSpPr>
            <p:spPr>
              <a:xfrm>
                <a:off x="4287069" y="1662248"/>
                <a:ext cx="276298" cy="621814"/>
              </a:xfrm>
              <a:custGeom>
                <a:avLst/>
                <a:gdLst/>
                <a:ahLst/>
                <a:cxnLst/>
                <a:rect l="l" t="t" r="r" b="b"/>
                <a:pathLst>
                  <a:path w="9121" h="20527" extrusionOk="0">
                    <a:moveTo>
                      <a:pt x="8174" y="1"/>
                    </a:moveTo>
                    <a:cubicBezTo>
                      <a:pt x="6630" y="1"/>
                      <a:pt x="1648" y="514"/>
                      <a:pt x="824" y="6716"/>
                    </a:cubicBezTo>
                    <a:cubicBezTo>
                      <a:pt x="0" y="13019"/>
                      <a:pt x="2439" y="18941"/>
                      <a:pt x="6777" y="20239"/>
                    </a:cubicBezTo>
                    <a:cubicBezTo>
                      <a:pt x="7059" y="20342"/>
                      <a:pt x="7818" y="20527"/>
                      <a:pt x="8583" y="20527"/>
                    </a:cubicBezTo>
                    <a:cubicBezTo>
                      <a:pt x="8764" y="20527"/>
                      <a:pt x="8945" y="20517"/>
                      <a:pt x="9121" y="20492"/>
                    </a:cubicBezTo>
                    <a:cubicBezTo>
                      <a:pt x="8614" y="20429"/>
                      <a:pt x="8202" y="20302"/>
                      <a:pt x="8012" y="20239"/>
                    </a:cubicBezTo>
                    <a:cubicBezTo>
                      <a:pt x="3674" y="18941"/>
                      <a:pt x="1235" y="13019"/>
                      <a:pt x="2059" y="6716"/>
                    </a:cubicBezTo>
                    <a:cubicBezTo>
                      <a:pt x="2787" y="1048"/>
                      <a:pt x="7062" y="129"/>
                      <a:pt x="8931" y="3"/>
                    </a:cubicBezTo>
                    <a:lnTo>
                      <a:pt x="8329" y="3"/>
                    </a:lnTo>
                    <a:cubicBezTo>
                      <a:pt x="8282" y="2"/>
                      <a:pt x="8231" y="1"/>
                      <a:pt x="8174" y="1"/>
                    </a:cubicBezTo>
                    <a:close/>
                  </a:path>
                </a:pathLst>
              </a:custGeom>
              <a:solidFill>
                <a:srgbClr val="F4B6A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4" name="Google Shape;1441;p64"/>
              <p:cNvSpPr/>
              <p:nvPr/>
            </p:nvSpPr>
            <p:spPr>
              <a:xfrm>
                <a:off x="4562397" y="1932851"/>
                <a:ext cx="47983" cy="131439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4339" extrusionOk="0">
                    <a:moveTo>
                      <a:pt x="0" y="0"/>
                    </a:moveTo>
                    <a:lnTo>
                      <a:pt x="127" y="4339"/>
                    </a:lnTo>
                    <a:lnTo>
                      <a:pt x="1584" y="335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E9B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5" name="Google Shape;1442;p64"/>
              <p:cNvSpPr/>
              <p:nvPr/>
            </p:nvSpPr>
            <p:spPr>
              <a:xfrm>
                <a:off x="4453011" y="2098824"/>
                <a:ext cx="200536" cy="73550"/>
              </a:xfrm>
              <a:custGeom>
                <a:avLst/>
                <a:gdLst/>
                <a:ahLst/>
                <a:cxnLst/>
                <a:rect l="l" t="t" r="r" b="b"/>
                <a:pathLst>
                  <a:path w="6620" h="2428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1" y="0"/>
                      <a:pt x="1236" y="2427"/>
                      <a:pt x="3254" y="2427"/>
                    </a:cubicBezTo>
                    <a:cubicBezTo>
                      <a:pt x="4215" y="2427"/>
                      <a:pt x="5353" y="1877"/>
                      <a:pt x="6620" y="253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CC717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6" name="Google Shape;1443;p64"/>
              <p:cNvSpPr/>
              <p:nvPr/>
            </p:nvSpPr>
            <p:spPr>
              <a:xfrm>
                <a:off x="4453011" y="2098824"/>
                <a:ext cx="200536" cy="68128"/>
              </a:xfrm>
              <a:custGeom>
                <a:avLst/>
                <a:gdLst/>
                <a:ahLst/>
                <a:cxnLst/>
                <a:rect l="l" t="t" r="r" b="b"/>
                <a:pathLst>
                  <a:path w="6620" h="2249" extrusionOk="0">
                    <a:moveTo>
                      <a:pt x="1" y="0"/>
                    </a:moveTo>
                    <a:cubicBezTo>
                      <a:pt x="1" y="0"/>
                      <a:pt x="159" y="317"/>
                      <a:pt x="476" y="728"/>
                    </a:cubicBezTo>
                    <a:cubicBezTo>
                      <a:pt x="539" y="697"/>
                      <a:pt x="603" y="665"/>
                      <a:pt x="666" y="665"/>
                    </a:cubicBezTo>
                    <a:cubicBezTo>
                      <a:pt x="883" y="635"/>
                      <a:pt x="1102" y="619"/>
                      <a:pt x="1321" y="619"/>
                    </a:cubicBezTo>
                    <a:cubicBezTo>
                      <a:pt x="2251" y="619"/>
                      <a:pt x="3172" y="915"/>
                      <a:pt x="3865" y="1710"/>
                    </a:cubicBezTo>
                    <a:cubicBezTo>
                      <a:pt x="4023" y="1868"/>
                      <a:pt x="4150" y="2058"/>
                      <a:pt x="4213" y="2249"/>
                    </a:cubicBezTo>
                    <a:cubicBezTo>
                      <a:pt x="4941" y="1963"/>
                      <a:pt x="5765" y="1362"/>
                      <a:pt x="6620" y="253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5F262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7" name="Google Shape;1444;p64"/>
              <p:cNvSpPr/>
              <p:nvPr/>
            </p:nvSpPr>
            <p:spPr>
              <a:xfrm>
                <a:off x="4592114" y="1847245"/>
                <a:ext cx="119958" cy="40531"/>
              </a:xfrm>
              <a:custGeom>
                <a:avLst/>
                <a:gdLst/>
                <a:ahLst/>
                <a:cxnLst/>
                <a:rect l="l" t="t" r="r" b="b"/>
                <a:pathLst>
                  <a:path w="3960" h="1338" extrusionOk="0">
                    <a:moveTo>
                      <a:pt x="1830" y="0"/>
                    </a:moveTo>
                    <a:cubicBezTo>
                      <a:pt x="1478" y="0"/>
                      <a:pt x="1117" y="75"/>
                      <a:pt x="824" y="261"/>
                    </a:cubicBezTo>
                    <a:cubicBezTo>
                      <a:pt x="444" y="451"/>
                      <a:pt x="191" y="736"/>
                      <a:pt x="1" y="1116"/>
                    </a:cubicBezTo>
                    <a:cubicBezTo>
                      <a:pt x="381" y="990"/>
                      <a:pt x="698" y="863"/>
                      <a:pt x="1046" y="831"/>
                    </a:cubicBezTo>
                    <a:cubicBezTo>
                      <a:pt x="1231" y="794"/>
                      <a:pt x="1406" y="779"/>
                      <a:pt x="1583" y="779"/>
                    </a:cubicBezTo>
                    <a:cubicBezTo>
                      <a:pt x="1707" y="779"/>
                      <a:pt x="1833" y="786"/>
                      <a:pt x="1964" y="799"/>
                    </a:cubicBezTo>
                    <a:cubicBezTo>
                      <a:pt x="2598" y="863"/>
                      <a:pt x="3199" y="1085"/>
                      <a:pt x="3960" y="1338"/>
                    </a:cubicBezTo>
                    <a:cubicBezTo>
                      <a:pt x="3801" y="958"/>
                      <a:pt x="3516" y="673"/>
                      <a:pt x="3168" y="451"/>
                    </a:cubicBezTo>
                    <a:cubicBezTo>
                      <a:pt x="2851" y="198"/>
                      <a:pt x="2471" y="71"/>
                      <a:pt x="2028" y="8"/>
                    </a:cubicBezTo>
                    <a:cubicBezTo>
                      <a:pt x="1963" y="3"/>
                      <a:pt x="1897" y="0"/>
                      <a:pt x="1830" y="0"/>
                    </a:cubicBezTo>
                    <a:close/>
                  </a:path>
                </a:pathLst>
              </a:custGeom>
              <a:solidFill>
                <a:srgbClr val="A06C6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8" name="Google Shape;1445;p64"/>
              <p:cNvSpPr/>
              <p:nvPr/>
            </p:nvSpPr>
            <p:spPr>
              <a:xfrm>
                <a:off x="4374372" y="1844397"/>
                <a:ext cx="119928" cy="37623"/>
              </a:xfrm>
              <a:custGeom>
                <a:avLst/>
                <a:gdLst/>
                <a:ahLst/>
                <a:cxnLst/>
                <a:rect l="l" t="t" r="r" b="b"/>
                <a:pathLst>
                  <a:path w="3959" h="1242" extrusionOk="0">
                    <a:moveTo>
                      <a:pt x="2097" y="1"/>
                    </a:moveTo>
                    <a:cubicBezTo>
                      <a:pt x="2042" y="1"/>
                      <a:pt x="1987" y="3"/>
                      <a:pt x="1932" y="7"/>
                    </a:cubicBezTo>
                    <a:cubicBezTo>
                      <a:pt x="1520" y="38"/>
                      <a:pt x="1108" y="165"/>
                      <a:pt x="792" y="387"/>
                    </a:cubicBezTo>
                    <a:cubicBezTo>
                      <a:pt x="443" y="608"/>
                      <a:pt x="158" y="893"/>
                      <a:pt x="0" y="1242"/>
                    </a:cubicBezTo>
                    <a:cubicBezTo>
                      <a:pt x="760" y="1020"/>
                      <a:pt x="1362" y="830"/>
                      <a:pt x="1995" y="798"/>
                    </a:cubicBezTo>
                    <a:cubicBezTo>
                      <a:pt x="2080" y="790"/>
                      <a:pt x="2163" y="786"/>
                      <a:pt x="2244" y="786"/>
                    </a:cubicBezTo>
                    <a:cubicBezTo>
                      <a:pt x="2467" y="786"/>
                      <a:pt x="2682" y="815"/>
                      <a:pt x="2914" y="862"/>
                    </a:cubicBezTo>
                    <a:cubicBezTo>
                      <a:pt x="3230" y="925"/>
                      <a:pt x="3547" y="1052"/>
                      <a:pt x="3959" y="1147"/>
                    </a:cubicBezTo>
                    <a:cubicBezTo>
                      <a:pt x="3800" y="798"/>
                      <a:pt x="3515" y="482"/>
                      <a:pt x="3167" y="292"/>
                    </a:cubicBezTo>
                    <a:cubicBezTo>
                      <a:pt x="2834" y="98"/>
                      <a:pt x="2478" y="1"/>
                      <a:pt x="2097" y="1"/>
                    </a:cubicBezTo>
                    <a:close/>
                  </a:path>
                </a:pathLst>
              </a:custGeom>
              <a:solidFill>
                <a:srgbClr val="A06C6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9" name="Google Shape;1446;p64"/>
              <p:cNvSpPr/>
              <p:nvPr/>
            </p:nvSpPr>
            <p:spPr>
              <a:xfrm>
                <a:off x="3953215" y="2445128"/>
                <a:ext cx="1189586" cy="320434"/>
              </a:xfrm>
              <a:custGeom>
                <a:avLst/>
                <a:gdLst/>
                <a:ahLst/>
                <a:cxnLst/>
                <a:rect l="l" t="t" r="r" b="b"/>
                <a:pathLst>
                  <a:path w="39270" h="10578" extrusionOk="0">
                    <a:moveTo>
                      <a:pt x="32999" y="0"/>
                    </a:moveTo>
                    <a:cubicBezTo>
                      <a:pt x="28428" y="1258"/>
                      <a:pt x="23702" y="1914"/>
                      <a:pt x="18962" y="1914"/>
                    </a:cubicBezTo>
                    <a:cubicBezTo>
                      <a:pt x="14869" y="1914"/>
                      <a:pt x="10767" y="1425"/>
                      <a:pt x="6746" y="412"/>
                    </a:cubicBezTo>
                    <a:cubicBezTo>
                      <a:pt x="6524" y="349"/>
                      <a:pt x="6429" y="191"/>
                      <a:pt x="6429" y="32"/>
                    </a:cubicBezTo>
                    <a:cubicBezTo>
                      <a:pt x="3041" y="1964"/>
                      <a:pt x="0" y="5226"/>
                      <a:pt x="349" y="10578"/>
                    </a:cubicBezTo>
                    <a:lnTo>
                      <a:pt x="39112" y="10578"/>
                    </a:lnTo>
                    <a:cubicBezTo>
                      <a:pt x="39112" y="10578"/>
                      <a:pt x="39270" y="4054"/>
                      <a:pt x="32999" y="0"/>
                    </a:cubicBezTo>
                    <a:close/>
                  </a:path>
                </a:pathLst>
              </a:custGeom>
              <a:solidFill>
                <a:srgbClr val="54386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50" name="Google Shape;1447;p64"/>
              <p:cNvSpPr/>
              <p:nvPr/>
            </p:nvSpPr>
            <p:spPr>
              <a:xfrm>
                <a:off x="3957032" y="2542034"/>
                <a:ext cx="1183861" cy="223528"/>
              </a:xfrm>
              <a:custGeom>
                <a:avLst/>
                <a:gdLst/>
                <a:ahLst/>
                <a:cxnLst/>
                <a:rect l="l" t="t" r="r" b="b"/>
                <a:pathLst>
                  <a:path w="39081" h="7379" extrusionOk="0">
                    <a:moveTo>
                      <a:pt x="2471" y="0"/>
                    </a:moveTo>
                    <a:cubicBezTo>
                      <a:pt x="951" y="1837"/>
                      <a:pt x="1" y="4244"/>
                      <a:pt x="223" y="7379"/>
                    </a:cubicBezTo>
                    <a:lnTo>
                      <a:pt x="38986" y="7379"/>
                    </a:lnTo>
                    <a:cubicBezTo>
                      <a:pt x="38986" y="7379"/>
                      <a:pt x="39081" y="3610"/>
                      <a:pt x="36357" y="0"/>
                    </a:cubicBezTo>
                    <a:close/>
                  </a:path>
                </a:pathLst>
              </a:custGeom>
              <a:solidFill>
                <a:srgbClr val="3E2E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51" name="Google Shape;1448;p64"/>
              <p:cNvSpPr/>
              <p:nvPr/>
            </p:nvSpPr>
            <p:spPr>
              <a:xfrm>
                <a:off x="3747923" y="2571750"/>
                <a:ext cx="1613621" cy="1118611"/>
              </a:xfrm>
              <a:custGeom>
                <a:avLst/>
                <a:gdLst/>
                <a:ahLst/>
                <a:cxnLst/>
                <a:rect l="l" t="t" r="r" b="b"/>
                <a:pathLst>
                  <a:path w="53268" h="36927" extrusionOk="0">
                    <a:moveTo>
                      <a:pt x="53046" y="1"/>
                    </a:moveTo>
                    <a:lnTo>
                      <a:pt x="0" y="317"/>
                    </a:lnTo>
                    <a:lnTo>
                      <a:pt x="222" y="36927"/>
                    </a:lnTo>
                    <a:lnTo>
                      <a:pt x="53267" y="36610"/>
                    </a:lnTo>
                    <a:lnTo>
                      <a:pt x="53046" y="1"/>
                    </a:lnTo>
                    <a:close/>
                  </a:path>
                </a:pathLst>
              </a:custGeom>
              <a:solidFill>
                <a:srgbClr val="FFFFFF"/>
              </a:solidFill>
              <a:ln w="10300" cap="rnd" cmpd="sng">
                <a:solidFill>
                  <a:srgbClr val="D9D9D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52" name="Google Shape;1449;p64"/>
              <p:cNvSpPr/>
              <p:nvPr/>
            </p:nvSpPr>
            <p:spPr>
              <a:xfrm>
                <a:off x="3680764" y="2765865"/>
                <a:ext cx="317556" cy="181119"/>
              </a:xfrm>
              <a:custGeom>
                <a:avLst/>
                <a:gdLst/>
                <a:ahLst/>
                <a:cxnLst/>
                <a:rect l="l" t="t" r="r" b="b"/>
                <a:pathLst>
                  <a:path w="10483" h="5979" extrusionOk="0">
                    <a:moveTo>
                      <a:pt x="4400" y="0"/>
                    </a:moveTo>
                    <a:cubicBezTo>
                      <a:pt x="3729" y="0"/>
                      <a:pt x="2934" y="91"/>
                      <a:pt x="2280" y="275"/>
                    </a:cubicBezTo>
                    <a:cubicBezTo>
                      <a:pt x="0" y="877"/>
                      <a:pt x="1457" y="1732"/>
                      <a:pt x="1457" y="1732"/>
                    </a:cubicBezTo>
                    <a:cubicBezTo>
                      <a:pt x="285" y="2365"/>
                      <a:pt x="1235" y="3283"/>
                      <a:pt x="1235" y="3283"/>
                    </a:cubicBezTo>
                    <a:cubicBezTo>
                      <a:pt x="380" y="4075"/>
                      <a:pt x="1489" y="4677"/>
                      <a:pt x="1489" y="4677"/>
                    </a:cubicBezTo>
                    <a:cubicBezTo>
                      <a:pt x="978" y="5887"/>
                      <a:pt x="2499" y="5978"/>
                      <a:pt x="2970" y="5978"/>
                    </a:cubicBezTo>
                    <a:cubicBezTo>
                      <a:pt x="3053" y="5978"/>
                      <a:pt x="3104" y="5975"/>
                      <a:pt x="3104" y="5975"/>
                    </a:cubicBezTo>
                    <a:cubicBezTo>
                      <a:pt x="10483" y="4645"/>
                      <a:pt x="3294" y="4519"/>
                      <a:pt x="3294" y="4519"/>
                    </a:cubicBezTo>
                    <a:cubicBezTo>
                      <a:pt x="4434" y="4329"/>
                      <a:pt x="5701" y="4044"/>
                      <a:pt x="6461" y="3854"/>
                    </a:cubicBezTo>
                    <a:cubicBezTo>
                      <a:pt x="7806" y="3525"/>
                      <a:pt x="7430" y="2801"/>
                      <a:pt x="6398" y="2801"/>
                    </a:cubicBezTo>
                    <a:cubicBezTo>
                      <a:pt x="6336" y="2801"/>
                      <a:pt x="6273" y="2803"/>
                      <a:pt x="6207" y="2808"/>
                    </a:cubicBezTo>
                    <a:cubicBezTo>
                      <a:pt x="5067" y="2872"/>
                      <a:pt x="3389" y="2998"/>
                      <a:pt x="3389" y="2998"/>
                    </a:cubicBezTo>
                    <a:cubicBezTo>
                      <a:pt x="7582" y="1690"/>
                      <a:pt x="6979" y="1406"/>
                      <a:pt x="5665" y="1406"/>
                    </a:cubicBezTo>
                    <a:cubicBezTo>
                      <a:pt x="4657" y="1406"/>
                      <a:pt x="3231" y="1573"/>
                      <a:pt x="3231" y="1573"/>
                    </a:cubicBezTo>
                    <a:cubicBezTo>
                      <a:pt x="6938" y="540"/>
                      <a:pt x="6038" y="0"/>
                      <a:pt x="4400" y="0"/>
                    </a:cubicBez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53" name="Google Shape;1450;p64"/>
              <p:cNvSpPr/>
              <p:nvPr/>
            </p:nvSpPr>
            <p:spPr>
              <a:xfrm>
                <a:off x="5127443" y="2784525"/>
                <a:ext cx="316617" cy="180695"/>
              </a:xfrm>
              <a:custGeom>
                <a:avLst/>
                <a:gdLst/>
                <a:ahLst/>
                <a:cxnLst/>
                <a:rect l="l" t="t" r="r" b="b"/>
                <a:pathLst>
                  <a:path w="10452" h="5965" extrusionOk="0">
                    <a:moveTo>
                      <a:pt x="6073" y="0"/>
                    </a:moveTo>
                    <a:cubicBezTo>
                      <a:pt x="4419" y="0"/>
                      <a:pt x="3515" y="524"/>
                      <a:pt x="7252" y="1559"/>
                    </a:cubicBezTo>
                    <a:cubicBezTo>
                      <a:pt x="7252" y="1559"/>
                      <a:pt x="5878" y="1404"/>
                      <a:pt x="4871" y="1404"/>
                    </a:cubicBezTo>
                    <a:cubicBezTo>
                      <a:pt x="3509" y="1404"/>
                      <a:pt x="2816" y="1687"/>
                      <a:pt x="7094" y="3016"/>
                    </a:cubicBezTo>
                    <a:cubicBezTo>
                      <a:pt x="7094" y="3016"/>
                      <a:pt x="5384" y="2889"/>
                      <a:pt x="4276" y="2794"/>
                    </a:cubicBezTo>
                    <a:cubicBezTo>
                      <a:pt x="4211" y="2789"/>
                      <a:pt x="4148" y="2787"/>
                      <a:pt x="4087" y="2787"/>
                    </a:cubicBezTo>
                    <a:cubicBezTo>
                      <a:pt x="3026" y="2787"/>
                      <a:pt x="2674" y="3541"/>
                      <a:pt x="4022" y="3871"/>
                    </a:cubicBezTo>
                    <a:cubicBezTo>
                      <a:pt x="4751" y="4029"/>
                      <a:pt x="6017" y="4346"/>
                      <a:pt x="7157" y="4536"/>
                    </a:cubicBezTo>
                    <a:cubicBezTo>
                      <a:pt x="7157" y="4536"/>
                      <a:pt x="0" y="4631"/>
                      <a:pt x="7347" y="5961"/>
                    </a:cubicBezTo>
                    <a:cubicBezTo>
                      <a:pt x="7347" y="5961"/>
                      <a:pt x="7401" y="5964"/>
                      <a:pt x="7489" y="5964"/>
                    </a:cubicBezTo>
                    <a:cubicBezTo>
                      <a:pt x="7972" y="5964"/>
                      <a:pt x="9503" y="5873"/>
                      <a:pt x="8994" y="4694"/>
                    </a:cubicBezTo>
                    <a:cubicBezTo>
                      <a:pt x="8994" y="4694"/>
                      <a:pt x="10103" y="4061"/>
                      <a:pt x="9216" y="3269"/>
                    </a:cubicBezTo>
                    <a:cubicBezTo>
                      <a:pt x="9216" y="3269"/>
                      <a:pt x="10166" y="2382"/>
                      <a:pt x="8994" y="1749"/>
                    </a:cubicBezTo>
                    <a:cubicBezTo>
                      <a:pt x="8994" y="1749"/>
                      <a:pt x="10451" y="862"/>
                      <a:pt x="8203" y="261"/>
                    </a:cubicBezTo>
                    <a:cubicBezTo>
                      <a:pt x="7543" y="87"/>
                      <a:pt x="6746" y="0"/>
                      <a:pt x="6073" y="0"/>
                    </a:cubicBez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54" name="Google Shape;1451;p64"/>
              <p:cNvSpPr/>
              <p:nvPr/>
            </p:nvSpPr>
            <p:spPr>
              <a:xfrm>
                <a:off x="4390669" y="1926126"/>
                <a:ext cx="71006" cy="45136"/>
              </a:xfrm>
              <a:custGeom>
                <a:avLst/>
                <a:gdLst/>
                <a:ahLst/>
                <a:cxnLst/>
                <a:rect l="l" t="t" r="r" b="b"/>
                <a:pathLst>
                  <a:path w="2344" h="1490" extrusionOk="0">
                    <a:moveTo>
                      <a:pt x="1172" y="1"/>
                    </a:moveTo>
                    <a:cubicBezTo>
                      <a:pt x="760" y="64"/>
                      <a:pt x="475" y="349"/>
                      <a:pt x="317" y="602"/>
                    </a:cubicBezTo>
                    <a:cubicBezTo>
                      <a:pt x="159" y="887"/>
                      <a:pt x="32" y="1172"/>
                      <a:pt x="0" y="1489"/>
                    </a:cubicBezTo>
                    <a:cubicBezTo>
                      <a:pt x="190" y="1267"/>
                      <a:pt x="380" y="1014"/>
                      <a:pt x="570" y="824"/>
                    </a:cubicBezTo>
                    <a:cubicBezTo>
                      <a:pt x="792" y="602"/>
                      <a:pt x="1014" y="444"/>
                      <a:pt x="1204" y="412"/>
                    </a:cubicBezTo>
                    <a:cubicBezTo>
                      <a:pt x="1226" y="409"/>
                      <a:pt x="1249" y="408"/>
                      <a:pt x="1271" y="408"/>
                    </a:cubicBezTo>
                    <a:cubicBezTo>
                      <a:pt x="1464" y="408"/>
                      <a:pt x="1635" y="530"/>
                      <a:pt x="1806" y="729"/>
                    </a:cubicBezTo>
                    <a:cubicBezTo>
                      <a:pt x="1996" y="919"/>
                      <a:pt x="2154" y="1172"/>
                      <a:pt x="2344" y="1426"/>
                    </a:cubicBezTo>
                    <a:cubicBezTo>
                      <a:pt x="2344" y="1109"/>
                      <a:pt x="2249" y="792"/>
                      <a:pt x="2091" y="507"/>
                    </a:cubicBezTo>
                    <a:cubicBezTo>
                      <a:pt x="1996" y="381"/>
                      <a:pt x="1869" y="222"/>
                      <a:pt x="1711" y="127"/>
                    </a:cubicBezTo>
                    <a:cubicBezTo>
                      <a:pt x="1584" y="32"/>
                      <a:pt x="1362" y="1"/>
                      <a:pt x="1172" y="1"/>
                    </a:cubicBezTo>
                    <a:close/>
                  </a:path>
                </a:pathLst>
              </a:custGeom>
              <a:solidFill>
                <a:srgbClr val="3F35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55" name="Google Shape;1452;p64"/>
              <p:cNvSpPr/>
              <p:nvPr/>
            </p:nvSpPr>
            <p:spPr>
              <a:xfrm>
                <a:off x="4615136" y="1926126"/>
                <a:ext cx="72005" cy="45136"/>
              </a:xfrm>
              <a:custGeom>
                <a:avLst/>
                <a:gdLst/>
                <a:ahLst/>
                <a:cxnLst/>
                <a:rect l="l" t="t" r="r" b="b"/>
                <a:pathLst>
                  <a:path w="2377" h="1490" extrusionOk="0">
                    <a:moveTo>
                      <a:pt x="1173" y="1"/>
                    </a:moveTo>
                    <a:cubicBezTo>
                      <a:pt x="761" y="64"/>
                      <a:pt x="508" y="349"/>
                      <a:pt x="318" y="602"/>
                    </a:cubicBezTo>
                    <a:cubicBezTo>
                      <a:pt x="159" y="887"/>
                      <a:pt x="64" y="1172"/>
                      <a:pt x="1" y="1489"/>
                    </a:cubicBezTo>
                    <a:cubicBezTo>
                      <a:pt x="223" y="1267"/>
                      <a:pt x="381" y="1014"/>
                      <a:pt x="603" y="824"/>
                    </a:cubicBezTo>
                    <a:cubicBezTo>
                      <a:pt x="793" y="602"/>
                      <a:pt x="1014" y="444"/>
                      <a:pt x="1236" y="412"/>
                    </a:cubicBezTo>
                    <a:cubicBezTo>
                      <a:pt x="1255" y="409"/>
                      <a:pt x="1275" y="408"/>
                      <a:pt x="1295" y="408"/>
                    </a:cubicBezTo>
                    <a:cubicBezTo>
                      <a:pt x="1471" y="408"/>
                      <a:pt x="1667" y="530"/>
                      <a:pt x="1838" y="729"/>
                    </a:cubicBezTo>
                    <a:cubicBezTo>
                      <a:pt x="2028" y="919"/>
                      <a:pt x="2186" y="1172"/>
                      <a:pt x="2376" y="1426"/>
                    </a:cubicBezTo>
                    <a:cubicBezTo>
                      <a:pt x="2344" y="1109"/>
                      <a:pt x="2281" y="792"/>
                      <a:pt x="2091" y="507"/>
                    </a:cubicBezTo>
                    <a:cubicBezTo>
                      <a:pt x="1996" y="381"/>
                      <a:pt x="1901" y="222"/>
                      <a:pt x="1743" y="127"/>
                    </a:cubicBezTo>
                    <a:cubicBezTo>
                      <a:pt x="1584" y="32"/>
                      <a:pt x="1363" y="1"/>
                      <a:pt x="1173" y="1"/>
                    </a:cubicBezTo>
                    <a:close/>
                  </a:path>
                </a:pathLst>
              </a:custGeom>
              <a:solidFill>
                <a:srgbClr val="3F35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56" name="Google Shape;1453;p64"/>
              <p:cNvSpPr/>
              <p:nvPr/>
            </p:nvSpPr>
            <p:spPr>
              <a:xfrm>
                <a:off x="4280344" y="1460864"/>
                <a:ext cx="545901" cy="499826"/>
              </a:xfrm>
              <a:custGeom>
                <a:avLst/>
                <a:gdLst/>
                <a:ahLst/>
                <a:cxnLst/>
                <a:rect l="l" t="t" r="r" b="b"/>
                <a:pathLst>
                  <a:path w="18021" h="16500" extrusionOk="0">
                    <a:moveTo>
                      <a:pt x="11971" y="0"/>
                    </a:moveTo>
                    <a:cubicBezTo>
                      <a:pt x="11971" y="0"/>
                      <a:pt x="13555" y="1425"/>
                      <a:pt x="13016" y="2407"/>
                    </a:cubicBezTo>
                    <a:cubicBezTo>
                      <a:pt x="12951" y="2526"/>
                      <a:pt x="12795" y="2574"/>
                      <a:pt x="12569" y="2574"/>
                    </a:cubicBezTo>
                    <a:cubicBezTo>
                      <a:pt x="11701" y="2574"/>
                      <a:pt x="9790" y="1881"/>
                      <a:pt x="7908" y="1881"/>
                    </a:cubicBezTo>
                    <a:cubicBezTo>
                      <a:pt x="6234" y="1881"/>
                      <a:pt x="4583" y="2428"/>
                      <a:pt x="3706" y="4497"/>
                    </a:cubicBezTo>
                    <a:cubicBezTo>
                      <a:pt x="3706" y="4497"/>
                      <a:pt x="2969" y="4178"/>
                      <a:pt x="2196" y="4178"/>
                    </a:cubicBezTo>
                    <a:cubicBezTo>
                      <a:pt x="1508" y="4178"/>
                      <a:pt x="792" y="4430"/>
                      <a:pt x="539" y="5384"/>
                    </a:cubicBezTo>
                    <a:cubicBezTo>
                      <a:pt x="0" y="7411"/>
                      <a:pt x="539" y="9628"/>
                      <a:pt x="539" y="9628"/>
                    </a:cubicBezTo>
                    <a:lnTo>
                      <a:pt x="887" y="15835"/>
                    </a:lnTo>
                    <a:lnTo>
                      <a:pt x="1046" y="15835"/>
                    </a:lnTo>
                    <a:cubicBezTo>
                      <a:pt x="1204" y="15866"/>
                      <a:pt x="1394" y="15866"/>
                      <a:pt x="1552" y="15898"/>
                    </a:cubicBezTo>
                    <a:lnTo>
                      <a:pt x="2407" y="9818"/>
                    </a:lnTo>
                    <a:cubicBezTo>
                      <a:pt x="2407" y="9818"/>
                      <a:pt x="2710" y="7655"/>
                      <a:pt x="6069" y="7655"/>
                    </a:cubicBezTo>
                    <a:cubicBezTo>
                      <a:pt x="6774" y="7655"/>
                      <a:pt x="7614" y="7750"/>
                      <a:pt x="8614" y="7981"/>
                    </a:cubicBezTo>
                    <a:lnTo>
                      <a:pt x="8646" y="7981"/>
                    </a:lnTo>
                    <a:cubicBezTo>
                      <a:pt x="9945" y="8677"/>
                      <a:pt x="11845" y="9406"/>
                      <a:pt x="14157" y="9501"/>
                    </a:cubicBezTo>
                    <a:lnTo>
                      <a:pt x="14505" y="9501"/>
                    </a:lnTo>
                    <a:cubicBezTo>
                      <a:pt x="14663" y="10609"/>
                      <a:pt x="15202" y="13776"/>
                      <a:pt x="15487" y="16500"/>
                    </a:cubicBezTo>
                    <a:lnTo>
                      <a:pt x="16152" y="16500"/>
                    </a:lnTo>
                    <a:cubicBezTo>
                      <a:pt x="16215" y="15581"/>
                      <a:pt x="16437" y="12383"/>
                      <a:pt x="16278" y="9216"/>
                    </a:cubicBezTo>
                    <a:cubicBezTo>
                      <a:pt x="17418" y="8709"/>
                      <a:pt x="17957" y="7537"/>
                      <a:pt x="17577" y="5067"/>
                    </a:cubicBezTo>
                    <a:lnTo>
                      <a:pt x="17577" y="5067"/>
                    </a:lnTo>
                    <a:lnTo>
                      <a:pt x="16690" y="6714"/>
                    </a:lnTo>
                    <a:cubicBezTo>
                      <a:pt x="16690" y="6714"/>
                      <a:pt x="18020" y="3705"/>
                      <a:pt x="15898" y="1584"/>
                    </a:cubicBezTo>
                    <a:cubicBezTo>
                      <a:pt x="15898" y="1584"/>
                      <a:pt x="15898" y="2755"/>
                      <a:pt x="15487" y="3389"/>
                    </a:cubicBezTo>
                    <a:cubicBezTo>
                      <a:pt x="15487" y="3389"/>
                      <a:pt x="15645" y="127"/>
                      <a:pt x="11971" y="0"/>
                    </a:cubicBezTo>
                    <a:close/>
                  </a:path>
                </a:pathLst>
              </a:custGeom>
              <a:solidFill>
                <a:srgbClr val="FFB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57" name="Google Shape;1454;p64"/>
              <p:cNvSpPr/>
              <p:nvPr/>
            </p:nvSpPr>
            <p:spPr>
              <a:xfrm>
                <a:off x="4280344" y="1519389"/>
                <a:ext cx="220681" cy="422126"/>
              </a:xfrm>
              <a:custGeom>
                <a:avLst/>
                <a:gdLst/>
                <a:ahLst/>
                <a:cxnLst/>
                <a:rect l="l" t="t" r="r" b="b"/>
                <a:pathLst>
                  <a:path w="7285" h="13935" extrusionOk="0">
                    <a:moveTo>
                      <a:pt x="7063" y="0"/>
                    </a:moveTo>
                    <a:lnTo>
                      <a:pt x="7063" y="0"/>
                    </a:lnTo>
                    <a:cubicBezTo>
                      <a:pt x="5701" y="190"/>
                      <a:pt x="4434" y="855"/>
                      <a:pt x="3706" y="2565"/>
                    </a:cubicBezTo>
                    <a:cubicBezTo>
                      <a:pt x="3706" y="2565"/>
                      <a:pt x="2969" y="2246"/>
                      <a:pt x="2196" y="2246"/>
                    </a:cubicBezTo>
                    <a:cubicBezTo>
                      <a:pt x="1508" y="2246"/>
                      <a:pt x="792" y="2498"/>
                      <a:pt x="539" y="3452"/>
                    </a:cubicBezTo>
                    <a:cubicBezTo>
                      <a:pt x="0" y="5479"/>
                      <a:pt x="539" y="7696"/>
                      <a:pt x="539" y="7696"/>
                    </a:cubicBezTo>
                    <a:lnTo>
                      <a:pt x="887" y="13903"/>
                    </a:lnTo>
                    <a:lnTo>
                      <a:pt x="1046" y="13903"/>
                    </a:lnTo>
                    <a:cubicBezTo>
                      <a:pt x="1204" y="13903"/>
                      <a:pt x="1394" y="13934"/>
                      <a:pt x="1552" y="13934"/>
                    </a:cubicBezTo>
                    <a:lnTo>
                      <a:pt x="2407" y="7886"/>
                    </a:lnTo>
                    <a:cubicBezTo>
                      <a:pt x="2407" y="7886"/>
                      <a:pt x="2717" y="5715"/>
                      <a:pt x="6091" y="5715"/>
                    </a:cubicBezTo>
                    <a:cubicBezTo>
                      <a:pt x="6452" y="5715"/>
                      <a:pt x="6849" y="5740"/>
                      <a:pt x="7284" y="5795"/>
                    </a:cubicBezTo>
                    <a:cubicBezTo>
                      <a:pt x="6778" y="5257"/>
                      <a:pt x="6398" y="4592"/>
                      <a:pt x="6239" y="3800"/>
                    </a:cubicBezTo>
                    <a:cubicBezTo>
                      <a:pt x="5923" y="2375"/>
                      <a:pt x="6334" y="1108"/>
                      <a:pt x="7063" y="0"/>
                    </a:cubicBezTo>
                    <a:close/>
                  </a:path>
                </a:pathLst>
              </a:custGeom>
              <a:solidFill>
                <a:srgbClr val="F9A7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58" name="Google Shape;1455;p64"/>
              <p:cNvSpPr/>
              <p:nvPr/>
            </p:nvSpPr>
            <p:spPr>
              <a:xfrm>
                <a:off x="4218941" y="2032605"/>
                <a:ext cx="91180" cy="144889"/>
              </a:xfrm>
              <a:custGeom>
                <a:avLst/>
                <a:gdLst/>
                <a:ahLst/>
                <a:cxnLst/>
                <a:rect l="l" t="t" r="r" b="b"/>
                <a:pathLst>
                  <a:path w="3010" h="4783" extrusionOk="0">
                    <a:moveTo>
                      <a:pt x="2788" y="1"/>
                    </a:moveTo>
                    <a:cubicBezTo>
                      <a:pt x="1679" y="33"/>
                      <a:pt x="729" y="761"/>
                      <a:pt x="381" y="1838"/>
                    </a:cubicBezTo>
                    <a:cubicBezTo>
                      <a:pt x="1" y="2914"/>
                      <a:pt x="349" y="4054"/>
                      <a:pt x="1204" y="4751"/>
                    </a:cubicBezTo>
                    <a:cubicBezTo>
                      <a:pt x="1236" y="4783"/>
                      <a:pt x="1267" y="4783"/>
                      <a:pt x="1331" y="4783"/>
                    </a:cubicBezTo>
                    <a:cubicBezTo>
                      <a:pt x="1394" y="4783"/>
                      <a:pt x="1426" y="4783"/>
                      <a:pt x="1489" y="4720"/>
                    </a:cubicBezTo>
                    <a:cubicBezTo>
                      <a:pt x="1552" y="4625"/>
                      <a:pt x="1521" y="4498"/>
                      <a:pt x="1457" y="4435"/>
                    </a:cubicBezTo>
                    <a:cubicBezTo>
                      <a:pt x="571" y="3738"/>
                      <a:pt x="507" y="2693"/>
                      <a:pt x="761" y="1964"/>
                    </a:cubicBezTo>
                    <a:cubicBezTo>
                      <a:pt x="982" y="1236"/>
                      <a:pt x="1679" y="444"/>
                      <a:pt x="2819" y="381"/>
                    </a:cubicBezTo>
                    <a:cubicBezTo>
                      <a:pt x="2914" y="381"/>
                      <a:pt x="3009" y="286"/>
                      <a:pt x="3009" y="191"/>
                    </a:cubicBezTo>
                    <a:cubicBezTo>
                      <a:pt x="2978" y="96"/>
                      <a:pt x="2883" y="1"/>
                      <a:pt x="2788" y="1"/>
                    </a:cubicBezTo>
                    <a:close/>
                  </a:path>
                </a:pathLst>
              </a:custGeom>
              <a:solidFill>
                <a:srgbClr val="FFB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59" name="Google Shape;1456;p64"/>
              <p:cNvSpPr/>
              <p:nvPr/>
            </p:nvSpPr>
            <p:spPr>
              <a:xfrm>
                <a:off x="4761934" y="2032605"/>
                <a:ext cx="90211" cy="144889"/>
              </a:xfrm>
              <a:custGeom>
                <a:avLst/>
                <a:gdLst/>
                <a:ahLst/>
                <a:cxnLst/>
                <a:rect l="l" t="t" r="r" b="b"/>
                <a:pathLst>
                  <a:path w="2978" h="4783" extrusionOk="0">
                    <a:moveTo>
                      <a:pt x="190" y="1"/>
                    </a:moveTo>
                    <a:cubicBezTo>
                      <a:pt x="95" y="1"/>
                      <a:pt x="0" y="96"/>
                      <a:pt x="0" y="191"/>
                    </a:cubicBezTo>
                    <a:cubicBezTo>
                      <a:pt x="0" y="318"/>
                      <a:pt x="95" y="381"/>
                      <a:pt x="190" y="413"/>
                    </a:cubicBezTo>
                    <a:cubicBezTo>
                      <a:pt x="1330" y="444"/>
                      <a:pt x="1995" y="1236"/>
                      <a:pt x="2249" y="1964"/>
                    </a:cubicBezTo>
                    <a:cubicBezTo>
                      <a:pt x="2502" y="2693"/>
                      <a:pt x="2439" y="3738"/>
                      <a:pt x="1552" y="4435"/>
                    </a:cubicBezTo>
                    <a:cubicBezTo>
                      <a:pt x="1457" y="4498"/>
                      <a:pt x="1457" y="4625"/>
                      <a:pt x="1520" y="4720"/>
                    </a:cubicBezTo>
                    <a:cubicBezTo>
                      <a:pt x="1552" y="4783"/>
                      <a:pt x="1615" y="4783"/>
                      <a:pt x="1679" y="4783"/>
                    </a:cubicBezTo>
                    <a:cubicBezTo>
                      <a:pt x="1710" y="4783"/>
                      <a:pt x="1742" y="4783"/>
                      <a:pt x="1805" y="4751"/>
                    </a:cubicBezTo>
                    <a:cubicBezTo>
                      <a:pt x="2661" y="4054"/>
                      <a:pt x="2977" y="2914"/>
                      <a:pt x="2629" y="1838"/>
                    </a:cubicBezTo>
                    <a:cubicBezTo>
                      <a:pt x="2249" y="761"/>
                      <a:pt x="1299" y="33"/>
                      <a:pt x="190" y="1"/>
                    </a:cubicBezTo>
                    <a:close/>
                  </a:path>
                </a:pathLst>
              </a:custGeom>
              <a:solidFill>
                <a:srgbClr val="FFB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60" name="Google Shape;1457;p64"/>
              <p:cNvSpPr/>
              <p:nvPr/>
            </p:nvSpPr>
            <p:spPr>
              <a:xfrm>
                <a:off x="3669253" y="2761472"/>
                <a:ext cx="316617" cy="180695"/>
              </a:xfrm>
              <a:custGeom>
                <a:avLst/>
                <a:gdLst/>
                <a:ahLst/>
                <a:cxnLst/>
                <a:rect l="l" t="t" r="r" b="b"/>
                <a:pathLst>
                  <a:path w="10452" h="5965" extrusionOk="0">
                    <a:moveTo>
                      <a:pt x="4378" y="1"/>
                    </a:moveTo>
                    <a:cubicBezTo>
                      <a:pt x="3705" y="1"/>
                      <a:pt x="2908" y="88"/>
                      <a:pt x="2249" y="262"/>
                    </a:cubicBezTo>
                    <a:cubicBezTo>
                      <a:pt x="0" y="863"/>
                      <a:pt x="1457" y="1718"/>
                      <a:pt x="1457" y="1718"/>
                    </a:cubicBezTo>
                    <a:cubicBezTo>
                      <a:pt x="285" y="2352"/>
                      <a:pt x="1235" y="3270"/>
                      <a:pt x="1235" y="3270"/>
                    </a:cubicBezTo>
                    <a:cubicBezTo>
                      <a:pt x="349" y="4062"/>
                      <a:pt x="1457" y="4695"/>
                      <a:pt x="1457" y="4695"/>
                    </a:cubicBezTo>
                    <a:cubicBezTo>
                      <a:pt x="948" y="5874"/>
                      <a:pt x="2479" y="5965"/>
                      <a:pt x="2963" y="5965"/>
                    </a:cubicBezTo>
                    <a:cubicBezTo>
                      <a:pt x="3051" y="5965"/>
                      <a:pt x="3104" y="5962"/>
                      <a:pt x="3104" y="5962"/>
                    </a:cubicBezTo>
                    <a:cubicBezTo>
                      <a:pt x="10451" y="4632"/>
                      <a:pt x="3262" y="4505"/>
                      <a:pt x="3262" y="4505"/>
                    </a:cubicBezTo>
                    <a:cubicBezTo>
                      <a:pt x="4434" y="4315"/>
                      <a:pt x="5701" y="4030"/>
                      <a:pt x="6429" y="3840"/>
                    </a:cubicBezTo>
                    <a:cubicBezTo>
                      <a:pt x="7777" y="3541"/>
                      <a:pt x="7425" y="2788"/>
                      <a:pt x="6364" y="2788"/>
                    </a:cubicBezTo>
                    <a:cubicBezTo>
                      <a:pt x="6304" y="2788"/>
                      <a:pt x="6241" y="2790"/>
                      <a:pt x="6176" y="2795"/>
                    </a:cubicBezTo>
                    <a:cubicBezTo>
                      <a:pt x="5036" y="2858"/>
                      <a:pt x="3357" y="3017"/>
                      <a:pt x="3357" y="3017"/>
                    </a:cubicBezTo>
                    <a:cubicBezTo>
                      <a:pt x="7617" y="1688"/>
                      <a:pt x="6927" y="1405"/>
                      <a:pt x="5571" y="1405"/>
                    </a:cubicBezTo>
                    <a:cubicBezTo>
                      <a:pt x="4567" y="1405"/>
                      <a:pt x="3199" y="1560"/>
                      <a:pt x="3199" y="1560"/>
                    </a:cubicBezTo>
                    <a:cubicBezTo>
                      <a:pt x="6936" y="524"/>
                      <a:pt x="6032" y="1"/>
                      <a:pt x="4378" y="1"/>
                    </a:cubicBezTo>
                    <a:close/>
                  </a:path>
                </a:pathLst>
              </a:custGeom>
              <a:solidFill>
                <a:srgbClr val="FFD5C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61" name="Google Shape;1458;p64"/>
              <p:cNvSpPr/>
              <p:nvPr/>
            </p:nvSpPr>
            <p:spPr>
              <a:xfrm>
                <a:off x="5138954" y="2781223"/>
                <a:ext cx="317556" cy="181089"/>
              </a:xfrm>
              <a:custGeom>
                <a:avLst/>
                <a:gdLst/>
                <a:ahLst/>
                <a:cxnLst/>
                <a:rect l="l" t="t" r="r" b="b"/>
                <a:pathLst>
                  <a:path w="10483" h="5978" extrusionOk="0">
                    <a:moveTo>
                      <a:pt x="6078" y="0"/>
                    </a:moveTo>
                    <a:cubicBezTo>
                      <a:pt x="4432" y="0"/>
                      <a:pt x="3523" y="540"/>
                      <a:pt x="7252" y="1573"/>
                    </a:cubicBezTo>
                    <a:cubicBezTo>
                      <a:pt x="7252" y="1573"/>
                      <a:pt x="5826" y="1406"/>
                      <a:pt x="4818" y="1406"/>
                    </a:cubicBezTo>
                    <a:cubicBezTo>
                      <a:pt x="3504" y="1406"/>
                      <a:pt x="2901" y="1690"/>
                      <a:pt x="7094" y="2998"/>
                    </a:cubicBezTo>
                    <a:cubicBezTo>
                      <a:pt x="7094" y="2998"/>
                      <a:pt x="5416" y="2871"/>
                      <a:pt x="4276" y="2808"/>
                    </a:cubicBezTo>
                    <a:cubicBezTo>
                      <a:pt x="4210" y="2803"/>
                      <a:pt x="4147" y="2800"/>
                      <a:pt x="4085" y="2800"/>
                    </a:cubicBezTo>
                    <a:cubicBezTo>
                      <a:pt x="3053" y="2800"/>
                      <a:pt x="2677" y="3524"/>
                      <a:pt x="4022" y="3853"/>
                    </a:cubicBezTo>
                    <a:cubicBezTo>
                      <a:pt x="4782" y="4043"/>
                      <a:pt x="6049" y="4328"/>
                      <a:pt x="7189" y="4518"/>
                    </a:cubicBezTo>
                    <a:cubicBezTo>
                      <a:pt x="7189" y="4518"/>
                      <a:pt x="0" y="4645"/>
                      <a:pt x="7379" y="5975"/>
                    </a:cubicBezTo>
                    <a:cubicBezTo>
                      <a:pt x="7379" y="5975"/>
                      <a:pt x="7430" y="5978"/>
                      <a:pt x="7513" y="5978"/>
                    </a:cubicBezTo>
                    <a:cubicBezTo>
                      <a:pt x="7984" y="5978"/>
                      <a:pt x="9505" y="5887"/>
                      <a:pt x="8994" y="4677"/>
                    </a:cubicBezTo>
                    <a:cubicBezTo>
                      <a:pt x="8994" y="4677"/>
                      <a:pt x="10103" y="4075"/>
                      <a:pt x="9248" y="3283"/>
                    </a:cubicBezTo>
                    <a:cubicBezTo>
                      <a:pt x="9248" y="3283"/>
                      <a:pt x="10166" y="2365"/>
                      <a:pt x="8994" y="1731"/>
                    </a:cubicBezTo>
                    <a:cubicBezTo>
                      <a:pt x="8994" y="1731"/>
                      <a:pt x="10483" y="876"/>
                      <a:pt x="8203" y="275"/>
                    </a:cubicBezTo>
                    <a:cubicBezTo>
                      <a:pt x="7549" y="91"/>
                      <a:pt x="6752" y="0"/>
                      <a:pt x="6078" y="0"/>
                    </a:cubicBezTo>
                    <a:close/>
                  </a:path>
                </a:pathLst>
              </a:custGeom>
              <a:solidFill>
                <a:srgbClr val="FFD5C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62" name="Google Shape;1459;p64"/>
            <p:cNvGrpSpPr/>
            <p:nvPr/>
          </p:nvGrpSpPr>
          <p:grpSpPr>
            <a:xfrm>
              <a:off x="6709696" y="1821193"/>
              <a:ext cx="2617183" cy="2820476"/>
              <a:chOff x="6028251" y="1481735"/>
              <a:chExt cx="1789196" cy="2247007"/>
            </a:xfrm>
          </p:grpSpPr>
          <p:sp>
            <p:nvSpPr>
              <p:cNvPr id="163" name="Google Shape;1460;p64"/>
              <p:cNvSpPr/>
              <p:nvPr/>
            </p:nvSpPr>
            <p:spPr>
              <a:xfrm>
                <a:off x="6223002" y="2375092"/>
                <a:ext cx="1350773" cy="413493"/>
              </a:xfrm>
              <a:custGeom>
                <a:avLst/>
                <a:gdLst/>
                <a:ahLst/>
                <a:cxnLst/>
                <a:rect l="l" t="t" r="r" b="b"/>
                <a:pathLst>
                  <a:path w="44591" h="13650" extrusionOk="0">
                    <a:moveTo>
                      <a:pt x="28217" y="1"/>
                    </a:moveTo>
                    <a:cubicBezTo>
                      <a:pt x="26602" y="1046"/>
                      <a:pt x="26951" y="1362"/>
                      <a:pt x="24987" y="1647"/>
                    </a:cubicBezTo>
                    <a:cubicBezTo>
                      <a:pt x="23739" y="1814"/>
                      <a:pt x="22633" y="1963"/>
                      <a:pt x="21612" y="1963"/>
                    </a:cubicBezTo>
                    <a:cubicBezTo>
                      <a:pt x="19913" y="1963"/>
                      <a:pt x="18446" y="1551"/>
                      <a:pt x="16943" y="127"/>
                    </a:cubicBezTo>
                    <a:cubicBezTo>
                      <a:pt x="12510" y="919"/>
                      <a:pt x="0" y="4276"/>
                      <a:pt x="665" y="13650"/>
                    </a:cubicBezTo>
                    <a:lnTo>
                      <a:pt x="43989" y="13650"/>
                    </a:lnTo>
                    <a:cubicBezTo>
                      <a:pt x="43989" y="13650"/>
                      <a:pt x="44590" y="2883"/>
                      <a:pt x="28217" y="1"/>
                    </a:cubicBezTo>
                    <a:close/>
                  </a:path>
                </a:pathLst>
              </a:custGeom>
              <a:solidFill>
                <a:srgbClr val="FFB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64" name="Google Shape;1461;p64"/>
              <p:cNvSpPr/>
              <p:nvPr/>
            </p:nvSpPr>
            <p:spPr>
              <a:xfrm>
                <a:off x="6246024" y="2565995"/>
                <a:ext cx="1313362" cy="222589"/>
              </a:xfrm>
              <a:custGeom>
                <a:avLst/>
                <a:gdLst/>
                <a:ahLst/>
                <a:cxnLst/>
                <a:rect l="l" t="t" r="r" b="b"/>
                <a:pathLst>
                  <a:path w="43356" h="7348" extrusionOk="0">
                    <a:moveTo>
                      <a:pt x="2724" y="1"/>
                    </a:moveTo>
                    <a:cubicBezTo>
                      <a:pt x="1045" y="1838"/>
                      <a:pt x="0" y="4244"/>
                      <a:pt x="190" y="7348"/>
                    </a:cubicBezTo>
                    <a:lnTo>
                      <a:pt x="43229" y="7348"/>
                    </a:lnTo>
                    <a:cubicBezTo>
                      <a:pt x="43229" y="7348"/>
                      <a:pt x="43355" y="3579"/>
                      <a:pt x="40315" y="1"/>
                    </a:cubicBezTo>
                    <a:close/>
                  </a:path>
                </a:pathLst>
              </a:custGeom>
              <a:solidFill>
                <a:srgbClr val="F9A7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65" name="Google Shape;1462;p64"/>
              <p:cNvSpPr/>
              <p:nvPr/>
            </p:nvSpPr>
            <p:spPr>
              <a:xfrm>
                <a:off x="6086776" y="2566964"/>
                <a:ext cx="1642399" cy="1161778"/>
              </a:xfrm>
              <a:custGeom>
                <a:avLst/>
                <a:gdLst/>
                <a:ahLst/>
                <a:cxnLst/>
                <a:rect l="l" t="t" r="r" b="b"/>
                <a:pathLst>
                  <a:path w="54218" h="38352" extrusionOk="0">
                    <a:moveTo>
                      <a:pt x="1172" y="0"/>
                    </a:moveTo>
                    <a:lnTo>
                      <a:pt x="0" y="36610"/>
                    </a:lnTo>
                    <a:lnTo>
                      <a:pt x="53014" y="38351"/>
                    </a:lnTo>
                    <a:lnTo>
                      <a:pt x="54218" y="1742"/>
                    </a:lnTo>
                    <a:lnTo>
                      <a:pt x="1172" y="0"/>
                    </a:lnTo>
                    <a:close/>
                  </a:path>
                </a:pathLst>
              </a:custGeom>
              <a:solidFill>
                <a:srgbClr val="FFFFFF"/>
              </a:solidFill>
              <a:ln w="10300" cap="rnd" cmpd="sng">
                <a:solidFill>
                  <a:srgbClr val="D9D9D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66" name="Google Shape;1463;p64"/>
              <p:cNvSpPr/>
              <p:nvPr/>
            </p:nvSpPr>
            <p:spPr>
              <a:xfrm>
                <a:off x="6049365" y="3065215"/>
                <a:ext cx="309892" cy="176363"/>
              </a:xfrm>
              <a:custGeom>
                <a:avLst/>
                <a:gdLst/>
                <a:ahLst/>
                <a:cxnLst/>
                <a:rect l="l" t="t" r="r" b="b"/>
                <a:pathLst>
                  <a:path w="10230" h="5822" extrusionOk="0">
                    <a:moveTo>
                      <a:pt x="4253" y="0"/>
                    </a:moveTo>
                    <a:cubicBezTo>
                      <a:pt x="3605" y="0"/>
                      <a:pt x="2846" y="80"/>
                      <a:pt x="2217" y="242"/>
                    </a:cubicBezTo>
                    <a:cubicBezTo>
                      <a:pt x="0" y="844"/>
                      <a:pt x="1425" y="1699"/>
                      <a:pt x="1425" y="1699"/>
                    </a:cubicBezTo>
                    <a:cubicBezTo>
                      <a:pt x="285" y="2332"/>
                      <a:pt x="1204" y="3219"/>
                      <a:pt x="1204" y="3219"/>
                    </a:cubicBezTo>
                    <a:cubicBezTo>
                      <a:pt x="349" y="3979"/>
                      <a:pt x="1425" y="4581"/>
                      <a:pt x="1425" y="4581"/>
                    </a:cubicBezTo>
                    <a:cubicBezTo>
                      <a:pt x="961" y="5716"/>
                      <a:pt x="2326" y="5821"/>
                      <a:pt x="2847" y="5821"/>
                    </a:cubicBezTo>
                    <a:cubicBezTo>
                      <a:pt x="2966" y="5821"/>
                      <a:pt x="3040" y="5816"/>
                      <a:pt x="3040" y="5816"/>
                    </a:cubicBezTo>
                    <a:cubicBezTo>
                      <a:pt x="10229" y="4517"/>
                      <a:pt x="3199" y="4422"/>
                      <a:pt x="3199" y="4422"/>
                    </a:cubicBezTo>
                    <a:cubicBezTo>
                      <a:pt x="4339" y="4232"/>
                      <a:pt x="5574" y="3947"/>
                      <a:pt x="6302" y="3757"/>
                    </a:cubicBezTo>
                    <a:cubicBezTo>
                      <a:pt x="7618" y="3458"/>
                      <a:pt x="7268" y="2736"/>
                      <a:pt x="6239" y="2736"/>
                    </a:cubicBezTo>
                    <a:cubicBezTo>
                      <a:pt x="6178" y="2736"/>
                      <a:pt x="6115" y="2738"/>
                      <a:pt x="6049" y="2744"/>
                    </a:cubicBezTo>
                    <a:cubicBezTo>
                      <a:pt x="4941" y="2807"/>
                      <a:pt x="3294" y="2934"/>
                      <a:pt x="3294" y="2934"/>
                    </a:cubicBezTo>
                    <a:cubicBezTo>
                      <a:pt x="7480" y="1636"/>
                      <a:pt x="6781" y="1362"/>
                      <a:pt x="5441" y="1362"/>
                    </a:cubicBezTo>
                    <a:cubicBezTo>
                      <a:pt x="4460" y="1362"/>
                      <a:pt x="3135" y="1509"/>
                      <a:pt x="3135" y="1509"/>
                    </a:cubicBezTo>
                    <a:cubicBezTo>
                      <a:pt x="6810" y="511"/>
                      <a:pt x="5887" y="0"/>
                      <a:pt x="4253" y="0"/>
                    </a:cubicBez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67" name="Google Shape;1464;p64"/>
              <p:cNvSpPr/>
              <p:nvPr/>
            </p:nvSpPr>
            <p:spPr>
              <a:xfrm>
                <a:off x="7419283" y="3073697"/>
                <a:ext cx="378959" cy="189813"/>
              </a:xfrm>
              <a:custGeom>
                <a:avLst/>
                <a:gdLst/>
                <a:ahLst/>
                <a:cxnLst/>
                <a:rect l="l" t="t" r="r" b="b"/>
                <a:pathLst>
                  <a:path w="12510" h="6266" extrusionOk="0">
                    <a:moveTo>
                      <a:pt x="7641" y="1"/>
                    </a:moveTo>
                    <a:cubicBezTo>
                      <a:pt x="5519" y="1"/>
                      <a:pt x="4099" y="594"/>
                      <a:pt x="8678" y="1609"/>
                    </a:cubicBezTo>
                    <a:cubicBezTo>
                      <a:pt x="8678" y="1609"/>
                      <a:pt x="7475" y="1523"/>
                      <a:pt x="6383" y="1523"/>
                    </a:cubicBezTo>
                    <a:cubicBezTo>
                      <a:pt x="4499" y="1523"/>
                      <a:pt x="2943" y="1777"/>
                      <a:pt x="8456" y="3161"/>
                    </a:cubicBezTo>
                    <a:cubicBezTo>
                      <a:pt x="8456" y="3161"/>
                      <a:pt x="6461" y="3065"/>
                      <a:pt x="5131" y="3034"/>
                    </a:cubicBezTo>
                    <a:cubicBezTo>
                      <a:pt x="5082" y="3032"/>
                      <a:pt x="5034" y="3031"/>
                      <a:pt x="4987" y="3031"/>
                    </a:cubicBezTo>
                    <a:cubicBezTo>
                      <a:pt x="3667" y="3031"/>
                      <a:pt x="3162" y="3867"/>
                      <a:pt x="4783" y="4142"/>
                    </a:cubicBezTo>
                    <a:cubicBezTo>
                      <a:pt x="5669" y="4332"/>
                      <a:pt x="7158" y="4617"/>
                      <a:pt x="8520" y="4744"/>
                    </a:cubicBezTo>
                    <a:cubicBezTo>
                      <a:pt x="8520" y="4744"/>
                      <a:pt x="1" y="5124"/>
                      <a:pt x="8678" y="6264"/>
                    </a:cubicBezTo>
                    <a:cubicBezTo>
                      <a:pt x="8678" y="6264"/>
                      <a:pt x="8712" y="6265"/>
                      <a:pt x="8770" y="6265"/>
                    </a:cubicBezTo>
                    <a:cubicBezTo>
                      <a:pt x="9231" y="6265"/>
                      <a:pt x="11231" y="6191"/>
                      <a:pt x="10641" y="4871"/>
                    </a:cubicBezTo>
                    <a:cubicBezTo>
                      <a:pt x="10641" y="4871"/>
                      <a:pt x="11972" y="4174"/>
                      <a:pt x="10958" y="3382"/>
                    </a:cubicBezTo>
                    <a:cubicBezTo>
                      <a:pt x="10958" y="3382"/>
                      <a:pt x="12098" y="2369"/>
                      <a:pt x="10736" y="1767"/>
                    </a:cubicBezTo>
                    <a:cubicBezTo>
                      <a:pt x="10736" y="1767"/>
                      <a:pt x="12510" y="785"/>
                      <a:pt x="9850" y="215"/>
                    </a:cubicBezTo>
                    <a:cubicBezTo>
                      <a:pt x="9172" y="70"/>
                      <a:pt x="8366" y="1"/>
                      <a:pt x="7641" y="1"/>
                    </a:cubicBez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68" name="Google Shape;1465;p64"/>
              <p:cNvSpPr/>
              <p:nvPr/>
            </p:nvSpPr>
            <p:spPr>
              <a:xfrm>
                <a:off x="6732400" y="2233111"/>
                <a:ext cx="348273" cy="248217"/>
              </a:xfrm>
              <a:custGeom>
                <a:avLst/>
                <a:gdLst/>
                <a:ahLst/>
                <a:cxnLst/>
                <a:rect l="l" t="t" r="r" b="b"/>
                <a:pathLst>
                  <a:path w="11497" h="8194" extrusionOk="0">
                    <a:moveTo>
                      <a:pt x="11496" y="1"/>
                    </a:moveTo>
                    <a:lnTo>
                      <a:pt x="222" y="2629"/>
                    </a:lnTo>
                    <a:cubicBezTo>
                      <a:pt x="222" y="2629"/>
                      <a:pt x="1" y="6556"/>
                      <a:pt x="127" y="6714"/>
                    </a:cubicBezTo>
                    <a:cubicBezTo>
                      <a:pt x="1044" y="7806"/>
                      <a:pt x="2370" y="8193"/>
                      <a:pt x="3791" y="8193"/>
                    </a:cubicBezTo>
                    <a:cubicBezTo>
                      <a:pt x="7278" y="8193"/>
                      <a:pt x="11338" y="5859"/>
                      <a:pt x="11338" y="5859"/>
                    </a:cubicBezTo>
                    <a:lnTo>
                      <a:pt x="11496" y="1"/>
                    </a:lnTo>
                    <a:close/>
                  </a:path>
                </a:pathLst>
              </a:custGeom>
              <a:solidFill>
                <a:srgbClr val="FFB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69" name="Google Shape;1466;p64"/>
              <p:cNvSpPr/>
              <p:nvPr/>
            </p:nvSpPr>
            <p:spPr>
              <a:xfrm>
                <a:off x="7107512" y="1847093"/>
                <a:ext cx="93089" cy="161035"/>
              </a:xfrm>
              <a:custGeom>
                <a:avLst/>
                <a:gdLst/>
                <a:ahLst/>
                <a:cxnLst/>
                <a:rect l="l" t="t" r="r" b="b"/>
                <a:pathLst>
                  <a:path w="3073" h="5316" extrusionOk="0">
                    <a:moveTo>
                      <a:pt x="993" y="0"/>
                    </a:moveTo>
                    <a:cubicBezTo>
                      <a:pt x="887" y="0"/>
                      <a:pt x="779" y="16"/>
                      <a:pt x="665" y="44"/>
                    </a:cubicBezTo>
                    <a:cubicBezTo>
                      <a:pt x="760" y="1945"/>
                      <a:pt x="317" y="3370"/>
                      <a:pt x="0" y="5048"/>
                    </a:cubicBezTo>
                    <a:cubicBezTo>
                      <a:pt x="120" y="5234"/>
                      <a:pt x="282" y="5316"/>
                      <a:pt x="469" y="5316"/>
                    </a:cubicBezTo>
                    <a:cubicBezTo>
                      <a:pt x="1264" y="5316"/>
                      <a:pt x="2499" y="3828"/>
                      <a:pt x="2755" y="2673"/>
                    </a:cubicBezTo>
                    <a:cubicBezTo>
                      <a:pt x="3072" y="1185"/>
                      <a:pt x="2344" y="393"/>
                      <a:pt x="1394" y="76"/>
                    </a:cubicBezTo>
                    <a:cubicBezTo>
                      <a:pt x="1254" y="24"/>
                      <a:pt x="1124" y="0"/>
                      <a:pt x="993" y="0"/>
                    </a:cubicBezTo>
                    <a:close/>
                  </a:path>
                </a:pathLst>
              </a:custGeom>
              <a:solidFill>
                <a:srgbClr val="FFD5C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70" name="Google Shape;1467;p64"/>
              <p:cNvSpPr/>
              <p:nvPr/>
            </p:nvSpPr>
            <p:spPr>
              <a:xfrm>
                <a:off x="7124779" y="1874811"/>
                <a:ext cx="54708" cy="107962"/>
              </a:xfrm>
              <a:custGeom>
                <a:avLst/>
                <a:gdLst/>
                <a:ahLst/>
                <a:cxnLst/>
                <a:rect l="l" t="t" r="r" b="b"/>
                <a:pathLst>
                  <a:path w="1806" h="3564" extrusionOk="0">
                    <a:moveTo>
                      <a:pt x="364" y="0"/>
                    </a:moveTo>
                    <a:cubicBezTo>
                      <a:pt x="285" y="0"/>
                      <a:pt x="206" y="16"/>
                      <a:pt x="127" y="48"/>
                    </a:cubicBezTo>
                    <a:cubicBezTo>
                      <a:pt x="127" y="238"/>
                      <a:pt x="127" y="428"/>
                      <a:pt x="127" y="618"/>
                    </a:cubicBezTo>
                    <a:cubicBezTo>
                      <a:pt x="127" y="1315"/>
                      <a:pt x="95" y="1980"/>
                      <a:pt x="32" y="2613"/>
                    </a:cubicBezTo>
                    <a:cubicBezTo>
                      <a:pt x="32" y="2645"/>
                      <a:pt x="0" y="2676"/>
                      <a:pt x="0" y="2708"/>
                    </a:cubicBezTo>
                    <a:cubicBezTo>
                      <a:pt x="190" y="2930"/>
                      <a:pt x="317" y="3278"/>
                      <a:pt x="285" y="3563"/>
                    </a:cubicBezTo>
                    <a:cubicBezTo>
                      <a:pt x="855" y="3341"/>
                      <a:pt x="1425" y="2550"/>
                      <a:pt x="1584" y="1790"/>
                    </a:cubicBezTo>
                    <a:cubicBezTo>
                      <a:pt x="1805" y="808"/>
                      <a:pt x="1299" y="270"/>
                      <a:pt x="602" y="48"/>
                    </a:cubicBezTo>
                    <a:cubicBezTo>
                      <a:pt x="523" y="16"/>
                      <a:pt x="444" y="0"/>
                      <a:pt x="364" y="0"/>
                    </a:cubicBezTo>
                    <a:close/>
                  </a:path>
                </a:pathLst>
              </a:custGeom>
              <a:solidFill>
                <a:srgbClr val="F4B6A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71" name="Google Shape;1468;p64"/>
              <p:cNvSpPr/>
              <p:nvPr/>
            </p:nvSpPr>
            <p:spPr>
              <a:xfrm>
                <a:off x="6595206" y="1847093"/>
                <a:ext cx="93089" cy="161035"/>
              </a:xfrm>
              <a:custGeom>
                <a:avLst/>
                <a:gdLst/>
                <a:ahLst/>
                <a:cxnLst/>
                <a:rect l="l" t="t" r="r" b="b"/>
                <a:pathLst>
                  <a:path w="3073" h="5316" extrusionOk="0">
                    <a:moveTo>
                      <a:pt x="2080" y="0"/>
                    </a:moveTo>
                    <a:cubicBezTo>
                      <a:pt x="1949" y="0"/>
                      <a:pt x="1819" y="24"/>
                      <a:pt x="1679" y="76"/>
                    </a:cubicBezTo>
                    <a:cubicBezTo>
                      <a:pt x="729" y="393"/>
                      <a:pt x="1" y="1185"/>
                      <a:pt x="318" y="2673"/>
                    </a:cubicBezTo>
                    <a:cubicBezTo>
                      <a:pt x="574" y="3828"/>
                      <a:pt x="1809" y="5316"/>
                      <a:pt x="2604" y="5316"/>
                    </a:cubicBezTo>
                    <a:cubicBezTo>
                      <a:pt x="2791" y="5316"/>
                      <a:pt x="2953" y="5234"/>
                      <a:pt x="3073" y="5048"/>
                    </a:cubicBezTo>
                    <a:cubicBezTo>
                      <a:pt x="2756" y="3370"/>
                      <a:pt x="2313" y="1945"/>
                      <a:pt x="2408" y="44"/>
                    </a:cubicBezTo>
                    <a:cubicBezTo>
                      <a:pt x="2294" y="16"/>
                      <a:pt x="2186" y="0"/>
                      <a:pt x="2080" y="0"/>
                    </a:cubicBezTo>
                    <a:close/>
                  </a:path>
                </a:pathLst>
              </a:custGeom>
              <a:solidFill>
                <a:srgbClr val="FFD5C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72" name="Google Shape;1469;p64"/>
              <p:cNvSpPr/>
              <p:nvPr/>
            </p:nvSpPr>
            <p:spPr>
              <a:xfrm>
                <a:off x="6616320" y="1874811"/>
                <a:ext cx="54708" cy="107962"/>
              </a:xfrm>
              <a:custGeom>
                <a:avLst/>
                <a:gdLst/>
                <a:ahLst/>
                <a:cxnLst/>
                <a:rect l="l" t="t" r="r" b="b"/>
                <a:pathLst>
                  <a:path w="1806" h="3564" extrusionOk="0">
                    <a:moveTo>
                      <a:pt x="1442" y="0"/>
                    </a:moveTo>
                    <a:cubicBezTo>
                      <a:pt x="1362" y="0"/>
                      <a:pt x="1283" y="16"/>
                      <a:pt x="1204" y="48"/>
                    </a:cubicBezTo>
                    <a:cubicBezTo>
                      <a:pt x="507" y="270"/>
                      <a:pt x="1" y="808"/>
                      <a:pt x="222" y="1790"/>
                    </a:cubicBezTo>
                    <a:cubicBezTo>
                      <a:pt x="381" y="2550"/>
                      <a:pt x="951" y="3341"/>
                      <a:pt x="1521" y="3563"/>
                    </a:cubicBezTo>
                    <a:cubicBezTo>
                      <a:pt x="1489" y="3278"/>
                      <a:pt x="1584" y="2930"/>
                      <a:pt x="1806" y="2708"/>
                    </a:cubicBezTo>
                    <a:cubicBezTo>
                      <a:pt x="1774" y="2676"/>
                      <a:pt x="1774" y="2645"/>
                      <a:pt x="1774" y="2613"/>
                    </a:cubicBezTo>
                    <a:cubicBezTo>
                      <a:pt x="1711" y="1980"/>
                      <a:pt x="1679" y="1315"/>
                      <a:pt x="1679" y="618"/>
                    </a:cubicBezTo>
                    <a:cubicBezTo>
                      <a:pt x="1679" y="428"/>
                      <a:pt x="1679" y="238"/>
                      <a:pt x="1679" y="48"/>
                    </a:cubicBezTo>
                    <a:cubicBezTo>
                      <a:pt x="1600" y="16"/>
                      <a:pt x="1521" y="0"/>
                      <a:pt x="1442" y="0"/>
                    </a:cubicBezTo>
                    <a:close/>
                  </a:path>
                </a:pathLst>
              </a:custGeom>
              <a:solidFill>
                <a:srgbClr val="F4B6A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73" name="Google Shape;1470;p64"/>
              <p:cNvSpPr/>
              <p:nvPr/>
            </p:nvSpPr>
            <p:spPr>
              <a:xfrm>
                <a:off x="6645097" y="1634501"/>
                <a:ext cx="503673" cy="621905"/>
              </a:xfrm>
              <a:custGeom>
                <a:avLst/>
                <a:gdLst/>
                <a:ahLst/>
                <a:cxnLst/>
                <a:rect l="l" t="t" r="r" b="b"/>
                <a:pathLst>
                  <a:path w="16627" h="20530" extrusionOk="0">
                    <a:moveTo>
                      <a:pt x="8298" y="0"/>
                    </a:moveTo>
                    <a:cubicBezTo>
                      <a:pt x="7000" y="0"/>
                      <a:pt x="1647" y="285"/>
                      <a:pt x="824" y="6714"/>
                    </a:cubicBezTo>
                    <a:cubicBezTo>
                      <a:pt x="1" y="13016"/>
                      <a:pt x="2408" y="18970"/>
                      <a:pt x="6778" y="20237"/>
                    </a:cubicBezTo>
                    <a:cubicBezTo>
                      <a:pt x="7052" y="20335"/>
                      <a:pt x="7785" y="20529"/>
                      <a:pt x="8537" y="20529"/>
                    </a:cubicBezTo>
                    <a:cubicBezTo>
                      <a:pt x="9002" y="20529"/>
                      <a:pt x="9475" y="20455"/>
                      <a:pt x="9850" y="20237"/>
                    </a:cubicBezTo>
                    <a:cubicBezTo>
                      <a:pt x="14220" y="18970"/>
                      <a:pt x="16627" y="13016"/>
                      <a:pt x="15804" y="6714"/>
                    </a:cubicBezTo>
                    <a:cubicBezTo>
                      <a:pt x="14980" y="285"/>
                      <a:pt x="9628" y="0"/>
                      <a:pt x="8298" y="0"/>
                    </a:cubicBezTo>
                    <a:close/>
                  </a:path>
                </a:pathLst>
              </a:custGeom>
              <a:solidFill>
                <a:srgbClr val="FFD5C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74" name="Google Shape;1471;p64"/>
              <p:cNvSpPr/>
              <p:nvPr/>
            </p:nvSpPr>
            <p:spPr>
              <a:xfrm>
                <a:off x="6645097" y="1634501"/>
                <a:ext cx="275359" cy="622117"/>
              </a:xfrm>
              <a:custGeom>
                <a:avLst/>
                <a:gdLst/>
                <a:ahLst/>
                <a:cxnLst/>
                <a:rect l="l" t="t" r="r" b="b"/>
                <a:pathLst>
                  <a:path w="9090" h="20537" extrusionOk="0">
                    <a:moveTo>
                      <a:pt x="8298" y="0"/>
                    </a:moveTo>
                    <a:cubicBezTo>
                      <a:pt x="7000" y="0"/>
                      <a:pt x="1647" y="285"/>
                      <a:pt x="824" y="6714"/>
                    </a:cubicBezTo>
                    <a:cubicBezTo>
                      <a:pt x="1" y="13016"/>
                      <a:pt x="2408" y="18970"/>
                      <a:pt x="6778" y="20237"/>
                    </a:cubicBezTo>
                    <a:cubicBezTo>
                      <a:pt x="7054" y="20337"/>
                      <a:pt x="7767" y="20537"/>
                      <a:pt x="8508" y="20537"/>
                    </a:cubicBezTo>
                    <a:cubicBezTo>
                      <a:pt x="8702" y="20537"/>
                      <a:pt x="8899" y="20523"/>
                      <a:pt x="9090" y="20490"/>
                    </a:cubicBezTo>
                    <a:cubicBezTo>
                      <a:pt x="8615" y="20427"/>
                      <a:pt x="8203" y="20300"/>
                      <a:pt x="8013" y="20237"/>
                    </a:cubicBezTo>
                    <a:cubicBezTo>
                      <a:pt x="3643" y="18970"/>
                      <a:pt x="1933" y="12858"/>
                      <a:pt x="2756" y="6556"/>
                    </a:cubicBezTo>
                    <a:cubicBezTo>
                      <a:pt x="3484" y="887"/>
                      <a:pt x="7031" y="159"/>
                      <a:pt x="8931" y="32"/>
                    </a:cubicBezTo>
                    <a:cubicBezTo>
                      <a:pt x="8678" y="0"/>
                      <a:pt x="8456" y="0"/>
                      <a:pt x="8298" y="0"/>
                    </a:cubicBezTo>
                    <a:close/>
                  </a:path>
                </a:pathLst>
              </a:custGeom>
              <a:solidFill>
                <a:srgbClr val="FFB5A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75" name="Google Shape;1472;p64"/>
              <p:cNvSpPr/>
              <p:nvPr/>
            </p:nvSpPr>
            <p:spPr>
              <a:xfrm>
                <a:off x="6895495" y="1839793"/>
                <a:ext cx="71006" cy="201475"/>
              </a:xfrm>
              <a:custGeom>
                <a:avLst/>
                <a:gdLst/>
                <a:ahLst/>
                <a:cxnLst/>
                <a:rect l="l" t="t" r="r" b="b"/>
                <a:pathLst>
                  <a:path w="2344" h="6651" extrusionOk="0">
                    <a:moveTo>
                      <a:pt x="412" y="0"/>
                    </a:moveTo>
                    <a:lnTo>
                      <a:pt x="0" y="6651"/>
                    </a:lnTo>
                    <a:lnTo>
                      <a:pt x="2344" y="6176"/>
                    </a:lnTo>
                    <a:lnTo>
                      <a:pt x="412" y="0"/>
                    </a:lnTo>
                    <a:close/>
                  </a:path>
                </a:pathLst>
              </a:custGeom>
              <a:solidFill>
                <a:srgbClr val="F4B6A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76" name="Google Shape;1473;p64"/>
              <p:cNvSpPr/>
              <p:nvPr/>
            </p:nvSpPr>
            <p:spPr>
              <a:xfrm>
                <a:off x="6955929" y="1800322"/>
                <a:ext cx="118989" cy="43349"/>
              </a:xfrm>
              <a:custGeom>
                <a:avLst/>
                <a:gdLst/>
                <a:ahLst/>
                <a:cxnLst/>
                <a:rect l="l" t="t" r="r" b="b"/>
                <a:pathLst>
                  <a:path w="3928" h="1431" extrusionOk="0">
                    <a:moveTo>
                      <a:pt x="1882" y="1"/>
                    </a:moveTo>
                    <a:cubicBezTo>
                      <a:pt x="1472" y="1"/>
                      <a:pt x="1045" y="153"/>
                      <a:pt x="697" y="385"/>
                    </a:cubicBezTo>
                    <a:cubicBezTo>
                      <a:pt x="349" y="607"/>
                      <a:pt x="95" y="987"/>
                      <a:pt x="0" y="1398"/>
                    </a:cubicBezTo>
                    <a:cubicBezTo>
                      <a:pt x="444" y="1335"/>
                      <a:pt x="761" y="1240"/>
                      <a:pt x="1077" y="1240"/>
                    </a:cubicBezTo>
                    <a:cubicBezTo>
                      <a:pt x="1279" y="1218"/>
                      <a:pt x="1480" y="1195"/>
                      <a:pt x="1682" y="1195"/>
                    </a:cubicBezTo>
                    <a:cubicBezTo>
                      <a:pt x="1765" y="1195"/>
                      <a:pt x="1849" y="1199"/>
                      <a:pt x="1932" y="1208"/>
                    </a:cubicBezTo>
                    <a:cubicBezTo>
                      <a:pt x="2217" y="1208"/>
                      <a:pt x="2502" y="1240"/>
                      <a:pt x="2819" y="1303"/>
                    </a:cubicBezTo>
                    <a:cubicBezTo>
                      <a:pt x="3167" y="1335"/>
                      <a:pt x="3516" y="1398"/>
                      <a:pt x="3927" y="1430"/>
                    </a:cubicBezTo>
                    <a:cubicBezTo>
                      <a:pt x="3801" y="1018"/>
                      <a:pt x="3516" y="702"/>
                      <a:pt x="3199" y="448"/>
                    </a:cubicBezTo>
                    <a:cubicBezTo>
                      <a:pt x="2851" y="195"/>
                      <a:pt x="2439" y="37"/>
                      <a:pt x="1996" y="5"/>
                    </a:cubicBezTo>
                    <a:cubicBezTo>
                      <a:pt x="1958" y="2"/>
                      <a:pt x="1920" y="1"/>
                      <a:pt x="1882" y="1"/>
                    </a:cubicBezTo>
                    <a:close/>
                  </a:path>
                </a:pathLst>
              </a:custGeom>
              <a:solidFill>
                <a:srgbClr val="A06C6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77" name="Google Shape;1474;p64"/>
              <p:cNvSpPr/>
              <p:nvPr/>
            </p:nvSpPr>
            <p:spPr>
              <a:xfrm>
                <a:off x="6723767" y="1798807"/>
                <a:ext cx="118989" cy="47741"/>
              </a:xfrm>
              <a:custGeom>
                <a:avLst/>
                <a:gdLst/>
                <a:ahLst/>
                <a:cxnLst/>
                <a:rect l="l" t="t" r="r" b="b"/>
                <a:pathLst>
                  <a:path w="3928" h="1576" extrusionOk="0">
                    <a:moveTo>
                      <a:pt x="2155" y="0"/>
                    </a:moveTo>
                    <a:cubicBezTo>
                      <a:pt x="2048" y="0"/>
                      <a:pt x="1942" y="8"/>
                      <a:pt x="1837" y="23"/>
                    </a:cubicBezTo>
                    <a:cubicBezTo>
                      <a:pt x="1394" y="87"/>
                      <a:pt x="982" y="277"/>
                      <a:pt x="666" y="530"/>
                    </a:cubicBezTo>
                    <a:cubicBezTo>
                      <a:pt x="349" y="815"/>
                      <a:pt x="96" y="1163"/>
                      <a:pt x="1" y="1575"/>
                    </a:cubicBezTo>
                    <a:cubicBezTo>
                      <a:pt x="412" y="1512"/>
                      <a:pt x="761" y="1417"/>
                      <a:pt x="1077" y="1353"/>
                    </a:cubicBezTo>
                    <a:cubicBezTo>
                      <a:pt x="1426" y="1290"/>
                      <a:pt x="1711" y="1227"/>
                      <a:pt x="1996" y="1195"/>
                    </a:cubicBezTo>
                    <a:cubicBezTo>
                      <a:pt x="2175" y="1173"/>
                      <a:pt x="2370" y="1150"/>
                      <a:pt x="2569" y="1150"/>
                    </a:cubicBezTo>
                    <a:cubicBezTo>
                      <a:pt x="2652" y="1150"/>
                      <a:pt x="2736" y="1154"/>
                      <a:pt x="2819" y="1163"/>
                    </a:cubicBezTo>
                    <a:cubicBezTo>
                      <a:pt x="2864" y="1159"/>
                      <a:pt x="2910" y="1157"/>
                      <a:pt x="2957" y="1157"/>
                    </a:cubicBezTo>
                    <a:cubicBezTo>
                      <a:pt x="3237" y="1157"/>
                      <a:pt x="3547" y="1227"/>
                      <a:pt x="3928" y="1227"/>
                    </a:cubicBezTo>
                    <a:cubicBezTo>
                      <a:pt x="3801" y="815"/>
                      <a:pt x="3516" y="467"/>
                      <a:pt x="3136" y="277"/>
                    </a:cubicBezTo>
                    <a:cubicBezTo>
                      <a:pt x="2845" y="83"/>
                      <a:pt x="2500" y="0"/>
                      <a:pt x="2155" y="0"/>
                    </a:cubicBezTo>
                    <a:close/>
                  </a:path>
                </a:pathLst>
              </a:custGeom>
              <a:solidFill>
                <a:srgbClr val="A06C6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78" name="Google Shape;1475;p64"/>
              <p:cNvSpPr/>
              <p:nvPr/>
            </p:nvSpPr>
            <p:spPr>
              <a:xfrm>
                <a:off x="6619197" y="1481735"/>
                <a:ext cx="587160" cy="889479"/>
              </a:xfrm>
              <a:custGeom>
                <a:avLst/>
                <a:gdLst/>
                <a:ahLst/>
                <a:cxnLst/>
                <a:rect l="l" t="t" r="r" b="b"/>
                <a:pathLst>
                  <a:path w="19383" h="29363" extrusionOk="0">
                    <a:moveTo>
                      <a:pt x="3168" y="7925"/>
                    </a:moveTo>
                    <a:cubicBezTo>
                      <a:pt x="4441" y="8939"/>
                      <a:pt x="6782" y="10251"/>
                      <a:pt x="10294" y="10251"/>
                    </a:cubicBezTo>
                    <a:cubicBezTo>
                      <a:pt x="11061" y="10251"/>
                      <a:pt x="11884" y="10189"/>
                      <a:pt x="12763" y="10047"/>
                    </a:cubicBezTo>
                    <a:cubicBezTo>
                      <a:pt x="12763" y="10047"/>
                      <a:pt x="9438" y="9825"/>
                      <a:pt x="7506" y="8274"/>
                    </a:cubicBezTo>
                    <a:lnTo>
                      <a:pt x="7506" y="8274"/>
                    </a:lnTo>
                    <a:cubicBezTo>
                      <a:pt x="7507" y="8274"/>
                      <a:pt x="9875" y="9447"/>
                      <a:pt x="12808" y="9447"/>
                    </a:cubicBezTo>
                    <a:cubicBezTo>
                      <a:pt x="13448" y="9447"/>
                      <a:pt x="14115" y="9391"/>
                      <a:pt x="14790" y="9255"/>
                    </a:cubicBezTo>
                    <a:lnTo>
                      <a:pt x="13207" y="8464"/>
                    </a:lnTo>
                    <a:cubicBezTo>
                      <a:pt x="13808" y="8432"/>
                      <a:pt x="14537" y="8337"/>
                      <a:pt x="15265" y="8147"/>
                    </a:cubicBezTo>
                    <a:cubicBezTo>
                      <a:pt x="15423" y="9097"/>
                      <a:pt x="15613" y="10680"/>
                      <a:pt x="15803" y="12200"/>
                    </a:cubicBezTo>
                    <a:cubicBezTo>
                      <a:pt x="15994" y="15874"/>
                      <a:pt x="15075" y="20434"/>
                      <a:pt x="13840" y="20624"/>
                    </a:cubicBezTo>
                    <a:cubicBezTo>
                      <a:pt x="13621" y="20664"/>
                      <a:pt x="13443" y="20684"/>
                      <a:pt x="13297" y="20684"/>
                    </a:cubicBezTo>
                    <a:cubicBezTo>
                      <a:pt x="12618" y="20684"/>
                      <a:pt x="12599" y="20247"/>
                      <a:pt x="12130" y="19231"/>
                    </a:cubicBezTo>
                    <a:cubicBezTo>
                      <a:pt x="11807" y="18544"/>
                      <a:pt x="10568" y="18386"/>
                      <a:pt x="9483" y="18386"/>
                    </a:cubicBezTo>
                    <a:cubicBezTo>
                      <a:pt x="8868" y="18386"/>
                      <a:pt x="8302" y="18436"/>
                      <a:pt x="7981" y="18471"/>
                    </a:cubicBezTo>
                    <a:cubicBezTo>
                      <a:pt x="7872" y="18462"/>
                      <a:pt x="7758" y="18457"/>
                      <a:pt x="7643" y="18457"/>
                    </a:cubicBezTo>
                    <a:cubicBezTo>
                      <a:pt x="6960" y="18457"/>
                      <a:pt x="6221" y="18639"/>
                      <a:pt x="5923" y="19263"/>
                    </a:cubicBezTo>
                    <a:cubicBezTo>
                      <a:pt x="5432" y="20269"/>
                      <a:pt x="5573" y="20687"/>
                      <a:pt x="4956" y="20687"/>
                    </a:cubicBezTo>
                    <a:cubicBezTo>
                      <a:pt x="4816" y="20687"/>
                      <a:pt x="4637" y="20665"/>
                      <a:pt x="4403" y="20624"/>
                    </a:cubicBezTo>
                    <a:cubicBezTo>
                      <a:pt x="3136" y="20434"/>
                      <a:pt x="2249" y="15842"/>
                      <a:pt x="2471" y="12169"/>
                    </a:cubicBezTo>
                    <a:cubicBezTo>
                      <a:pt x="2471" y="12074"/>
                      <a:pt x="2471" y="12010"/>
                      <a:pt x="2471" y="11947"/>
                    </a:cubicBezTo>
                    <a:lnTo>
                      <a:pt x="2756" y="9667"/>
                    </a:lnTo>
                    <a:lnTo>
                      <a:pt x="3168" y="7925"/>
                    </a:lnTo>
                    <a:close/>
                    <a:moveTo>
                      <a:pt x="7704" y="0"/>
                    </a:moveTo>
                    <a:cubicBezTo>
                      <a:pt x="4905" y="0"/>
                      <a:pt x="4121" y="1729"/>
                      <a:pt x="3928" y="2478"/>
                    </a:cubicBezTo>
                    <a:cubicBezTo>
                      <a:pt x="3896" y="2478"/>
                      <a:pt x="3864" y="2510"/>
                      <a:pt x="3864" y="2541"/>
                    </a:cubicBezTo>
                    <a:cubicBezTo>
                      <a:pt x="3864" y="2541"/>
                      <a:pt x="3796" y="2533"/>
                      <a:pt x="3682" y="2533"/>
                    </a:cubicBezTo>
                    <a:cubicBezTo>
                      <a:pt x="3128" y="2533"/>
                      <a:pt x="1487" y="2729"/>
                      <a:pt x="1172" y="5012"/>
                    </a:cubicBezTo>
                    <a:cubicBezTo>
                      <a:pt x="729" y="8147"/>
                      <a:pt x="1426" y="11409"/>
                      <a:pt x="1426" y="11409"/>
                    </a:cubicBezTo>
                    <a:lnTo>
                      <a:pt x="1267" y="13942"/>
                    </a:lnTo>
                    <a:cubicBezTo>
                      <a:pt x="1" y="24646"/>
                      <a:pt x="1679" y="28795"/>
                      <a:pt x="6999" y="29207"/>
                    </a:cubicBezTo>
                    <a:cubicBezTo>
                      <a:pt x="7477" y="29323"/>
                      <a:pt x="8046" y="29363"/>
                      <a:pt x="8614" y="29363"/>
                    </a:cubicBezTo>
                    <a:cubicBezTo>
                      <a:pt x="9589" y="29363"/>
                      <a:pt x="10565" y="29247"/>
                      <a:pt x="11085" y="29207"/>
                    </a:cubicBezTo>
                    <a:cubicBezTo>
                      <a:pt x="16469" y="28732"/>
                      <a:pt x="19382" y="26135"/>
                      <a:pt x="17070" y="14861"/>
                    </a:cubicBezTo>
                    <a:cubicBezTo>
                      <a:pt x="16912" y="13752"/>
                      <a:pt x="16912" y="10427"/>
                      <a:pt x="16627" y="7703"/>
                    </a:cubicBezTo>
                    <a:cubicBezTo>
                      <a:pt x="17007" y="7545"/>
                      <a:pt x="17387" y="7355"/>
                      <a:pt x="17735" y="7102"/>
                    </a:cubicBezTo>
                    <a:cubicBezTo>
                      <a:pt x="17735" y="7102"/>
                      <a:pt x="16532" y="2351"/>
                      <a:pt x="10926" y="578"/>
                    </a:cubicBezTo>
                    <a:cubicBezTo>
                      <a:pt x="9631" y="166"/>
                      <a:pt x="8571" y="0"/>
                      <a:pt x="7704" y="0"/>
                    </a:cubicBezTo>
                    <a:close/>
                  </a:path>
                </a:pathLst>
              </a:custGeom>
              <a:solidFill>
                <a:srgbClr val="A06C6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79" name="Google Shape;1476;p64"/>
              <p:cNvSpPr/>
              <p:nvPr/>
            </p:nvSpPr>
            <p:spPr>
              <a:xfrm>
                <a:off x="6619197" y="1481947"/>
                <a:ext cx="433667" cy="889267"/>
              </a:xfrm>
              <a:custGeom>
                <a:avLst/>
                <a:gdLst/>
                <a:ahLst/>
                <a:cxnLst/>
                <a:rect l="l" t="t" r="r" b="b"/>
                <a:pathLst>
                  <a:path w="14316" h="29356" extrusionOk="0">
                    <a:moveTo>
                      <a:pt x="7316" y="1"/>
                    </a:moveTo>
                    <a:lnTo>
                      <a:pt x="7316" y="1"/>
                    </a:lnTo>
                    <a:cubicBezTo>
                      <a:pt x="4846" y="159"/>
                      <a:pt x="4118" y="1743"/>
                      <a:pt x="3928" y="2439"/>
                    </a:cubicBezTo>
                    <a:cubicBezTo>
                      <a:pt x="3896" y="2471"/>
                      <a:pt x="3864" y="2503"/>
                      <a:pt x="3864" y="2534"/>
                    </a:cubicBezTo>
                    <a:cubicBezTo>
                      <a:pt x="3864" y="2534"/>
                      <a:pt x="3796" y="2526"/>
                      <a:pt x="3682" y="2526"/>
                    </a:cubicBezTo>
                    <a:cubicBezTo>
                      <a:pt x="3128" y="2526"/>
                      <a:pt x="1487" y="2722"/>
                      <a:pt x="1172" y="5005"/>
                    </a:cubicBezTo>
                    <a:cubicBezTo>
                      <a:pt x="729" y="8140"/>
                      <a:pt x="1426" y="11402"/>
                      <a:pt x="1426" y="11402"/>
                    </a:cubicBezTo>
                    <a:lnTo>
                      <a:pt x="1299" y="13935"/>
                    </a:lnTo>
                    <a:cubicBezTo>
                      <a:pt x="1" y="24639"/>
                      <a:pt x="1679" y="28788"/>
                      <a:pt x="6999" y="29200"/>
                    </a:cubicBezTo>
                    <a:cubicBezTo>
                      <a:pt x="7477" y="29316"/>
                      <a:pt x="8046" y="29356"/>
                      <a:pt x="8614" y="29356"/>
                    </a:cubicBezTo>
                    <a:cubicBezTo>
                      <a:pt x="9589" y="29356"/>
                      <a:pt x="10565" y="29240"/>
                      <a:pt x="11085" y="29200"/>
                    </a:cubicBezTo>
                    <a:cubicBezTo>
                      <a:pt x="12288" y="29073"/>
                      <a:pt x="13397" y="28883"/>
                      <a:pt x="14315" y="28471"/>
                    </a:cubicBezTo>
                    <a:lnTo>
                      <a:pt x="14315" y="28471"/>
                    </a:lnTo>
                    <a:cubicBezTo>
                      <a:pt x="13968" y="28533"/>
                      <a:pt x="13607" y="28566"/>
                      <a:pt x="13233" y="28566"/>
                    </a:cubicBezTo>
                    <a:cubicBezTo>
                      <a:pt x="12651" y="28566"/>
                      <a:pt x="12038" y="28486"/>
                      <a:pt x="11401" y="28313"/>
                    </a:cubicBezTo>
                    <a:cubicBezTo>
                      <a:pt x="9153" y="27743"/>
                      <a:pt x="7285" y="26951"/>
                      <a:pt x="5891" y="25051"/>
                    </a:cubicBezTo>
                    <a:cubicBezTo>
                      <a:pt x="4973" y="23784"/>
                      <a:pt x="4846" y="22232"/>
                      <a:pt x="4941" y="20681"/>
                    </a:cubicBezTo>
                    <a:cubicBezTo>
                      <a:pt x="4783" y="20681"/>
                      <a:pt x="4624" y="20681"/>
                      <a:pt x="4403" y="20617"/>
                    </a:cubicBezTo>
                    <a:cubicBezTo>
                      <a:pt x="3136" y="20427"/>
                      <a:pt x="2249" y="15835"/>
                      <a:pt x="2471" y="12162"/>
                    </a:cubicBezTo>
                    <a:cubicBezTo>
                      <a:pt x="2471" y="12067"/>
                      <a:pt x="2471" y="12003"/>
                      <a:pt x="2471" y="11940"/>
                    </a:cubicBezTo>
                    <a:lnTo>
                      <a:pt x="2756" y="9660"/>
                    </a:lnTo>
                    <a:lnTo>
                      <a:pt x="3168" y="7918"/>
                    </a:lnTo>
                    <a:cubicBezTo>
                      <a:pt x="3643" y="8298"/>
                      <a:pt x="4276" y="8710"/>
                      <a:pt x="5036" y="9090"/>
                    </a:cubicBezTo>
                    <a:cubicBezTo>
                      <a:pt x="4593" y="7823"/>
                      <a:pt x="4434" y="6461"/>
                      <a:pt x="4783" y="4973"/>
                    </a:cubicBezTo>
                    <a:cubicBezTo>
                      <a:pt x="5226" y="3073"/>
                      <a:pt x="5954" y="1299"/>
                      <a:pt x="7316" y="1"/>
                    </a:cubicBezTo>
                    <a:close/>
                  </a:path>
                </a:pathLst>
              </a:custGeom>
              <a:solidFill>
                <a:srgbClr val="7D535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80" name="Google Shape;1477;p64"/>
              <p:cNvSpPr/>
              <p:nvPr/>
            </p:nvSpPr>
            <p:spPr>
              <a:xfrm>
                <a:off x="6809162" y="2097855"/>
                <a:ext cx="173667" cy="46317"/>
              </a:xfrm>
              <a:custGeom>
                <a:avLst/>
                <a:gdLst/>
                <a:ahLst/>
                <a:cxnLst/>
                <a:rect l="l" t="t" r="r" b="b"/>
                <a:pathLst>
                  <a:path w="5733" h="1529" extrusionOk="0">
                    <a:moveTo>
                      <a:pt x="0" y="0"/>
                    </a:moveTo>
                    <a:cubicBezTo>
                      <a:pt x="0" y="0"/>
                      <a:pt x="1113" y="1528"/>
                      <a:pt x="2891" y="1528"/>
                    </a:cubicBezTo>
                    <a:cubicBezTo>
                      <a:pt x="3711" y="1528"/>
                      <a:pt x="4673" y="1203"/>
                      <a:pt x="5732" y="25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81" name="Google Shape;1478;p64"/>
              <p:cNvSpPr/>
              <p:nvPr/>
            </p:nvSpPr>
            <p:spPr>
              <a:xfrm>
                <a:off x="6977982" y="1891593"/>
                <a:ext cx="71036" cy="45106"/>
              </a:xfrm>
              <a:custGeom>
                <a:avLst/>
                <a:gdLst/>
                <a:ahLst/>
                <a:cxnLst/>
                <a:rect l="l" t="t" r="r" b="b"/>
                <a:pathLst>
                  <a:path w="2345" h="1489" extrusionOk="0">
                    <a:moveTo>
                      <a:pt x="2344" y="1"/>
                    </a:moveTo>
                    <a:cubicBezTo>
                      <a:pt x="2154" y="222"/>
                      <a:pt x="1964" y="476"/>
                      <a:pt x="1774" y="666"/>
                    </a:cubicBezTo>
                    <a:cubicBezTo>
                      <a:pt x="1584" y="856"/>
                      <a:pt x="1363" y="1046"/>
                      <a:pt x="1141" y="1046"/>
                    </a:cubicBezTo>
                    <a:cubicBezTo>
                      <a:pt x="1117" y="1050"/>
                      <a:pt x="1093" y="1052"/>
                      <a:pt x="1068" y="1052"/>
                    </a:cubicBezTo>
                    <a:cubicBezTo>
                      <a:pt x="896" y="1052"/>
                      <a:pt x="706" y="955"/>
                      <a:pt x="539" y="761"/>
                    </a:cubicBezTo>
                    <a:cubicBezTo>
                      <a:pt x="349" y="571"/>
                      <a:pt x="191" y="317"/>
                      <a:pt x="1" y="64"/>
                    </a:cubicBezTo>
                    <a:lnTo>
                      <a:pt x="1" y="64"/>
                    </a:lnTo>
                    <a:cubicBezTo>
                      <a:pt x="1" y="381"/>
                      <a:pt x="96" y="697"/>
                      <a:pt x="254" y="982"/>
                    </a:cubicBezTo>
                    <a:cubicBezTo>
                      <a:pt x="349" y="1109"/>
                      <a:pt x="476" y="1267"/>
                      <a:pt x="634" y="1362"/>
                    </a:cubicBezTo>
                    <a:cubicBezTo>
                      <a:pt x="793" y="1457"/>
                      <a:pt x="1014" y="1489"/>
                      <a:pt x="1204" y="1489"/>
                    </a:cubicBezTo>
                    <a:cubicBezTo>
                      <a:pt x="1584" y="1426"/>
                      <a:pt x="1869" y="1141"/>
                      <a:pt x="2028" y="887"/>
                    </a:cubicBezTo>
                    <a:cubicBezTo>
                      <a:pt x="2218" y="602"/>
                      <a:pt x="2313" y="317"/>
                      <a:pt x="2344" y="1"/>
                    </a:cubicBezTo>
                    <a:close/>
                  </a:path>
                </a:pathLst>
              </a:custGeom>
              <a:solidFill>
                <a:srgbClr val="3F35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82" name="Google Shape;1479;p64"/>
              <p:cNvSpPr/>
              <p:nvPr/>
            </p:nvSpPr>
            <p:spPr>
              <a:xfrm>
                <a:off x="6752545" y="1891593"/>
                <a:ext cx="71975" cy="45106"/>
              </a:xfrm>
              <a:custGeom>
                <a:avLst/>
                <a:gdLst/>
                <a:ahLst/>
                <a:cxnLst/>
                <a:rect l="l" t="t" r="r" b="b"/>
                <a:pathLst>
                  <a:path w="2376" h="1489" extrusionOk="0">
                    <a:moveTo>
                      <a:pt x="2376" y="1"/>
                    </a:moveTo>
                    <a:cubicBezTo>
                      <a:pt x="2154" y="222"/>
                      <a:pt x="1996" y="476"/>
                      <a:pt x="1806" y="666"/>
                    </a:cubicBezTo>
                    <a:cubicBezTo>
                      <a:pt x="1584" y="856"/>
                      <a:pt x="1362" y="1046"/>
                      <a:pt x="1172" y="1046"/>
                    </a:cubicBezTo>
                    <a:cubicBezTo>
                      <a:pt x="1145" y="1050"/>
                      <a:pt x="1117" y="1052"/>
                      <a:pt x="1091" y="1052"/>
                    </a:cubicBezTo>
                    <a:cubicBezTo>
                      <a:pt x="903" y="1052"/>
                      <a:pt x="733" y="955"/>
                      <a:pt x="539" y="761"/>
                    </a:cubicBezTo>
                    <a:cubicBezTo>
                      <a:pt x="349" y="571"/>
                      <a:pt x="191" y="317"/>
                      <a:pt x="1" y="64"/>
                    </a:cubicBezTo>
                    <a:lnTo>
                      <a:pt x="1" y="64"/>
                    </a:lnTo>
                    <a:cubicBezTo>
                      <a:pt x="32" y="381"/>
                      <a:pt x="127" y="697"/>
                      <a:pt x="286" y="982"/>
                    </a:cubicBezTo>
                    <a:cubicBezTo>
                      <a:pt x="381" y="1109"/>
                      <a:pt x="507" y="1267"/>
                      <a:pt x="666" y="1362"/>
                    </a:cubicBezTo>
                    <a:cubicBezTo>
                      <a:pt x="792" y="1457"/>
                      <a:pt x="1014" y="1489"/>
                      <a:pt x="1204" y="1489"/>
                    </a:cubicBezTo>
                    <a:cubicBezTo>
                      <a:pt x="1616" y="1426"/>
                      <a:pt x="1869" y="1141"/>
                      <a:pt x="2059" y="887"/>
                    </a:cubicBezTo>
                    <a:cubicBezTo>
                      <a:pt x="2217" y="602"/>
                      <a:pt x="2312" y="317"/>
                      <a:pt x="2376" y="1"/>
                    </a:cubicBezTo>
                    <a:close/>
                  </a:path>
                </a:pathLst>
              </a:custGeom>
              <a:solidFill>
                <a:srgbClr val="3F35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83" name="Google Shape;1480;p64"/>
              <p:cNvSpPr/>
              <p:nvPr/>
            </p:nvSpPr>
            <p:spPr>
              <a:xfrm>
                <a:off x="6028251" y="3059823"/>
                <a:ext cx="309892" cy="176878"/>
              </a:xfrm>
              <a:custGeom>
                <a:avLst/>
                <a:gdLst/>
                <a:ahLst/>
                <a:cxnLst/>
                <a:rect l="l" t="t" r="r" b="b"/>
                <a:pathLst>
                  <a:path w="10230" h="5839" extrusionOk="0">
                    <a:moveTo>
                      <a:pt x="4272" y="0"/>
                    </a:moveTo>
                    <a:cubicBezTo>
                      <a:pt x="3612" y="0"/>
                      <a:pt x="2829" y="87"/>
                      <a:pt x="2186" y="262"/>
                    </a:cubicBezTo>
                    <a:cubicBezTo>
                      <a:pt x="0" y="863"/>
                      <a:pt x="1426" y="1718"/>
                      <a:pt x="1426" y="1718"/>
                    </a:cubicBezTo>
                    <a:cubicBezTo>
                      <a:pt x="286" y="2320"/>
                      <a:pt x="1204" y="3207"/>
                      <a:pt x="1204" y="3207"/>
                    </a:cubicBezTo>
                    <a:cubicBezTo>
                      <a:pt x="349" y="3999"/>
                      <a:pt x="1426" y="4600"/>
                      <a:pt x="1426" y="4600"/>
                    </a:cubicBezTo>
                    <a:cubicBezTo>
                      <a:pt x="918" y="5748"/>
                      <a:pt x="2392" y="5838"/>
                      <a:pt x="2867" y="5838"/>
                    </a:cubicBezTo>
                    <a:cubicBezTo>
                      <a:pt x="2955" y="5838"/>
                      <a:pt x="3009" y="5835"/>
                      <a:pt x="3009" y="5835"/>
                    </a:cubicBezTo>
                    <a:cubicBezTo>
                      <a:pt x="10230" y="4537"/>
                      <a:pt x="3199" y="4410"/>
                      <a:pt x="3199" y="4410"/>
                    </a:cubicBezTo>
                    <a:cubicBezTo>
                      <a:pt x="4307" y="4252"/>
                      <a:pt x="5574" y="3935"/>
                      <a:pt x="6271" y="3777"/>
                    </a:cubicBezTo>
                    <a:cubicBezTo>
                      <a:pt x="7586" y="3448"/>
                      <a:pt x="7237" y="2724"/>
                      <a:pt x="6207" y="2724"/>
                    </a:cubicBezTo>
                    <a:cubicBezTo>
                      <a:pt x="6146" y="2724"/>
                      <a:pt x="6083" y="2726"/>
                      <a:pt x="6018" y="2732"/>
                    </a:cubicBezTo>
                    <a:cubicBezTo>
                      <a:pt x="4909" y="2827"/>
                      <a:pt x="3262" y="2953"/>
                      <a:pt x="3262" y="2953"/>
                    </a:cubicBezTo>
                    <a:cubicBezTo>
                      <a:pt x="7407" y="1651"/>
                      <a:pt x="6763" y="1371"/>
                      <a:pt x="5450" y="1371"/>
                    </a:cubicBezTo>
                    <a:cubicBezTo>
                      <a:pt x="4465" y="1371"/>
                      <a:pt x="3104" y="1528"/>
                      <a:pt x="3104" y="1528"/>
                    </a:cubicBezTo>
                    <a:cubicBezTo>
                      <a:pt x="6767" y="517"/>
                      <a:pt x="5885" y="0"/>
                      <a:pt x="4272" y="0"/>
                    </a:cubicBezTo>
                    <a:close/>
                  </a:path>
                </a:pathLst>
              </a:custGeom>
              <a:solidFill>
                <a:srgbClr val="FFD5C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84" name="Google Shape;1481;p64"/>
              <p:cNvSpPr/>
              <p:nvPr/>
            </p:nvSpPr>
            <p:spPr>
              <a:xfrm>
                <a:off x="7439427" y="3070032"/>
                <a:ext cx="378020" cy="190570"/>
              </a:xfrm>
              <a:custGeom>
                <a:avLst/>
                <a:gdLst/>
                <a:ahLst/>
                <a:cxnLst/>
                <a:rect l="l" t="t" r="r" b="b"/>
                <a:pathLst>
                  <a:path w="12479" h="6291" extrusionOk="0">
                    <a:moveTo>
                      <a:pt x="7684" y="0"/>
                    </a:moveTo>
                    <a:cubicBezTo>
                      <a:pt x="5529" y="0"/>
                      <a:pt x="4041" y="612"/>
                      <a:pt x="8678" y="1635"/>
                    </a:cubicBezTo>
                    <a:cubicBezTo>
                      <a:pt x="8678" y="1635"/>
                      <a:pt x="7422" y="1541"/>
                      <a:pt x="6310" y="1541"/>
                    </a:cubicBezTo>
                    <a:cubicBezTo>
                      <a:pt x="4456" y="1541"/>
                      <a:pt x="3001" y="1801"/>
                      <a:pt x="8425" y="3186"/>
                    </a:cubicBezTo>
                    <a:cubicBezTo>
                      <a:pt x="8425" y="3186"/>
                      <a:pt x="6430" y="3091"/>
                      <a:pt x="5099" y="3028"/>
                    </a:cubicBezTo>
                    <a:cubicBezTo>
                      <a:pt x="5052" y="3026"/>
                      <a:pt x="5005" y="3025"/>
                      <a:pt x="4959" y="3025"/>
                    </a:cubicBezTo>
                    <a:cubicBezTo>
                      <a:pt x="3667" y="3025"/>
                      <a:pt x="3161" y="3862"/>
                      <a:pt x="4751" y="4168"/>
                    </a:cubicBezTo>
                    <a:cubicBezTo>
                      <a:pt x="5638" y="4327"/>
                      <a:pt x="7126" y="4612"/>
                      <a:pt x="8488" y="4770"/>
                    </a:cubicBezTo>
                    <a:cubicBezTo>
                      <a:pt x="8488" y="4770"/>
                      <a:pt x="1" y="5150"/>
                      <a:pt x="8646" y="6290"/>
                    </a:cubicBezTo>
                    <a:cubicBezTo>
                      <a:pt x="8646" y="6290"/>
                      <a:pt x="8663" y="6290"/>
                      <a:pt x="8694" y="6290"/>
                    </a:cubicBezTo>
                    <a:cubicBezTo>
                      <a:pt x="9050" y="6290"/>
                      <a:pt x="11251" y="6237"/>
                      <a:pt x="10610" y="4897"/>
                    </a:cubicBezTo>
                    <a:cubicBezTo>
                      <a:pt x="10610" y="4897"/>
                      <a:pt x="11972" y="4200"/>
                      <a:pt x="10958" y="3408"/>
                    </a:cubicBezTo>
                    <a:cubicBezTo>
                      <a:pt x="10958" y="3408"/>
                      <a:pt x="12098" y="2395"/>
                      <a:pt x="10737" y="1761"/>
                    </a:cubicBezTo>
                    <a:cubicBezTo>
                      <a:pt x="10737" y="1761"/>
                      <a:pt x="12478" y="780"/>
                      <a:pt x="9850" y="210"/>
                    </a:cubicBezTo>
                    <a:cubicBezTo>
                      <a:pt x="9187" y="68"/>
                      <a:pt x="8399" y="0"/>
                      <a:pt x="7684" y="0"/>
                    </a:cubicBezTo>
                    <a:close/>
                  </a:path>
                </a:pathLst>
              </a:custGeom>
              <a:solidFill>
                <a:srgbClr val="FFD5C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85" name="Google Shape;1482;p64"/>
            <p:cNvGrpSpPr/>
            <p:nvPr/>
          </p:nvGrpSpPr>
          <p:grpSpPr>
            <a:xfrm>
              <a:off x="1550798" y="1745582"/>
              <a:ext cx="2577880" cy="2926219"/>
              <a:chOff x="1326552" y="1406125"/>
              <a:chExt cx="1762327" cy="2331250"/>
            </a:xfrm>
          </p:grpSpPr>
          <p:sp>
            <p:nvSpPr>
              <p:cNvPr id="186" name="Google Shape;1483;p64"/>
              <p:cNvSpPr/>
              <p:nvPr/>
            </p:nvSpPr>
            <p:spPr>
              <a:xfrm>
                <a:off x="2018221" y="1406125"/>
                <a:ext cx="382806" cy="272542"/>
              </a:xfrm>
              <a:custGeom>
                <a:avLst/>
                <a:gdLst/>
                <a:ahLst/>
                <a:cxnLst/>
                <a:rect l="l" t="t" r="r" b="b"/>
                <a:pathLst>
                  <a:path w="12637" h="8997" extrusionOk="0">
                    <a:moveTo>
                      <a:pt x="5363" y="0"/>
                    </a:moveTo>
                    <a:cubicBezTo>
                      <a:pt x="5203" y="0"/>
                      <a:pt x="5031" y="21"/>
                      <a:pt x="4846" y="65"/>
                    </a:cubicBezTo>
                    <a:cubicBezTo>
                      <a:pt x="3009" y="509"/>
                      <a:pt x="3516" y="2504"/>
                      <a:pt x="3516" y="2504"/>
                    </a:cubicBezTo>
                    <a:cubicBezTo>
                      <a:pt x="3324" y="2208"/>
                      <a:pt x="3091" y="2078"/>
                      <a:pt x="2848" y="2078"/>
                    </a:cubicBezTo>
                    <a:cubicBezTo>
                      <a:pt x="2570" y="2078"/>
                      <a:pt x="2281" y="2248"/>
                      <a:pt x="2028" y="2536"/>
                    </a:cubicBezTo>
                    <a:cubicBezTo>
                      <a:pt x="1553" y="3074"/>
                      <a:pt x="2376" y="3802"/>
                      <a:pt x="2376" y="3802"/>
                    </a:cubicBezTo>
                    <a:cubicBezTo>
                      <a:pt x="2376" y="3802"/>
                      <a:pt x="2244" y="3773"/>
                      <a:pt x="2045" y="3773"/>
                    </a:cubicBezTo>
                    <a:cubicBezTo>
                      <a:pt x="1470" y="3773"/>
                      <a:pt x="332" y="4018"/>
                      <a:pt x="191" y="5924"/>
                    </a:cubicBezTo>
                    <a:cubicBezTo>
                      <a:pt x="1" y="8489"/>
                      <a:pt x="5606" y="8996"/>
                      <a:pt x="5606" y="8996"/>
                    </a:cubicBezTo>
                    <a:lnTo>
                      <a:pt x="7855" y="8363"/>
                    </a:lnTo>
                    <a:cubicBezTo>
                      <a:pt x="7855" y="8363"/>
                      <a:pt x="8671" y="8996"/>
                      <a:pt x="9628" y="8996"/>
                    </a:cubicBezTo>
                    <a:cubicBezTo>
                      <a:pt x="10107" y="8996"/>
                      <a:pt x="10620" y="8838"/>
                      <a:pt x="11085" y="8363"/>
                    </a:cubicBezTo>
                    <a:cubicBezTo>
                      <a:pt x="12478" y="6906"/>
                      <a:pt x="10832" y="5829"/>
                      <a:pt x="10832" y="5829"/>
                    </a:cubicBezTo>
                    <a:lnTo>
                      <a:pt x="10832" y="5829"/>
                    </a:lnTo>
                    <a:cubicBezTo>
                      <a:pt x="10832" y="5829"/>
                      <a:pt x="11082" y="5867"/>
                      <a:pt x="11352" y="5867"/>
                    </a:cubicBezTo>
                    <a:cubicBezTo>
                      <a:pt x="11689" y="5867"/>
                      <a:pt x="12056" y="5808"/>
                      <a:pt x="12003" y="5544"/>
                    </a:cubicBezTo>
                    <a:cubicBezTo>
                      <a:pt x="11908" y="5037"/>
                      <a:pt x="10927" y="4974"/>
                      <a:pt x="10927" y="4974"/>
                    </a:cubicBezTo>
                    <a:cubicBezTo>
                      <a:pt x="11750" y="4657"/>
                      <a:pt x="12637" y="2536"/>
                      <a:pt x="10990" y="1966"/>
                    </a:cubicBezTo>
                    <a:cubicBezTo>
                      <a:pt x="10774" y="1887"/>
                      <a:pt x="10573" y="1852"/>
                      <a:pt x="10385" y="1852"/>
                    </a:cubicBezTo>
                    <a:cubicBezTo>
                      <a:pt x="9600" y="1852"/>
                      <a:pt x="9063" y="2453"/>
                      <a:pt x="8773" y="2896"/>
                    </a:cubicBezTo>
                    <a:lnTo>
                      <a:pt x="8773" y="2896"/>
                    </a:lnTo>
                    <a:cubicBezTo>
                      <a:pt x="8936" y="2498"/>
                      <a:pt x="9024" y="1939"/>
                      <a:pt x="8456" y="1617"/>
                    </a:cubicBezTo>
                    <a:cubicBezTo>
                      <a:pt x="8313" y="1533"/>
                      <a:pt x="8180" y="1498"/>
                      <a:pt x="8057" y="1498"/>
                    </a:cubicBezTo>
                    <a:cubicBezTo>
                      <a:pt x="7392" y="1498"/>
                      <a:pt x="7031" y="2536"/>
                      <a:pt x="7031" y="2536"/>
                    </a:cubicBezTo>
                    <a:cubicBezTo>
                      <a:pt x="7288" y="1652"/>
                      <a:pt x="6801" y="0"/>
                      <a:pt x="5363" y="0"/>
                    </a:cubicBezTo>
                    <a:close/>
                  </a:path>
                </a:pathLst>
              </a:custGeom>
              <a:solidFill>
                <a:srgbClr val="1A1A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87" name="Google Shape;1484;p64"/>
              <p:cNvSpPr/>
              <p:nvPr/>
            </p:nvSpPr>
            <p:spPr>
              <a:xfrm>
                <a:off x="2132393" y="1596120"/>
                <a:ext cx="164064" cy="112264"/>
              </a:xfrm>
              <a:custGeom>
                <a:avLst/>
                <a:gdLst/>
                <a:ahLst/>
                <a:cxnLst/>
                <a:rect l="l" t="t" r="r" b="b"/>
                <a:pathLst>
                  <a:path w="5416" h="3706" extrusionOk="0">
                    <a:moveTo>
                      <a:pt x="2692" y="1"/>
                    </a:moveTo>
                    <a:cubicBezTo>
                      <a:pt x="1204" y="1"/>
                      <a:pt x="0" y="824"/>
                      <a:pt x="0" y="1837"/>
                    </a:cubicBezTo>
                    <a:cubicBezTo>
                      <a:pt x="0" y="2882"/>
                      <a:pt x="1204" y="3706"/>
                      <a:pt x="2692" y="3706"/>
                    </a:cubicBezTo>
                    <a:cubicBezTo>
                      <a:pt x="4212" y="3706"/>
                      <a:pt x="5416" y="2882"/>
                      <a:pt x="5416" y="1837"/>
                    </a:cubicBezTo>
                    <a:cubicBezTo>
                      <a:pt x="5416" y="824"/>
                      <a:pt x="4212" y="1"/>
                      <a:pt x="269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88" name="Google Shape;1485;p64"/>
              <p:cNvSpPr/>
              <p:nvPr/>
            </p:nvSpPr>
            <p:spPr>
              <a:xfrm>
                <a:off x="1649834" y="2162135"/>
                <a:ext cx="1127275" cy="638929"/>
              </a:xfrm>
              <a:custGeom>
                <a:avLst/>
                <a:gdLst/>
                <a:ahLst/>
                <a:cxnLst/>
                <a:rect l="l" t="t" r="r" b="b"/>
                <a:pathLst>
                  <a:path w="37213" h="21092" extrusionOk="0">
                    <a:moveTo>
                      <a:pt x="17704" y="0"/>
                    </a:moveTo>
                    <a:lnTo>
                      <a:pt x="17704" y="254"/>
                    </a:lnTo>
                    <a:lnTo>
                      <a:pt x="15772" y="380"/>
                    </a:lnTo>
                    <a:lnTo>
                      <a:pt x="15519" y="7474"/>
                    </a:lnTo>
                    <a:cubicBezTo>
                      <a:pt x="15519" y="7474"/>
                      <a:pt x="7316" y="8582"/>
                      <a:pt x="3674" y="12256"/>
                    </a:cubicBezTo>
                    <a:cubicBezTo>
                      <a:pt x="1" y="15898"/>
                      <a:pt x="1489" y="21060"/>
                      <a:pt x="1489" y="21060"/>
                    </a:cubicBezTo>
                    <a:lnTo>
                      <a:pt x="17704" y="20997"/>
                    </a:lnTo>
                    <a:lnTo>
                      <a:pt x="17704" y="21092"/>
                    </a:lnTo>
                    <a:lnTo>
                      <a:pt x="19002" y="21028"/>
                    </a:lnTo>
                    <a:lnTo>
                      <a:pt x="20332" y="21092"/>
                    </a:lnTo>
                    <a:lnTo>
                      <a:pt x="20332" y="20997"/>
                    </a:lnTo>
                    <a:lnTo>
                      <a:pt x="36325" y="20332"/>
                    </a:lnTo>
                    <a:cubicBezTo>
                      <a:pt x="36325" y="20332"/>
                      <a:pt x="37212" y="15898"/>
                      <a:pt x="33538" y="12256"/>
                    </a:cubicBezTo>
                    <a:cubicBezTo>
                      <a:pt x="29896" y="8582"/>
                      <a:pt x="22486" y="7474"/>
                      <a:pt x="22486" y="7474"/>
                    </a:cubicBezTo>
                    <a:lnTo>
                      <a:pt x="22233" y="380"/>
                    </a:lnTo>
                    <a:lnTo>
                      <a:pt x="20332" y="254"/>
                    </a:lnTo>
                    <a:lnTo>
                      <a:pt x="20332" y="0"/>
                    </a:lnTo>
                    <a:lnTo>
                      <a:pt x="19002" y="127"/>
                    </a:lnTo>
                    <a:lnTo>
                      <a:pt x="17704" y="0"/>
                    </a:lnTo>
                    <a:close/>
                  </a:path>
                </a:pathLst>
              </a:custGeom>
              <a:solidFill>
                <a:srgbClr val="A06C6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89" name="Google Shape;1486;p64"/>
              <p:cNvSpPr/>
              <p:nvPr/>
            </p:nvSpPr>
            <p:spPr>
              <a:xfrm>
                <a:off x="2120882" y="2162135"/>
                <a:ext cx="209170" cy="202445"/>
              </a:xfrm>
              <a:custGeom>
                <a:avLst/>
                <a:gdLst/>
                <a:ahLst/>
                <a:cxnLst/>
                <a:rect l="l" t="t" r="r" b="b"/>
                <a:pathLst>
                  <a:path w="6905" h="6683" extrusionOk="0">
                    <a:moveTo>
                      <a:pt x="2154" y="0"/>
                    </a:moveTo>
                    <a:lnTo>
                      <a:pt x="2154" y="254"/>
                    </a:lnTo>
                    <a:lnTo>
                      <a:pt x="222" y="380"/>
                    </a:lnTo>
                    <a:lnTo>
                      <a:pt x="0" y="6682"/>
                    </a:lnTo>
                    <a:cubicBezTo>
                      <a:pt x="2312" y="6397"/>
                      <a:pt x="4592" y="6081"/>
                      <a:pt x="6904" y="5764"/>
                    </a:cubicBezTo>
                    <a:lnTo>
                      <a:pt x="6683" y="380"/>
                    </a:lnTo>
                    <a:lnTo>
                      <a:pt x="4782" y="254"/>
                    </a:lnTo>
                    <a:lnTo>
                      <a:pt x="4782" y="0"/>
                    </a:lnTo>
                    <a:lnTo>
                      <a:pt x="3452" y="127"/>
                    </a:lnTo>
                    <a:lnTo>
                      <a:pt x="2154" y="0"/>
                    </a:lnTo>
                    <a:close/>
                  </a:path>
                </a:pathLst>
              </a:custGeom>
              <a:solidFill>
                <a:srgbClr val="7D535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90" name="Google Shape;1487;p64"/>
              <p:cNvSpPr/>
              <p:nvPr/>
            </p:nvSpPr>
            <p:spPr>
              <a:xfrm>
                <a:off x="1974115" y="1688149"/>
                <a:ext cx="504612" cy="621269"/>
              </a:xfrm>
              <a:custGeom>
                <a:avLst/>
                <a:gdLst/>
                <a:ahLst/>
                <a:cxnLst/>
                <a:rect l="l" t="t" r="r" b="b"/>
                <a:pathLst>
                  <a:path w="16658" h="20509" extrusionOk="0">
                    <a:moveTo>
                      <a:pt x="8164" y="1"/>
                    </a:moveTo>
                    <a:cubicBezTo>
                      <a:pt x="6607" y="1"/>
                      <a:pt x="1616" y="496"/>
                      <a:pt x="823" y="6685"/>
                    </a:cubicBezTo>
                    <a:cubicBezTo>
                      <a:pt x="0" y="13019"/>
                      <a:pt x="2439" y="18941"/>
                      <a:pt x="6777" y="20207"/>
                    </a:cubicBezTo>
                    <a:cubicBezTo>
                      <a:pt x="7162" y="20431"/>
                      <a:pt x="7650" y="20509"/>
                      <a:pt x="8129" y="20509"/>
                    </a:cubicBezTo>
                    <a:cubicBezTo>
                      <a:pt x="8871" y="20509"/>
                      <a:pt x="9592" y="20323"/>
                      <a:pt x="9881" y="20207"/>
                    </a:cubicBezTo>
                    <a:cubicBezTo>
                      <a:pt x="14219" y="18941"/>
                      <a:pt x="16658" y="13019"/>
                      <a:pt x="15835" y="6685"/>
                    </a:cubicBezTo>
                    <a:cubicBezTo>
                      <a:pt x="15011" y="496"/>
                      <a:pt x="10020" y="1"/>
                      <a:pt x="8490" y="1"/>
                    </a:cubicBezTo>
                    <a:cubicBezTo>
                      <a:pt x="8431" y="1"/>
                      <a:pt x="8377" y="2"/>
                      <a:pt x="8329" y="3"/>
                    </a:cubicBezTo>
                    <a:cubicBezTo>
                      <a:pt x="8279" y="2"/>
                      <a:pt x="8224" y="1"/>
                      <a:pt x="8164" y="1"/>
                    </a:cubicBezTo>
                    <a:close/>
                  </a:path>
                </a:pathLst>
              </a:custGeom>
              <a:solidFill>
                <a:srgbClr val="A06C6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91" name="Google Shape;1488;p64"/>
              <p:cNvSpPr/>
              <p:nvPr/>
            </p:nvSpPr>
            <p:spPr>
              <a:xfrm>
                <a:off x="2202430" y="1688149"/>
                <a:ext cx="276298" cy="621329"/>
              </a:xfrm>
              <a:custGeom>
                <a:avLst/>
                <a:gdLst/>
                <a:ahLst/>
                <a:cxnLst/>
                <a:rect l="l" t="t" r="r" b="b"/>
                <a:pathLst>
                  <a:path w="9121" h="20511" extrusionOk="0">
                    <a:moveTo>
                      <a:pt x="953" y="1"/>
                    </a:moveTo>
                    <a:cubicBezTo>
                      <a:pt x="894" y="1"/>
                      <a:pt x="840" y="2"/>
                      <a:pt x="792" y="3"/>
                    </a:cubicBezTo>
                    <a:lnTo>
                      <a:pt x="159" y="3"/>
                    </a:lnTo>
                    <a:cubicBezTo>
                      <a:pt x="2059" y="129"/>
                      <a:pt x="6302" y="1016"/>
                      <a:pt x="7062" y="6685"/>
                    </a:cubicBezTo>
                    <a:cubicBezTo>
                      <a:pt x="7886" y="13019"/>
                      <a:pt x="5447" y="18941"/>
                      <a:pt x="1109" y="20207"/>
                    </a:cubicBezTo>
                    <a:cubicBezTo>
                      <a:pt x="887" y="20302"/>
                      <a:pt x="475" y="20398"/>
                      <a:pt x="0" y="20461"/>
                    </a:cubicBezTo>
                    <a:cubicBezTo>
                      <a:pt x="205" y="20496"/>
                      <a:pt x="416" y="20511"/>
                      <a:pt x="624" y="20511"/>
                    </a:cubicBezTo>
                    <a:cubicBezTo>
                      <a:pt x="1350" y="20511"/>
                      <a:pt x="2041" y="20331"/>
                      <a:pt x="2312" y="20207"/>
                    </a:cubicBezTo>
                    <a:cubicBezTo>
                      <a:pt x="6682" y="18941"/>
                      <a:pt x="9121" y="13019"/>
                      <a:pt x="8298" y="6685"/>
                    </a:cubicBezTo>
                    <a:cubicBezTo>
                      <a:pt x="7474" y="496"/>
                      <a:pt x="2483" y="1"/>
                      <a:pt x="953" y="1"/>
                    </a:cubicBezTo>
                    <a:close/>
                  </a:path>
                </a:pathLst>
              </a:custGeom>
              <a:solidFill>
                <a:srgbClr val="7E4F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92" name="Google Shape;1489;p64"/>
              <p:cNvSpPr/>
              <p:nvPr/>
            </p:nvSpPr>
            <p:spPr>
              <a:xfrm>
                <a:off x="1917498" y="1948513"/>
                <a:ext cx="66219" cy="130591"/>
              </a:xfrm>
              <a:custGeom>
                <a:avLst/>
                <a:gdLst/>
                <a:ahLst/>
                <a:cxnLst/>
                <a:rect l="l" t="t" r="r" b="b"/>
                <a:pathLst>
                  <a:path w="2186" h="4311" extrusionOk="0">
                    <a:moveTo>
                      <a:pt x="1665" y="1"/>
                    </a:moveTo>
                    <a:cubicBezTo>
                      <a:pt x="1553" y="1"/>
                      <a:pt x="1442" y="16"/>
                      <a:pt x="1331" y="53"/>
                    </a:cubicBezTo>
                    <a:cubicBezTo>
                      <a:pt x="571" y="275"/>
                      <a:pt x="1" y="940"/>
                      <a:pt x="254" y="2112"/>
                    </a:cubicBezTo>
                    <a:cubicBezTo>
                      <a:pt x="492" y="3155"/>
                      <a:pt x="1320" y="4311"/>
                      <a:pt x="2050" y="4311"/>
                    </a:cubicBezTo>
                    <a:cubicBezTo>
                      <a:pt x="2096" y="4311"/>
                      <a:pt x="2141" y="4306"/>
                      <a:pt x="2186" y="4297"/>
                    </a:cubicBezTo>
                    <a:cubicBezTo>
                      <a:pt x="1932" y="2967"/>
                      <a:pt x="1806" y="1510"/>
                      <a:pt x="1901" y="22"/>
                    </a:cubicBezTo>
                    <a:cubicBezTo>
                      <a:pt x="1822" y="9"/>
                      <a:pt x="1743" y="1"/>
                      <a:pt x="1665" y="1"/>
                    </a:cubicBezTo>
                    <a:close/>
                  </a:path>
                </a:pathLst>
              </a:custGeom>
              <a:solidFill>
                <a:srgbClr val="A06C6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93" name="Google Shape;1490;p64"/>
              <p:cNvSpPr/>
              <p:nvPr/>
            </p:nvSpPr>
            <p:spPr>
              <a:xfrm>
                <a:off x="1933796" y="1970505"/>
                <a:ext cx="43227" cy="84213"/>
              </a:xfrm>
              <a:custGeom>
                <a:avLst/>
                <a:gdLst/>
                <a:ahLst/>
                <a:cxnLst/>
                <a:rect l="l" t="t" r="r" b="b"/>
                <a:pathLst>
                  <a:path w="1427" h="2780" extrusionOk="0">
                    <a:moveTo>
                      <a:pt x="1169" y="0"/>
                    </a:moveTo>
                    <a:cubicBezTo>
                      <a:pt x="1101" y="0"/>
                      <a:pt x="1030" y="8"/>
                      <a:pt x="951" y="24"/>
                    </a:cubicBezTo>
                    <a:cubicBezTo>
                      <a:pt x="413" y="182"/>
                      <a:pt x="1" y="626"/>
                      <a:pt x="191" y="1386"/>
                    </a:cubicBezTo>
                    <a:cubicBezTo>
                      <a:pt x="318" y="1988"/>
                      <a:pt x="761" y="2589"/>
                      <a:pt x="1204" y="2779"/>
                    </a:cubicBezTo>
                    <a:cubicBezTo>
                      <a:pt x="1204" y="2558"/>
                      <a:pt x="1268" y="2304"/>
                      <a:pt x="1426" y="2114"/>
                    </a:cubicBezTo>
                    <a:cubicBezTo>
                      <a:pt x="1426" y="2083"/>
                      <a:pt x="1426" y="2051"/>
                      <a:pt x="1426" y="2051"/>
                    </a:cubicBezTo>
                    <a:cubicBezTo>
                      <a:pt x="1363" y="1544"/>
                      <a:pt x="1331" y="1006"/>
                      <a:pt x="1331" y="467"/>
                    </a:cubicBezTo>
                    <a:cubicBezTo>
                      <a:pt x="1331" y="309"/>
                      <a:pt x="1331" y="151"/>
                      <a:pt x="1363" y="24"/>
                    </a:cubicBezTo>
                    <a:cubicBezTo>
                      <a:pt x="1299" y="8"/>
                      <a:pt x="1236" y="0"/>
                      <a:pt x="1169" y="0"/>
                    </a:cubicBezTo>
                    <a:close/>
                  </a:path>
                </a:pathLst>
              </a:custGeom>
              <a:solidFill>
                <a:srgbClr val="7D535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94" name="Google Shape;1491;p64"/>
              <p:cNvSpPr/>
              <p:nvPr/>
            </p:nvSpPr>
            <p:spPr>
              <a:xfrm>
                <a:off x="2449919" y="1948513"/>
                <a:ext cx="66250" cy="130591"/>
              </a:xfrm>
              <a:custGeom>
                <a:avLst/>
                <a:gdLst/>
                <a:ahLst/>
                <a:cxnLst/>
                <a:rect l="l" t="t" r="r" b="b"/>
                <a:pathLst>
                  <a:path w="2187" h="4311" extrusionOk="0">
                    <a:moveTo>
                      <a:pt x="520" y="1"/>
                    </a:moveTo>
                    <a:cubicBezTo>
                      <a:pt x="443" y="1"/>
                      <a:pt x="365" y="9"/>
                      <a:pt x="286" y="22"/>
                    </a:cubicBezTo>
                    <a:cubicBezTo>
                      <a:pt x="349" y="1510"/>
                      <a:pt x="254" y="2967"/>
                      <a:pt x="1" y="4297"/>
                    </a:cubicBezTo>
                    <a:cubicBezTo>
                      <a:pt x="44" y="4306"/>
                      <a:pt x="87" y="4311"/>
                      <a:pt x="131" y="4311"/>
                    </a:cubicBezTo>
                    <a:cubicBezTo>
                      <a:pt x="838" y="4311"/>
                      <a:pt x="1694" y="3155"/>
                      <a:pt x="1933" y="2112"/>
                    </a:cubicBezTo>
                    <a:cubicBezTo>
                      <a:pt x="2186" y="940"/>
                      <a:pt x="1584" y="275"/>
                      <a:pt x="824" y="53"/>
                    </a:cubicBezTo>
                    <a:cubicBezTo>
                      <a:pt x="731" y="16"/>
                      <a:pt x="628" y="1"/>
                      <a:pt x="520" y="1"/>
                    </a:cubicBezTo>
                    <a:close/>
                  </a:path>
                </a:pathLst>
              </a:custGeom>
              <a:solidFill>
                <a:srgbClr val="A06C6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95" name="Google Shape;1492;p64"/>
              <p:cNvSpPr/>
              <p:nvPr/>
            </p:nvSpPr>
            <p:spPr>
              <a:xfrm>
                <a:off x="2455675" y="1970505"/>
                <a:ext cx="48953" cy="84213"/>
              </a:xfrm>
              <a:custGeom>
                <a:avLst/>
                <a:gdLst/>
                <a:ahLst/>
                <a:cxnLst/>
                <a:rect l="l" t="t" r="r" b="b"/>
                <a:pathLst>
                  <a:path w="1616" h="2780" extrusionOk="0">
                    <a:moveTo>
                      <a:pt x="318" y="0"/>
                    </a:moveTo>
                    <a:cubicBezTo>
                      <a:pt x="246" y="0"/>
                      <a:pt x="175" y="8"/>
                      <a:pt x="96" y="24"/>
                    </a:cubicBezTo>
                    <a:cubicBezTo>
                      <a:pt x="96" y="151"/>
                      <a:pt x="128" y="309"/>
                      <a:pt x="128" y="467"/>
                    </a:cubicBezTo>
                    <a:cubicBezTo>
                      <a:pt x="128" y="1006"/>
                      <a:pt x="96" y="1544"/>
                      <a:pt x="33" y="2051"/>
                    </a:cubicBezTo>
                    <a:cubicBezTo>
                      <a:pt x="33" y="2051"/>
                      <a:pt x="33" y="2083"/>
                      <a:pt x="1" y="2114"/>
                    </a:cubicBezTo>
                    <a:cubicBezTo>
                      <a:pt x="191" y="2304"/>
                      <a:pt x="286" y="2558"/>
                      <a:pt x="254" y="2779"/>
                    </a:cubicBezTo>
                    <a:cubicBezTo>
                      <a:pt x="761" y="2589"/>
                      <a:pt x="1268" y="1988"/>
                      <a:pt x="1394" y="1386"/>
                    </a:cubicBezTo>
                    <a:cubicBezTo>
                      <a:pt x="1616" y="626"/>
                      <a:pt x="1141" y="182"/>
                      <a:pt x="539" y="24"/>
                    </a:cubicBezTo>
                    <a:cubicBezTo>
                      <a:pt x="460" y="8"/>
                      <a:pt x="389" y="0"/>
                      <a:pt x="318" y="0"/>
                    </a:cubicBezTo>
                    <a:close/>
                  </a:path>
                </a:pathLst>
              </a:custGeom>
              <a:solidFill>
                <a:srgbClr val="7D535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96" name="Google Shape;1493;p64"/>
              <p:cNvSpPr/>
              <p:nvPr/>
            </p:nvSpPr>
            <p:spPr>
              <a:xfrm>
                <a:off x="2243688" y="1928035"/>
                <a:ext cx="53739" cy="166003"/>
              </a:xfrm>
              <a:custGeom>
                <a:avLst/>
                <a:gdLst/>
                <a:ahLst/>
                <a:cxnLst/>
                <a:rect l="l" t="t" r="r" b="b"/>
                <a:pathLst>
                  <a:path w="1774" h="5480" extrusionOk="0">
                    <a:moveTo>
                      <a:pt x="0" y="1"/>
                    </a:moveTo>
                    <a:lnTo>
                      <a:pt x="0" y="5480"/>
                    </a:lnTo>
                    <a:lnTo>
                      <a:pt x="1773" y="4530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7D535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97" name="Google Shape;1494;p64"/>
              <p:cNvSpPr/>
              <p:nvPr/>
            </p:nvSpPr>
            <p:spPr>
              <a:xfrm>
                <a:off x="2109371" y="1955874"/>
                <a:ext cx="37442" cy="60464"/>
              </a:xfrm>
              <a:custGeom>
                <a:avLst/>
                <a:gdLst/>
                <a:ahLst/>
                <a:cxnLst/>
                <a:rect l="l" t="t" r="r" b="b"/>
                <a:pathLst>
                  <a:path w="1236" h="1996" extrusionOk="0">
                    <a:moveTo>
                      <a:pt x="634" y="0"/>
                    </a:moveTo>
                    <a:cubicBezTo>
                      <a:pt x="285" y="0"/>
                      <a:pt x="0" y="444"/>
                      <a:pt x="0" y="1014"/>
                    </a:cubicBezTo>
                    <a:cubicBezTo>
                      <a:pt x="0" y="1552"/>
                      <a:pt x="285" y="1995"/>
                      <a:pt x="634" y="1995"/>
                    </a:cubicBezTo>
                    <a:cubicBezTo>
                      <a:pt x="982" y="1995"/>
                      <a:pt x="1235" y="1552"/>
                      <a:pt x="1235" y="1014"/>
                    </a:cubicBezTo>
                    <a:cubicBezTo>
                      <a:pt x="1235" y="444"/>
                      <a:pt x="982" y="0"/>
                      <a:pt x="634" y="0"/>
                    </a:cubicBezTo>
                    <a:close/>
                  </a:path>
                </a:pathLst>
              </a:custGeom>
              <a:solidFill>
                <a:srgbClr val="19141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98" name="Google Shape;1495;p64"/>
              <p:cNvSpPr/>
              <p:nvPr/>
            </p:nvSpPr>
            <p:spPr>
              <a:xfrm>
                <a:off x="2311786" y="1959721"/>
                <a:ext cx="37442" cy="60464"/>
              </a:xfrm>
              <a:custGeom>
                <a:avLst/>
                <a:gdLst/>
                <a:ahLst/>
                <a:cxnLst/>
                <a:rect l="l" t="t" r="r" b="b"/>
                <a:pathLst>
                  <a:path w="1236" h="1996" extrusionOk="0">
                    <a:moveTo>
                      <a:pt x="634" y="0"/>
                    </a:moveTo>
                    <a:cubicBezTo>
                      <a:pt x="286" y="0"/>
                      <a:pt x="1" y="443"/>
                      <a:pt x="1" y="982"/>
                    </a:cubicBezTo>
                    <a:cubicBezTo>
                      <a:pt x="1" y="1552"/>
                      <a:pt x="286" y="1995"/>
                      <a:pt x="634" y="1995"/>
                    </a:cubicBezTo>
                    <a:cubicBezTo>
                      <a:pt x="951" y="1995"/>
                      <a:pt x="1236" y="1552"/>
                      <a:pt x="1236" y="982"/>
                    </a:cubicBezTo>
                    <a:cubicBezTo>
                      <a:pt x="1236" y="443"/>
                      <a:pt x="951" y="0"/>
                      <a:pt x="634" y="0"/>
                    </a:cubicBezTo>
                    <a:close/>
                  </a:path>
                </a:pathLst>
              </a:custGeom>
              <a:solidFill>
                <a:srgbClr val="19141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99" name="Google Shape;1496;p64"/>
              <p:cNvSpPr/>
              <p:nvPr/>
            </p:nvSpPr>
            <p:spPr>
              <a:xfrm>
                <a:off x="2047968" y="1882021"/>
                <a:ext cx="118020" cy="44136"/>
              </a:xfrm>
              <a:custGeom>
                <a:avLst/>
                <a:gdLst/>
                <a:ahLst/>
                <a:cxnLst/>
                <a:rect l="l" t="t" r="r" b="b"/>
                <a:pathLst>
                  <a:path w="3896" h="1457" extrusionOk="0">
                    <a:moveTo>
                      <a:pt x="2171" y="1"/>
                    </a:moveTo>
                    <a:cubicBezTo>
                      <a:pt x="2038" y="1"/>
                      <a:pt x="1904" y="11"/>
                      <a:pt x="1774" y="32"/>
                    </a:cubicBezTo>
                    <a:cubicBezTo>
                      <a:pt x="1362" y="127"/>
                      <a:pt x="1014" y="317"/>
                      <a:pt x="697" y="570"/>
                    </a:cubicBezTo>
                    <a:cubicBezTo>
                      <a:pt x="381" y="792"/>
                      <a:pt x="127" y="1108"/>
                      <a:pt x="1" y="1457"/>
                    </a:cubicBezTo>
                    <a:cubicBezTo>
                      <a:pt x="666" y="1108"/>
                      <a:pt x="1267" y="823"/>
                      <a:pt x="1901" y="697"/>
                    </a:cubicBezTo>
                    <a:cubicBezTo>
                      <a:pt x="2086" y="659"/>
                      <a:pt x="2272" y="644"/>
                      <a:pt x="2457" y="644"/>
                    </a:cubicBezTo>
                    <a:cubicBezTo>
                      <a:pt x="2588" y="644"/>
                      <a:pt x="2720" y="652"/>
                      <a:pt x="2851" y="665"/>
                    </a:cubicBezTo>
                    <a:cubicBezTo>
                      <a:pt x="3199" y="697"/>
                      <a:pt x="3516" y="792"/>
                      <a:pt x="3896" y="887"/>
                    </a:cubicBezTo>
                    <a:cubicBezTo>
                      <a:pt x="3674" y="570"/>
                      <a:pt x="3389" y="285"/>
                      <a:pt x="2977" y="158"/>
                    </a:cubicBezTo>
                    <a:cubicBezTo>
                      <a:pt x="2739" y="50"/>
                      <a:pt x="2457" y="1"/>
                      <a:pt x="2171" y="1"/>
                    </a:cubicBezTo>
                    <a:close/>
                  </a:path>
                </a:pathLst>
              </a:custGeom>
              <a:solidFill>
                <a:srgbClr val="0907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00" name="Google Shape;1497;p64"/>
              <p:cNvSpPr/>
              <p:nvPr/>
            </p:nvSpPr>
            <p:spPr>
              <a:xfrm>
                <a:off x="2278222" y="1882021"/>
                <a:ext cx="118020" cy="44136"/>
              </a:xfrm>
              <a:custGeom>
                <a:avLst/>
                <a:gdLst/>
                <a:ahLst/>
                <a:cxnLst/>
                <a:rect l="l" t="t" r="r" b="b"/>
                <a:pathLst>
                  <a:path w="3896" h="1457" extrusionOk="0">
                    <a:moveTo>
                      <a:pt x="1725" y="1"/>
                    </a:moveTo>
                    <a:cubicBezTo>
                      <a:pt x="1439" y="1"/>
                      <a:pt x="1157" y="50"/>
                      <a:pt x="918" y="158"/>
                    </a:cubicBezTo>
                    <a:cubicBezTo>
                      <a:pt x="538" y="285"/>
                      <a:pt x="222" y="570"/>
                      <a:pt x="0" y="887"/>
                    </a:cubicBezTo>
                    <a:cubicBezTo>
                      <a:pt x="380" y="792"/>
                      <a:pt x="697" y="697"/>
                      <a:pt x="1045" y="665"/>
                    </a:cubicBezTo>
                    <a:cubicBezTo>
                      <a:pt x="1176" y="652"/>
                      <a:pt x="1308" y="644"/>
                      <a:pt x="1439" y="644"/>
                    </a:cubicBezTo>
                    <a:cubicBezTo>
                      <a:pt x="1624" y="644"/>
                      <a:pt x="1810" y="659"/>
                      <a:pt x="1995" y="697"/>
                    </a:cubicBezTo>
                    <a:cubicBezTo>
                      <a:pt x="2629" y="823"/>
                      <a:pt x="3230" y="1108"/>
                      <a:pt x="3895" y="1457"/>
                    </a:cubicBezTo>
                    <a:cubicBezTo>
                      <a:pt x="3769" y="1108"/>
                      <a:pt x="3515" y="792"/>
                      <a:pt x="3199" y="570"/>
                    </a:cubicBezTo>
                    <a:cubicBezTo>
                      <a:pt x="2882" y="317"/>
                      <a:pt x="2534" y="127"/>
                      <a:pt x="2122" y="32"/>
                    </a:cubicBezTo>
                    <a:cubicBezTo>
                      <a:pt x="1992" y="11"/>
                      <a:pt x="1858" y="1"/>
                      <a:pt x="1725" y="1"/>
                    </a:cubicBezTo>
                    <a:close/>
                  </a:path>
                </a:pathLst>
              </a:custGeom>
              <a:solidFill>
                <a:srgbClr val="0907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01" name="Google Shape;1498;p64"/>
              <p:cNvSpPr/>
              <p:nvPr/>
            </p:nvSpPr>
            <p:spPr>
              <a:xfrm>
                <a:off x="1596125" y="2391419"/>
                <a:ext cx="1211670" cy="400043"/>
              </a:xfrm>
              <a:custGeom>
                <a:avLst/>
                <a:gdLst/>
                <a:ahLst/>
                <a:cxnLst/>
                <a:rect l="l" t="t" r="r" b="b"/>
                <a:pathLst>
                  <a:path w="39999" h="13206" extrusionOk="0">
                    <a:moveTo>
                      <a:pt x="15138" y="0"/>
                    </a:moveTo>
                    <a:cubicBezTo>
                      <a:pt x="0" y="1678"/>
                      <a:pt x="1837" y="13206"/>
                      <a:pt x="1837" y="13206"/>
                    </a:cubicBezTo>
                    <a:lnTo>
                      <a:pt x="39745" y="13206"/>
                    </a:lnTo>
                    <a:cubicBezTo>
                      <a:pt x="39998" y="1742"/>
                      <a:pt x="26729" y="0"/>
                      <a:pt x="26729" y="0"/>
                    </a:cubicBezTo>
                    <a:cubicBezTo>
                      <a:pt x="26729" y="0"/>
                      <a:pt x="26052" y="3264"/>
                      <a:pt x="21327" y="3264"/>
                    </a:cubicBezTo>
                    <a:cubicBezTo>
                      <a:pt x="21260" y="3264"/>
                      <a:pt x="21192" y="3263"/>
                      <a:pt x="21124" y="3262"/>
                    </a:cubicBezTo>
                    <a:cubicBezTo>
                      <a:pt x="16215" y="3167"/>
                      <a:pt x="15138" y="0"/>
                      <a:pt x="15138" y="0"/>
                    </a:cubicBezTo>
                    <a:close/>
                  </a:path>
                </a:pathLst>
              </a:custGeom>
              <a:solidFill>
                <a:srgbClr val="98E8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02" name="Google Shape;1499;p64"/>
              <p:cNvSpPr/>
              <p:nvPr/>
            </p:nvSpPr>
            <p:spPr>
              <a:xfrm>
                <a:off x="1633537" y="2567934"/>
                <a:ext cx="1168503" cy="223528"/>
              </a:xfrm>
              <a:custGeom>
                <a:avLst/>
                <a:gdLst/>
                <a:ahLst/>
                <a:cxnLst/>
                <a:rect l="l" t="t" r="r" b="b"/>
                <a:pathLst>
                  <a:path w="38574" h="7379" extrusionOk="0">
                    <a:moveTo>
                      <a:pt x="36230" y="0"/>
                    </a:moveTo>
                    <a:lnTo>
                      <a:pt x="2312" y="95"/>
                    </a:lnTo>
                    <a:cubicBezTo>
                      <a:pt x="0" y="3642"/>
                      <a:pt x="602" y="7379"/>
                      <a:pt x="602" y="7379"/>
                    </a:cubicBezTo>
                    <a:lnTo>
                      <a:pt x="38510" y="7379"/>
                    </a:lnTo>
                    <a:cubicBezTo>
                      <a:pt x="38573" y="4244"/>
                      <a:pt x="37623" y="1837"/>
                      <a:pt x="36230" y="0"/>
                    </a:cubicBezTo>
                    <a:close/>
                  </a:path>
                </a:pathLst>
              </a:custGeom>
              <a:solidFill>
                <a:srgbClr val="4CD6B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03" name="Google Shape;1500;p64"/>
              <p:cNvSpPr/>
              <p:nvPr/>
            </p:nvSpPr>
            <p:spPr>
              <a:xfrm>
                <a:off x="1389864" y="2576567"/>
                <a:ext cx="1642399" cy="1160809"/>
              </a:xfrm>
              <a:custGeom>
                <a:avLst/>
                <a:gdLst/>
                <a:ahLst/>
                <a:cxnLst/>
                <a:rect l="l" t="t" r="r" b="b"/>
                <a:pathLst>
                  <a:path w="54218" h="38320" extrusionOk="0">
                    <a:moveTo>
                      <a:pt x="53015" y="0"/>
                    </a:moveTo>
                    <a:lnTo>
                      <a:pt x="1" y="1710"/>
                    </a:lnTo>
                    <a:lnTo>
                      <a:pt x="1172" y="38319"/>
                    </a:lnTo>
                    <a:lnTo>
                      <a:pt x="54218" y="36578"/>
                    </a:lnTo>
                    <a:lnTo>
                      <a:pt x="53015" y="0"/>
                    </a:lnTo>
                    <a:close/>
                  </a:path>
                </a:pathLst>
              </a:custGeom>
              <a:solidFill>
                <a:srgbClr val="FFFFFF"/>
              </a:solidFill>
              <a:ln w="10300" cap="rnd" cmpd="sng">
                <a:solidFill>
                  <a:srgbClr val="D9D9D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04" name="Google Shape;1501;p64"/>
              <p:cNvSpPr/>
              <p:nvPr/>
            </p:nvSpPr>
            <p:spPr>
              <a:xfrm>
                <a:off x="1347666" y="2883551"/>
                <a:ext cx="369356" cy="164428"/>
              </a:xfrm>
              <a:custGeom>
                <a:avLst/>
                <a:gdLst/>
                <a:ahLst/>
                <a:cxnLst/>
                <a:rect l="l" t="t" r="r" b="b"/>
                <a:pathLst>
                  <a:path w="12193" h="5428" extrusionOk="0">
                    <a:moveTo>
                      <a:pt x="2154" y="0"/>
                    </a:moveTo>
                    <a:cubicBezTo>
                      <a:pt x="2154" y="0"/>
                      <a:pt x="0" y="317"/>
                      <a:pt x="1014" y="1647"/>
                    </a:cubicBezTo>
                    <a:cubicBezTo>
                      <a:pt x="1014" y="1647"/>
                      <a:pt x="127" y="2375"/>
                      <a:pt x="1045" y="2914"/>
                    </a:cubicBezTo>
                    <a:cubicBezTo>
                      <a:pt x="1045" y="2914"/>
                      <a:pt x="380" y="3895"/>
                      <a:pt x="1520" y="4244"/>
                    </a:cubicBezTo>
                    <a:cubicBezTo>
                      <a:pt x="1520" y="4244"/>
                      <a:pt x="412" y="5289"/>
                      <a:pt x="2502" y="5416"/>
                    </a:cubicBezTo>
                    <a:cubicBezTo>
                      <a:pt x="2631" y="5423"/>
                      <a:pt x="2766" y="5427"/>
                      <a:pt x="2905" y="5427"/>
                    </a:cubicBezTo>
                    <a:cubicBezTo>
                      <a:pt x="5006" y="5427"/>
                      <a:pt x="7901" y="4573"/>
                      <a:pt x="3325" y="4275"/>
                    </a:cubicBezTo>
                    <a:cubicBezTo>
                      <a:pt x="3325" y="4275"/>
                      <a:pt x="10641" y="3959"/>
                      <a:pt x="3294" y="2882"/>
                    </a:cubicBezTo>
                    <a:cubicBezTo>
                      <a:pt x="3294" y="2882"/>
                      <a:pt x="12193" y="2249"/>
                      <a:pt x="2629" y="1489"/>
                    </a:cubicBezTo>
                    <a:cubicBezTo>
                      <a:pt x="2629" y="1489"/>
                      <a:pt x="11274" y="222"/>
                      <a:pt x="2154" y="0"/>
                    </a:cubicBez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05" name="Google Shape;1502;p64"/>
              <p:cNvSpPr/>
              <p:nvPr/>
            </p:nvSpPr>
            <p:spPr>
              <a:xfrm>
                <a:off x="2753087" y="3057188"/>
                <a:ext cx="313739" cy="159854"/>
              </a:xfrm>
              <a:custGeom>
                <a:avLst/>
                <a:gdLst/>
                <a:ahLst/>
                <a:cxnLst/>
                <a:rect l="l" t="t" r="r" b="b"/>
                <a:pathLst>
                  <a:path w="10357" h="5277" extrusionOk="0">
                    <a:moveTo>
                      <a:pt x="8203" y="0"/>
                    </a:moveTo>
                    <a:cubicBezTo>
                      <a:pt x="507" y="317"/>
                      <a:pt x="7981" y="1457"/>
                      <a:pt x="7981" y="1457"/>
                    </a:cubicBezTo>
                    <a:cubicBezTo>
                      <a:pt x="0" y="2312"/>
                      <a:pt x="7601" y="2850"/>
                      <a:pt x="7601" y="2850"/>
                    </a:cubicBezTo>
                    <a:cubicBezTo>
                      <a:pt x="1520" y="3959"/>
                      <a:pt x="7759" y="4181"/>
                      <a:pt x="7759" y="4181"/>
                    </a:cubicBezTo>
                    <a:cubicBezTo>
                      <a:pt x="4004" y="4501"/>
                      <a:pt x="6404" y="5276"/>
                      <a:pt x="8169" y="5276"/>
                    </a:cubicBezTo>
                    <a:cubicBezTo>
                      <a:pt x="8324" y="5276"/>
                      <a:pt x="8474" y="5270"/>
                      <a:pt x="8614" y="5257"/>
                    </a:cubicBezTo>
                    <a:cubicBezTo>
                      <a:pt x="10356" y="5131"/>
                      <a:pt x="9279" y="4149"/>
                      <a:pt x="9279" y="4149"/>
                    </a:cubicBezTo>
                    <a:cubicBezTo>
                      <a:pt x="10198" y="3801"/>
                      <a:pt x="9501" y="2850"/>
                      <a:pt x="9501" y="2850"/>
                    </a:cubicBezTo>
                    <a:cubicBezTo>
                      <a:pt x="10198" y="2312"/>
                      <a:pt x="9374" y="1615"/>
                      <a:pt x="9374" y="1615"/>
                    </a:cubicBezTo>
                    <a:cubicBezTo>
                      <a:pt x="10071" y="285"/>
                      <a:pt x="8203" y="0"/>
                      <a:pt x="8203" y="0"/>
                    </a:cubicBez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06" name="Google Shape;1503;p64"/>
              <p:cNvSpPr/>
              <p:nvPr/>
            </p:nvSpPr>
            <p:spPr>
              <a:xfrm>
                <a:off x="1914621" y="1631047"/>
                <a:ext cx="381837" cy="544538"/>
              </a:xfrm>
              <a:custGeom>
                <a:avLst/>
                <a:gdLst/>
                <a:ahLst/>
                <a:cxnLst/>
                <a:rect l="l" t="t" r="r" b="b"/>
                <a:pathLst>
                  <a:path w="12605" h="17976" extrusionOk="0">
                    <a:moveTo>
                      <a:pt x="7928" y="0"/>
                    </a:moveTo>
                    <a:cubicBezTo>
                      <a:pt x="5319" y="0"/>
                      <a:pt x="2438" y="1805"/>
                      <a:pt x="1489" y="4960"/>
                    </a:cubicBezTo>
                    <a:cubicBezTo>
                      <a:pt x="1" y="9932"/>
                      <a:pt x="2502" y="17976"/>
                      <a:pt x="3199" y="17976"/>
                    </a:cubicBezTo>
                    <a:cubicBezTo>
                      <a:pt x="3896" y="17976"/>
                      <a:pt x="3262" y="8285"/>
                      <a:pt x="3262" y="8285"/>
                    </a:cubicBezTo>
                    <a:cubicBezTo>
                      <a:pt x="7284" y="7461"/>
                      <a:pt x="10040" y="2489"/>
                      <a:pt x="10040" y="2489"/>
                    </a:cubicBezTo>
                    <a:cubicBezTo>
                      <a:pt x="10040" y="2489"/>
                      <a:pt x="12605" y="1349"/>
                      <a:pt x="9691" y="304"/>
                    </a:cubicBezTo>
                    <a:cubicBezTo>
                      <a:pt x="9137" y="100"/>
                      <a:pt x="8540" y="0"/>
                      <a:pt x="7928" y="0"/>
                    </a:cubicBezTo>
                    <a:close/>
                  </a:path>
                </a:pathLst>
              </a:custGeom>
              <a:solidFill>
                <a:srgbClr val="20204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07" name="Google Shape;1504;p64"/>
              <p:cNvSpPr/>
              <p:nvPr/>
            </p:nvSpPr>
            <p:spPr>
              <a:xfrm>
                <a:off x="2140057" y="1631047"/>
                <a:ext cx="380898" cy="544538"/>
              </a:xfrm>
              <a:custGeom>
                <a:avLst/>
                <a:gdLst/>
                <a:ahLst/>
                <a:cxnLst/>
                <a:rect l="l" t="t" r="r" b="b"/>
                <a:pathLst>
                  <a:path w="12574" h="17976" extrusionOk="0">
                    <a:moveTo>
                      <a:pt x="4678" y="0"/>
                    </a:moveTo>
                    <a:cubicBezTo>
                      <a:pt x="4065" y="0"/>
                      <a:pt x="3468" y="100"/>
                      <a:pt x="2914" y="304"/>
                    </a:cubicBezTo>
                    <a:cubicBezTo>
                      <a:pt x="1" y="1349"/>
                      <a:pt x="2566" y="2489"/>
                      <a:pt x="2566" y="2489"/>
                    </a:cubicBezTo>
                    <a:cubicBezTo>
                      <a:pt x="2566" y="2489"/>
                      <a:pt x="5321" y="7461"/>
                      <a:pt x="9343" y="8285"/>
                    </a:cubicBezTo>
                    <a:cubicBezTo>
                      <a:pt x="9343" y="8285"/>
                      <a:pt x="8678" y="17976"/>
                      <a:pt x="9406" y="17976"/>
                    </a:cubicBezTo>
                    <a:cubicBezTo>
                      <a:pt x="10103" y="17976"/>
                      <a:pt x="12573" y="9932"/>
                      <a:pt x="11085" y="4960"/>
                    </a:cubicBezTo>
                    <a:cubicBezTo>
                      <a:pt x="10162" y="1805"/>
                      <a:pt x="7285" y="0"/>
                      <a:pt x="4678" y="0"/>
                    </a:cubicBezTo>
                    <a:close/>
                  </a:path>
                </a:pathLst>
              </a:custGeom>
              <a:solidFill>
                <a:srgbClr val="20204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08" name="Google Shape;1505;p64"/>
              <p:cNvSpPr/>
              <p:nvPr/>
            </p:nvSpPr>
            <p:spPr>
              <a:xfrm>
                <a:off x="2368372" y="1687270"/>
                <a:ext cx="152583" cy="488315"/>
              </a:xfrm>
              <a:custGeom>
                <a:avLst/>
                <a:gdLst/>
                <a:ahLst/>
                <a:cxnLst/>
                <a:rect l="l" t="t" r="r" b="b"/>
                <a:pathLst>
                  <a:path w="5037" h="16120" extrusionOk="0">
                    <a:moveTo>
                      <a:pt x="1679" y="0"/>
                    </a:moveTo>
                    <a:lnTo>
                      <a:pt x="1679" y="0"/>
                    </a:lnTo>
                    <a:cubicBezTo>
                      <a:pt x="2154" y="2090"/>
                      <a:pt x="1521" y="4402"/>
                      <a:pt x="1" y="5764"/>
                    </a:cubicBezTo>
                    <a:cubicBezTo>
                      <a:pt x="571" y="6080"/>
                      <a:pt x="1173" y="6302"/>
                      <a:pt x="1806" y="6429"/>
                    </a:cubicBezTo>
                    <a:cubicBezTo>
                      <a:pt x="1806" y="6429"/>
                      <a:pt x="1141" y="16120"/>
                      <a:pt x="1869" y="16120"/>
                    </a:cubicBezTo>
                    <a:cubicBezTo>
                      <a:pt x="2566" y="16120"/>
                      <a:pt x="5036" y="8076"/>
                      <a:pt x="3580" y="3104"/>
                    </a:cubicBezTo>
                    <a:cubicBezTo>
                      <a:pt x="3200" y="1837"/>
                      <a:pt x="2503" y="823"/>
                      <a:pt x="1679" y="0"/>
                    </a:cubicBezTo>
                    <a:close/>
                  </a:path>
                </a:pathLst>
              </a:custGeom>
              <a:solidFill>
                <a:srgbClr val="1A1A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09" name="Google Shape;1506;p64"/>
              <p:cNvSpPr/>
              <p:nvPr/>
            </p:nvSpPr>
            <p:spPr>
              <a:xfrm>
                <a:off x="1995199" y="2391419"/>
                <a:ext cx="454751" cy="143284"/>
              </a:xfrm>
              <a:custGeom>
                <a:avLst/>
                <a:gdLst/>
                <a:ahLst/>
                <a:cxnLst/>
                <a:rect l="l" t="t" r="r" b="b"/>
                <a:pathLst>
                  <a:path w="15012" h="4730" extrusionOk="0">
                    <a:moveTo>
                      <a:pt x="1964" y="0"/>
                    </a:moveTo>
                    <a:cubicBezTo>
                      <a:pt x="1267" y="95"/>
                      <a:pt x="602" y="190"/>
                      <a:pt x="1" y="317"/>
                    </a:cubicBezTo>
                    <a:cubicBezTo>
                      <a:pt x="846" y="1599"/>
                      <a:pt x="3352" y="4730"/>
                      <a:pt x="7767" y="4730"/>
                    </a:cubicBezTo>
                    <a:cubicBezTo>
                      <a:pt x="8151" y="4730"/>
                      <a:pt x="8550" y="4706"/>
                      <a:pt x="8963" y="4655"/>
                    </a:cubicBezTo>
                    <a:cubicBezTo>
                      <a:pt x="12890" y="4149"/>
                      <a:pt x="14410" y="1932"/>
                      <a:pt x="15012" y="317"/>
                    </a:cubicBezTo>
                    <a:cubicBezTo>
                      <a:pt x="14125" y="95"/>
                      <a:pt x="13555" y="0"/>
                      <a:pt x="13555" y="0"/>
                    </a:cubicBezTo>
                    <a:cubicBezTo>
                      <a:pt x="13555" y="0"/>
                      <a:pt x="12878" y="3264"/>
                      <a:pt x="8153" y="3264"/>
                    </a:cubicBezTo>
                    <a:cubicBezTo>
                      <a:pt x="8086" y="3264"/>
                      <a:pt x="8018" y="3263"/>
                      <a:pt x="7950" y="3262"/>
                    </a:cubicBezTo>
                    <a:cubicBezTo>
                      <a:pt x="3041" y="3167"/>
                      <a:pt x="1964" y="0"/>
                      <a:pt x="1964" y="0"/>
                    </a:cubicBezTo>
                    <a:close/>
                  </a:path>
                </a:pathLst>
              </a:custGeom>
              <a:solidFill>
                <a:srgbClr val="4CD6B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10" name="Google Shape;1507;p64"/>
              <p:cNvSpPr/>
              <p:nvPr/>
            </p:nvSpPr>
            <p:spPr>
              <a:xfrm>
                <a:off x="1326552" y="2883551"/>
                <a:ext cx="369356" cy="164428"/>
              </a:xfrm>
              <a:custGeom>
                <a:avLst/>
                <a:gdLst/>
                <a:ahLst/>
                <a:cxnLst/>
                <a:rect l="l" t="t" r="r" b="b"/>
                <a:pathLst>
                  <a:path w="12193" h="5428" extrusionOk="0">
                    <a:moveTo>
                      <a:pt x="2154" y="0"/>
                    </a:moveTo>
                    <a:cubicBezTo>
                      <a:pt x="2154" y="0"/>
                      <a:pt x="0" y="317"/>
                      <a:pt x="1014" y="1647"/>
                    </a:cubicBezTo>
                    <a:cubicBezTo>
                      <a:pt x="1014" y="1647"/>
                      <a:pt x="159" y="2375"/>
                      <a:pt x="1045" y="2914"/>
                    </a:cubicBezTo>
                    <a:cubicBezTo>
                      <a:pt x="1045" y="2914"/>
                      <a:pt x="380" y="3895"/>
                      <a:pt x="1520" y="4244"/>
                    </a:cubicBezTo>
                    <a:cubicBezTo>
                      <a:pt x="1520" y="4244"/>
                      <a:pt x="412" y="5289"/>
                      <a:pt x="2502" y="5416"/>
                    </a:cubicBezTo>
                    <a:cubicBezTo>
                      <a:pt x="2632" y="5423"/>
                      <a:pt x="2767" y="5427"/>
                      <a:pt x="2905" y="5427"/>
                    </a:cubicBezTo>
                    <a:cubicBezTo>
                      <a:pt x="5007" y="5427"/>
                      <a:pt x="7901" y="4573"/>
                      <a:pt x="3326" y="4275"/>
                    </a:cubicBezTo>
                    <a:cubicBezTo>
                      <a:pt x="3326" y="4275"/>
                      <a:pt x="10673" y="3959"/>
                      <a:pt x="3326" y="2882"/>
                    </a:cubicBezTo>
                    <a:cubicBezTo>
                      <a:pt x="3326" y="2882"/>
                      <a:pt x="12193" y="2249"/>
                      <a:pt x="2629" y="1489"/>
                    </a:cubicBezTo>
                    <a:cubicBezTo>
                      <a:pt x="2629" y="1489"/>
                      <a:pt x="11306" y="222"/>
                      <a:pt x="2154" y="0"/>
                    </a:cubicBezTo>
                    <a:close/>
                  </a:path>
                </a:pathLst>
              </a:custGeom>
              <a:solidFill>
                <a:srgbClr val="905D5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11" name="Google Shape;1508;p64"/>
              <p:cNvSpPr/>
              <p:nvPr/>
            </p:nvSpPr>
            <p:spPr>
              <a:xfrm>
                <a:off x="2775140" y="3057188"/>
                <a:ext cx="313739" cy="159854"/>
              </a:xfrm>
              <a:custGeom>
                <a:avLst/>
                <a:gdLst/>
                <a:ahLst/>
                <a:cxnLst/>
                <a:rect l="l" t="t" r="r" b="b"/>
                <a:pathLst>
                  <a:path w="10357" h="5277" extrusionOk="0">
                    <a:moveTo>
                      <a:pt x="8203" y="0"/>
                    </a:moveTo>
                    <a:cubicBezTo>
                      <a:pt x="476" y="317"/>
                      <a:pt x="7981" y="1457"/>
                      <a:pt x="7981" y="1457"/>
                    </a:cubicBezTo>
                    <a:cubicBezTo>
                      <a:pt x="1" y="2312"/>
                      <a:pt x="7570" y="2850"/>
                      <a:pt x="7570" y="2850"/>
                    </a:cubicBezTo>
                    <a:cubicBezTo>
                      <a:pt x="1489" y="3959"/>
                      <a:pt x="7760" y="4181"/>
                      <a:pt x="7760" y="4181"/>
                    </a:cubicBezTo>
                    <a:cubicBezTo>
                      <a:pt x="4004" y="4501"/>
                      <a:pt x="6377" y="5276"/>
                      <a:pt x="8163" y="5276"/>
                    </a:cubicBezTo>
                    <a:cubicBezTo>
                      <a:pt x="8319" y="5276"/>
                      <a:pt x="8472" y="5270"/>
                      <a:pt x="8615" y="5257"/>
                    </a:cubicBezTo>
                    <a:cubicBezTo>
                      <a:pt x="10356" y="5131"/>
                      <a:pt x="9280" y="4149"/>
                      <a:pt x="9280" y="4149"/>
                    </a:cubicBezTo>
                    <a:cubicBezTo>
                      <a:pt x="10198" y="3801"/>
                      <a:pt x="9501" y="2850"/>
                      <a:pt x="9501" y="2850"/>
                    </a:cubicBezTo>
                    <a:cubicBezTo>
                      <a:pt x="10198" y="2312"/>
                      <a:pt x="9375" y="1615"/>
                      <a:pt x="9375" y="1615"/>
                    </a:cubicBezTo>
                    <a:cubicBezTo>
                      <a:pt x="10071" y="285"/>
                      <a:pt x="8203" y="0"/>
                      <a:pt x="8203" y="0"/>
                    </a:cubicBezTo>
                    <a:close/>
                  </a:path>
                </a:pathLst>
              </a:custGeom>
              <a:solidFill>
                <a:srgbClr val="905D5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12" name="Google Shape;1509;p64"/>
              <p:cNvSpPr/>
              <p:nvPr/>
            </p:nvSpPr>
            <p:spPr>
              <a:xfrm>
                <a:off x="2142935" y="2122785"/>
                <a:ext cx="179422" cy="67431"/>
              </a:xfrm>
              <a:custGeom>
                <a:avLst/>
                <a:gdLst/>
                <a:ahLst/>
                <a:cxnLst/>
                <a:rect l="l" t="t" r="r" b="b"/>
                <a:pathLst>
                  <a:path w="5923" h="2226" extrusionOk="0">
                    <a:moveTo>
                      <a:pt x="1" y="1"/>
                    </a:moveTo>
                    <a:cubicBezTo>
                      <a:pt x="1" y="1"/>
                      <a:pt x="1187" y="2225"/>
                      <a:pt x="3101" y="2225"/>
                    </a:cubicBezTo>
                    <a:cubicBezTo>
                      <a:pt x="3164" y="2225"/>
                      <a:pt x="3229" y="2223"/>
                      <a:pt x="3294" y="2218"/>
                    </a:cubicBezTo>
                    <a:cubicBezTo>
                      <a:pt x="5923" y="1964"/>
                      <a:pt x="5575" y="96"/>
                      <a:pt x="5575" y="96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09E9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13" name="Google Shape;1510;p64"/>
              <p:cNvSpPr/>
              <p:nvPr/>
            </p:nvSpPr>
            <p:spPr>
              <a:xfrm>
                <a:off x="2142935" y="2122785"/>
                <a:ext cx="187117" cy="60464"/>
              </a:xfrm>
              <a:custGeom>
                <a:avLst/>
                <a:gdLst/>
                <a:ahLst/>
                <a:cxnLst/>
                <a:rect l="l" t="t" r="r" b="b"/>
                <a:pathLst>
                  <a:path w="6177" h="1996" extrusionOk="0">
                    <a:moveTo>
                      <a:pt x="1" y="1"/>
                    </a:moveTo>
                    <a:cubicBezTo>
                      <a:pt x="1" y="1"/>
                      <a:pt x="159" y="317"/>
                      <a:pt x="476" y="697"/>
                    </a:cubicBezTo>
                    <a:cubicBezTo>
                      <a:pt x="666" y="697"/>
                      <a:pt x="824" y="666"/>
                      <a:pt x="1014" y="666"/>
                    </a:cubicBezTo>
                    <a:cubicBezTo>
                      <a:pt x="2439" y="666"/>
                      <a:pt x="3484" y="1204"/>
                      <a:pt x="4244" y="1996"/>
                    </a:cubicBezTo>
                    <a:cubicBezTo>
                      <a:pt x="5828" y="1458"/>
                      <a:pt x="6176" y="127"/>
                      <a:pt x="6176" y="127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783F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3" name="Rectángulo 2"/>
          <p:cNvSpPr/>
          <p:nvPr/>
        </p:nvSpPr>
        <p:spPr>
          <a:xfrm>
            <a:off x="1767896" y="3918011"/>
            <a:ext cx="242091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es-EC" sz="1200" b="1" dirty="0">
                <a:solidFill>
                  <a:schemeClr val="bg2">
                    <a:lumMod val="25000"/>
                  </a:schemeClr>
                </a:solidFill>
                <a:cs typeface="Century Gothic (Cuerpo)"/>
              </a:rPr>
              <a:t>Litoral:</a:t>
            </a:r>
            <a:r>
              <a:rPr lang="es-EC" sz="1200" dirty="0">
                <a:solidFill>
                  <a:schemeClr val="bg2">
                    <a:lumMod val="25000"/>
                  </a:schemeClr>
                </a:solidFill>
                <a:cs typeface="Century Gothic (Cuerpo)"/>
              </a:rPr>
              <a:t> Darwin Encarnación y Roberto Moreira</a:t>
            </a:r>
          </a:p>
          <a:p>
            <a:pPr algn="just">
              <a:defRPr/>
            </a:pPr>
            <a:r>
              <a:rPr lang="es-EC" sz="1200" b="1" dirty="0">
                <a:solidFill>
                  <a:schemeClr val="bg2">
                    <a:lumMod val="25000"/>
                  </a:schemeClr>
                </a:solidFill>
                <a:cs typeface="Century Gothic (Cuerpo)"/>
              </a:rPr>
              <a:t>DICA: </a:t>
            </a:r>
            <a:r>
              <a:rPr lang="es-EC" sz="1200" dirty="0">
                <a:solidFill>
                  <a:schemeClr val="bg2">
                    <a:lumMod val="25000"/>
                  </a:schemeClr>
                </a:solidFill>
                <a:cs typeface="Century Gothic (Cuerpo)"/>
              </a:rPr>
              <a:t>Edgar </a:t>
            </a:r>
            <a:r>
              <a:rPr lang="es-EC" sz="1200" dirty="0" err="1">
                <a:solidFill>
                  <a:schemeClr val="bg2">
                    <a:lumMod val="25000"/>
                  </a:schemeClr>
                </a:solidFill>
                <a:cs typeface="Century Gothic (Cuerpo)"/>
              </a:rPr>
              <a:t>Llangari</a:t>
            </a:r>
            <a:r>
              <a:rPr lang="es-EC" sz="1200" dirty="0">
                <a:solidFill>
                  <a:schemeClr val="bg2">
                    <a:lumMod val="25000"/>
                  </a:schemeClr>
                </a:solidFill>
                <a:cs typeface="Century Gothic (Cuerpo)"/>
              </a:rPr>
              <a:t> y  Jorge Tipán</a:t>
            </a:r>
          </a:p>
          <a:p>
            <a:pPr algn="just">
              <a:defRPr/>
            </a:pPr>
            <a:r>
              <a:rPr lang="es-EC" sz="1200" b="1" dirty="0">
                <a:solidFill>
                  <a:schemeClr val="bg2">
                    <a:lumMod val="25000"/>
                  </a:schemeClr>
                </a:solidFill>
                <a:cs typeface="Century Gothic (Cuerpo)"/>
              </a:rPr>
              <a:t>Sur: </a:t>
            </a:r>
            <a:r>
              <a:rPr lang="es-EC" sz="1200" dirty="0">
                <a:solidFill>
                  <a:schemeClr val="bg2">
                    <a:lumMod val="25000"/>
                  </a:schemeClr>
                </a:solidFill>
                <a:cs typeface="Century Gothic (Cuerpo)"/>
              </a:rPr>
              <a:t>José Cáceres y Gabriela Piña</a:t>
            </a:r>
          </a:p>
          <a:p>
            <a:pPr algn="just">
              <a:defRPr/>
            </a:pPr>
            <a:r>
              <a:rPr lang="es-EC" sz="1200" b="1" dirty="0">
                <a:solidFill>
                  <a:schemeClr val="bg2">
                    <a:lumMod val="25000"/>
                  </a:schemeClr>
                </a:solidFill>
                <a:cs typeface="Century Gothic (Cuerpo)"/>
              </a:rPr>
              <a:t>Centro: </a:t>
            </a:r>
            <a:r>
              <a:rPr lang="es-EC" sz="1200" dirty="0">
                <a:solidFill>
                  <a:schemeClr val="bg2">
                    <a:lumMod val="25000"/>
                  </a:schemeClr>
                </a:solidFill>
                <a:cs typeface="Century Gothic (Cuerpo)"/>
              </a:rPr>
              <a:t>Jaime </a:t>
            </a:r>
            <a:r>
              <a:rPr lang="es-EC" sz="1200" dirty="0" err="1">
                <a:solidFill>
                  <a:schemeClr val="bg2">
                    <a:lumMod val="25000"/>
                  </a:schemeClr>
                </a:solidFill>
                <a:cs typeface="Century Gothic (Cuerpo)"/>
              </a:rPr>
              <a:t>Chiliquinga</a:t>
            </a:r>
            <a:r>
              <a:rPr lang="es-EC" sz="1200" dirty="0">
                <a:solidFill>
                  <a:schemeClr val="bg2">
                    <a:lumMod val="25000"/>
                  </a:schemeClr>
                </a:solidFill>
                <a:cs typeface="Century Gothic (Cuerpo)"/>
              </a:rPr>
              <a:t> y Diego Arcos</a:t>
            </a:r>
          </a:p>
        </p:txBody>
      </p:sp>
      <p:sp>
        <p:nvSpPr>
          <p:cNvPr id="214" name="Marcador de contenido 2">
            <a:extLst>
              <a:ext uri="{FF2B5EF4-FFF2-40B4-BE49-F238E27FC236}">
                <a16:creationId xmlns:a16="http://schemas.microsoft.com/office/drawing/2014/main" xmlns="" id="{BE03EDA3-6FE7-4B0B-BA00-0D6A70FD8329}"/>
              </a:ext>
            </a:extLst>
          </p:cNvPr>
          <p:cNvSpPr txBox="1">
            <a:spLocks/>
          </p:cNvSpPr>
          <p:nvPr/>
        </p:nvSpPr>
        <p:spPr>
          <a:xfrm>
            <a:off x="2378602" y="5752854"/>
            <a:ext cx="1154040" cy="3651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s-ES" sz="2000" b="1" dirty="0">
                <a:latin typeface="+mj-lt"/>
              </a:rPr>
              <a:t>DEAGA</a:t>
            </a:r>
            <a:endParaRPr lang="en-US" sz="2000" b="1" dirty="0">
              <a:latin typeface="+mj-lt"/>
            </a:endParaRPr>
          </a:p>
        </p:txBody>
      </p:sp>
      <p:sp>
        <p:nvSpPr>
          <p:cNvPr id="215" name="Marcador de contenido 2">
            <a:extLst>
              <a:ext uri="{FF2B5EF4-FFF2-40B4-BE49-F238E27FC236}">
                <a16:creationId xmlns:a16="http://schemas.microsoft.com/office/drawing/2014/main" xmlns="" id="{BE03EDA3-6FE7-4B0B-BA00-0D6A70FD8329}"/>
              </a:ext>
            </a:extLst>
          </p:cNvPr>
          <p:cNvSpPr txBox="1">
            <a:spLocks/>
          </p:cNvSpPr>
          <p:nvPr/>
        </p:nvSpPr>
        <p:spPr>
          <a:xfrm>
            <a:off x="5439505" y="5713070"/>
            <a:ext cx="1154040" cy="3651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s-ES" sz="2000" b="1" dirty="0">
                <a:latin typeface="+mj-lt"/>
              </a:rPr>
              <a:t>DITIC</a:t>
            </a:r>
            <a:endParaRPr lang="en-US" sz="2000" b="1" dirty="0">
              <a:latin typeface="+mj-lt"/>
            </a:endParaRPr>
          </a:p>
        </p:txBody>
      </p:sp>
      <p:sp>
        <p:nvSpPr>
          <p:cNvPr id="216" name="Marcador de contenido 2">
            <a:extLst>
              <a:ext uri="{FF2B5EF4-FFF2-40B4-BE49-F238E27FC236}">
                <a16:creationId xmlns:a16="http://schemas.microsoft.com/office/drawing/2014/main" xmlns="" id="{BE03EDA3-6FE7-4B0B-BA00-0D6A70FD8329}"/>
              </a:ext>
            </a:extLst>
          </p:cNvPr>
          <p:cNvSpPr txBox="1">
            <a:spLocks/>
          </p:cNvSpPr>
          <p:nvPr/>
        </p:nvSpPr>
        <p:spPr>
          <a:xfrm>
            <a:off x="8500408" y="5741992"/>
            <a:ext cx="1154040" cy="3651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s-ES" sz="2000" b="1" dirty="0">
                <a:latin typeface="+mj-lt"/>
              </a:rPr>
              <a:t>DINEM</a:t>
            </a:r>
            <a:endParaRPr lang="en-US" sz="2000" b="1" dirty="0">
              <a:latin typeface="+mj-lt"/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4880143" y="4024061"/>
            <a:ext cx="223272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  <a:defRPr/>
            </a:pPr>
            <a:r>
              <a:rPr lang="es-ES" sz="1200" dirty="0">
                <a:solidFill>
                  <a:schemeClr val="bg2">
                    <a:lumMod val="25000"/>
                  </a:schemeClr>
                </a:solidFill>
                <a:cs typeface="Century Gothic (Cuerpo)"/>
              </a:rPr>
              <a:t>Capacitación virtual </a:t>
            </a:r>
            <a:r>
              <a:rPr lang="es-MX" sz="1200" dirty="0">
                <a:solidFill>
                  <a:schemeClr val="bg2">
                    <a:lumMod val="25000"/>
                  </a:schemeClr>
                </a:solidFill>
                <a:cs typeface="Century Gothic (Cuerpo)"/>
              </a:rPr>
              <a:t>del uso del aplicativo web INFOCAPT </a:t>
            </a:r>
          </a:p>
          <a:p>
            <a:pPr algn="ctr">
              <a:spcBef>
                <a:spcPts val="600"/>
              </a:spcBef>
              <a:spcAft>
                <a:spcPts val="600"/>
              </a:spcAft>
              <a:defRPr/>
            </a:pPr>
            <a:endParaRPr lang="es-MX" sz="1200" dirty="0">
              <a:solidFill>
                <a:schemeClr val="bg2">
                  <a:lumMod val="25000"/>
                </a:schemeClr>
              </a:solidFill>
              <a:cs typeface="Century Gothic (Cuerpo)"/>
            </a:endParaRPr>
          </a:p>
          <a:p>
            <a:pPr algn="ctr">
              <a:spcBef>
                <a:spcPts val="600"/>
              </a:spcBef>
              <a:spcAft>
                <a:spcPts val="600"/>
              </a:spcAft>
              <a:defRPr/>
            </a:pPr>
            <a:r>
              <a:rPr lang="es-ES" sz="1200" dirty="0">
                <a:solidFill>
                  <a:schemeClr val="bg2">
                    <a:lumMod val="25000"/>
                  </a:schemeClr>
                </a:solidFill>
                <a:cs typeface="Century Gothic (Cuerpo)"/>
              </a:rPr>
              <a:t>Rudy Púa</a:t>
            </a:r>
          </a:p>
        </p:txBody>
      </p:sp>
      <p:sp>
        <p:nvSpPr>
          <p:cNvPr id="5" name="Rectángulo 4"/>
          <p:cNvSpPr/>
          <p:nvPr/>
        </p:nvSpPr>
        <p:spPr>
          <a:xfrm>
            <a:off x="7913324" y="3848748"/>
            <a:ext cx="2435744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  <a:defRPr/>
            </a:pPr>
            <a:r>
              <a:rPr lang="es-ES" sz="1200" dirty="0">
                <a:solidFill>
                  <a:schemeClr val="bg2">
                    <a:lumMod val="25000"/>
                  </a:schemeClr>
                </a:solidFill>
                <a:cs typeface="Century Gothic (Cuerpo)"/>
              </a:rPr>
              <a:t>Capacitación respecto a los clasificadores </a:t>
            </a:r>
            <a:r>
              <a:rPr lang="es-EC" sz="1200" dirty="0">
                <a:solidFill>
                  <a:schemeClr val="bg2">
                    <a:lumMod val="25000"/>
                  </a:schemeClr>
                </a:solidFill>
                <a:cs typeface="Century Gothic (Cuerpo)"/>
              </a:rPr>
              <a:t>CIIU, CPC y CIUO :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defRPr/>
            </a:pPr>
            <a:endParaRPr lang="es-EC" sz="1200" dirty="0">
              <a:solidFill>
                <a:schemeClr val="bg2">
                  <a:lumMod val="25000"/>
                </a:schemeClr>
              </a:solidFill>
              <a:cs typeface="Century Gothic (Cuerpo)"/>
            </a:endParaRPr>
          </a:p>
          <a:p>
            <a:pPr marL="180000" indent="-285750" algn="just">
              <a:buFont typeface="Arial" panose="020B0604020202020204" pitchFamily="34" charset="0"/>
              <a:buChar char="•"/>
              <a:defRPr/>
            </a:pPr>
            <a:r>
              <a:rPr lang="es-EC" sz="1200" dirty="0">
                <a:solidFill>
                  <a:schemeClr val="bg2">
                    <a:lumMod val="25000"/>
                  </a:schemeClr>
                </a:solidFill>
                <a:cs typeface="Century Gothic (Cuerpo)"/>
              </a:rPr>
              <a:t>Alexandra Silva</a:t>
            </a:r>
          </a:p>
          <a:p>
            <a:pPr marL="180000" indent="-285750" algn="just">
              <a:buFont typeface="Arial" panose="020B0604020202020204" pitchFamily="34" charset="0"/>
              <a:buChar char="•"/>
              <a:defRPr/>
            </a:pPr>
            <a:r>
              <a:rPr lang="es-EC" sz="1200" dirty="0" err="1">
                <a:solidFill>
                  <a:schemeClr val="bg2">
                    <a:lumMod val="25000"/>
                  </a:schemeClr>
                </a:solidFill>
                <a:cs typeface="Century Gothic (Cuerpo)"/>
              </a:rPr>
              <a:t>Mercy</a:t>
            </a:r>
            <a:r>
              <a:rPr lang="es-EC" sz="1200" dirty="0">
                <a:solidFill>
                  <a:schemeClr val="bg2">
                    <a:lumMod val="25000"/>
                  </a:schemeClr>
                </a:solidFill>
                <a:cs typeface="Century Gothic (Cuerpo)"/>
              </a:rPr>
              <a:t> Ríos</a:t>
            </a:r>
          </a:p>
          <a:p>
            <a:pPr marL="180000" indent="-285750" algn="just">
              <a:buFont typeface="Arial" panose="020B0604020202020204" pitchFamily="34" charset="0"/>
              <a:buChar char="•"/>
              <a:defRPr/>
            </a:pPr>
            <a:r>
              <a:rPr lang="es-EC" sz="1200" dirty="0">
                <a:solidFill>
                  <a:schemeClr val="bg2">
                    <a:lumMod val="25000"/>
                  </a:schemeClr>
                </a:solidFill>
                <a:cs typeface="Century Gothic (Cuerpo)"/>
              </a:rPr>
              <a:t>Jefferson Álvarez</a:t>
            </a:r>
          </a:p>
        </p:txBody>
      </p:sp>
    </p:spTree>
    <p:extLst>
      <p:ext uri="{BB962C8B-B14F-4D97-AF65-F5344CB8AC3E}">
        <p14:creationId xmlns:p14="http://schemas.microsoft.com/office/powerpoint/2010/main" val="1286804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ítulo 1">
            <a:extLst>
              <a:ext uri="{FF2B5EF4-FFF2-40B4-BE49-F238E27FC236}">
                <a16:creationId xmlns="" xmlns:a16="http://schemas.microsoft.com/office/drawing/2014/main" id="{2F24E1AB-A4DD-0A45-A04F-82B4AE9B60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7832" y="372496"/>
            <a:ext cx="8209048" cy="530024"/>
          </a:xfrm>
        </p:spPr>
        <p:txBody>
          <a:bodyPr>
            <a:normAutofit/>
          </a:bodyPr>
          <a:lstStyle/>
          <a:p>
            <a:r>
              <a:rPr lang="es-ES" dirty="0"/>
              <a:t>Insumos de capacitación </a:t>
            </a:r>
          </a:p>
        </p:txBody>
      </p:sp>
      <p:sp>
        <p:nvSpPr>
          <p:cNvPr id="25" name="Rectángulo redondeado 24">
            <a:extLst>
              <a:ext uri="{FF2B5EF4-FFF2-40B4-BE49-F238E27FC236}">
                <a16:creationId xmlns:a16="http://schemas.microsoft.com/office/drawing/2014/main" xmlns="" id="{2CEE39A7-04FB-5E3B-2668-CC19DD1C5487}"/>
              </a:ext>
            </a:extLst>
          </p:cNvPr>
          <p:cNvSpPr/>
          <p:nvPr/>
        </p:nvSpPr>
        <p:spPr>
          <a:xfrm>
            <a:off x="2415337" y="1199065"/>
            <a:ext cx="3338894" cy="524703"/>
          </a:xfrm>
          <a:prstGeom prst="roundRect">
            <a:avLst>
              <a:gd name="adj" fmla="val 3406"/>
            </a:avLst>
          </a:prstGeom>
          <a:ln>
            <a:solidFill>
              <a:srgbClr val="FFB44B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144000" tIns="108000" rIns="144000" bIns="108000" anchor="ctr">
            <a:noAutofit/>
          </a:bodyPr>
          <a:lstStyle/>
          <a:p>
            <a:pPr lvl="0"/>
            <a:r>
              <a:rPr lang="es-ES" sz="1400" dirty="0">
                <a:solidFill>
                  <a:schemeClr val="tx1"/>
                </a:solidFill>
              </a:rPr>
              <a:t>Plataforma MOODLE</a:t>
            </a:r>
            <a:endParaRPr lang="es-EC" sz="1400" dirty="0">
              <a:solidFill>
                <a:schemeClr val="tx1"/>
              </a:solidFill>
            </a:endParaRPr>
          </a:p>
        </p:txBody>
      </p:sp>
      <p:sp>
        <p:nvSpPr>
          <p:cNvPr id="26" name="Rectángulo redondeado 25">
            <a:extLst>
              <a:ext uri="{FF2B5EF4-FFF2-40B4-BE49-F238E27FC236}">
                <a16:creationId xmlns:a16="http://schemas.microsoft.com/office/drawing/2014/main" xmlns="" id="{DD7E6EAE-EB56-EB98-1198-7174CEA71BED}"/>
              </a:ext>
            </a:extLst>
          </p:cNvPr>
          <p:cNvSpPr/>
          <p:nvPr/>
        </p:nvSpPr>
        <p:spPr>
          <a:xfrm>
            <a:off x="2415334" y="1839099"/>
            <a:ext cx="3338895" cy="491598"/>
          </a:xfrm>
          <a:prstGeom prst="roundRect">
            <a:avLst>
              <a:gd name="adj" fmla="val 4116"/>
            </a:avLst>
          </a:prstGeom>
          <a:ln>
            <a:solidFill>
              <a:srgbClr val="F2CF83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144000" tIns="108000" rIns="144000" bIns="108000" anchor="ctr">
            <a:noAutofit/>
          </a:bodyPr>
          <a:lstStyle/>
          <a:p>
            <a:r>
              <a:rPr lang="es-ES" sz="1400" dirty="0">
                <a:solidFill>
                  <a:schemeClr val="tx1"/>
                </a:solidFill>
              </a:rPr>
              <a:t>Formulario ENESEM </a:t>
            </a:r>
            <a:r>
              <a:rPr lang="es-ES" sz="1400" dirty="0" smtClean="0">
                <a:solidFill>
                  <a:schemeClr val="tx1"/>
                </a:solidFill>
              </a:rPr>
              <a:t>2024</a:t>
            </a:r>
            <a:endParaRPr lang="es-EC" sz="1400" dirty="0">
              <a:solidFill>
                <a:schemeClr val="tx1"/>
              </a:solidFill>
            </a:endParaRPr>
          </a:p>
        </p:txBody>
      </p:sp>
      <p:sp>
        <p:nvSpPr>
          <p:cNvPr id="27" name="Rectángulo redondeado 26">
            <a:extLst>
              <a:ext uri="{FF2B5EF4-FFF2-40B4-BE49-F238E27FC236}">
                <a16:creationId xmlns:a16="http://schemas.microsoft.com/office/drawing/2014/main" xmlns="" id="{36F072A0-3A86-EC07-EE4E-F706A6F00A95}"/>
              </a:ext>
            </a:extLst>
          </p:cNvPr>
          <p:cNvSpPr/>
          <p:nvPr/>
        </p:nvSpPr>
        <p:spPr>
          <a:xfrm>
            <a:off x="2413706" y="2477164"/>
            <a:ext cx="3338895" cy="526677"/>
          </a:xfrm>
          <a:prstGeom prst="roundRect">
            <a:avLst>
              <a:gd name="adj" fmla="val 5871"/>
            </a:avLst>
          </a:prstGeom>
          <a:ln>
            <a:solidFill>
              <a:srgbClr val="9ADEB8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144000" tIns="108000" rIns="144000" bIns="108000" anchor="ctr">
            <a:noAutofit/>
          </a:bodyPr>
          <a:lstStyle/>
          <a:p>
            <a:r>
              <a:rPr lang="es-ES" sz="1400" dirty="0">
                <a:solidFill>
                  <a:schemeClr val="tx1"/>
                </a:solidFill>
              </a:rPr>
              <a:t>Manual del Investigador</a:t>
            </a:r>
            <a:endParaRPr lang="es-EC" sz="1400" dirty="0">
              <a:solidFill>
                <a:schemeClr val="tx1"/>
              </a:solidFill>
            </a:endParaRPr>
          </a:p>
        </p:txBody>
      </p:sp>
      <p:sp>
        <p:nvSpPr>
          <p:cNvPr id="28" name="Rectángulo redondeado 27">
            <a:extLst>
              <a:ext uri="{FF2B5EF4-FFF2-40B4-BE49-F238E27FC236}">
                <a16:creationId xmlns:a16="http://schemas.microsoft.com/office/drawing/2014/main" xmlns="" id="{EE7EB444-1298-9DB1-6AC8-DC739D445E42}"/>
              </a:ext>
            </a:extLst>
          </p:cNvPr>
          <p:cNvSpPr/>
          <p:nvPr/>
        </p:nvSpPr>
        <p:spPr>
          <a:xfrm>
            <a:off x="2413705" y="3144638"/>
            <a:ext cx="3338896" cy="558416"/>
          </a:xfrm>
          <a:prstGeom prst="roundRect">
            <a:avLst>
              <a:gd name="adj" fmla="val 5064"/>
            </a:avLst>
          </a:prstGeom>
          <a:ln>
            <a:solidFill>
              <a:srgbClr val="7DAFFF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144000" tIns="108000" rIns="144000" bIns="108000" anchor="ctr">
            <a:noAutofit/>
          </a:bodyPr>
          <a:lstStyle/>
          <a:p>
            <a:r>
              <a:rPr lang="es-ES" sz="1400" dirty="0">
                <a:solidFill>
                  <a:schemeClr val="tx1"/>
                </a:solidFill>
              </a:rPr>
              <a:t>Oficio de Socialización/Insistencia</a:t>
            </a:r>
            <a:endParaRPr lang="es-EC" sz="1400" dirty="0">
              <a:solidFill>
                <a:schemeClr val="tx1"/>
              </a:solidFill>
            </a:endParaRPr>
          </a:p>
        </p:txBody>
      </p:sp>
      <p:pic>
        <p:nvPicPr>
          <p:cNvPr id="29" name="Imagen 28"/>
          <p:cNvPicPr preferRelativeResize="0">
            <a:picLocks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09" t="4693" r="16240"/>
          <a:stretch/>
        </p:blipFill>
        <p:spPr>
          <a:xfrm>
            <a:off x="1785186" y="3243871"/>
            <a:ext cx="431323" cy="394263"/>
          </a:xfrm>
          <a:prstGeom prst="rect">
            <a:avLst/>
          </a:prstGeom>
        </p:spPr>
      </p:pic>
      <p:pic>
        <p:nvPicPr>
          <p:cNvPr id="30" name="Imagen 2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6342" y="1874527"/>
            <a:ext cx="609013" cy="428034"/>
          </a:xfrm>
          <a:prstGeom prst="rect">
            <a:avLst/>
          </a:prstGeom>
        </p:spPr>
      </p:pic>
      <p:pic>
        <p:nvPicPr>
          <p:cNvPr id="31" name="Imagen 3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1717" y="1255676"/>
            <a:ext cx="593638" cy="425674"/>
          </a:xfrm>
          <a:prstGeom prst="rect">
            <a:avLst/>
          </a:prstGeom>
        </p:spPr>
      </p:pic>
      <p:pic>
        <p:nvPicPr>
          <p:cNvPr id="32" name="Imagen 31"/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04A8C1"/>
              </a:clrFrom>
              <a:clrTo>
                <a:srgbClr val="04A8C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47" t="14228" r="25882" b="13699"/>
          <a:stretch/>
        </p:blipFill>
        <p:spPr>
          <a:xfrm>
            <a:off x="1723837" y="2520913"/>
            <a:ext cx="554022" cy="462906"/>
          </a:xfrm>
          <a:prstGeom prst="rect">
            <a:avLst/>
          </a:prstGeom>
        </p:spPr>
      </p:pic>
      <p:sp>
        <p:nvSpPr>
          <p:cNvPr id="33" name="Rectángulo redondeado 32">
            <a:extLst>
              <a:ext uri="{FF2B5EF4-FFF2-40B4-BE49-F238E27FC236}">
                <a16:creationId xmlns:a16="http://schemas.microsoft.com/office/drawing/2014/main" xmlns="" id="{2CEE39A7-04FB-5E3B-2668-CC19DD1C5487}"/>
              </a:ext>
            </a:extLst>
          </p:cNvPr>
          <p:cNvSpPr/>
          <p:nvPr/>
        </p:nvSpPr>
        <p:spPr>
          <a:xfrm>
            <a:off x="2415335" y="3843851"/>
            <a:ext cx="3338895" cy="546723"/>
          </a:xfrm>
          <a:prstGeom prst="roundRect">
            <a:avLst>
              <a:gd name="adj" fmla="val 3406"/>
            </a:avLst>
          </a:prstGeom>
          <a:ln>
            <a:solidFill>
              <a:srgbClr val="FFB44B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144000" tIns="108000" rIns="144000" bIns="108000" anchor="ctr">
            <a:noAutofit/>
          </a:bodyPr>
          <a:lstStyle/>
          <a:p>
            <a:pPr lvl="0"/>
            <a:r>
              <a:rPr lang="es-ES" sz="1400" dirty="0">
                <a:solidFill>
                  <a:schemeClr val="tx1"/>
                </a:solidFill>
              </a:rPr>
              <a:t>Residuos generados / procesos productivos</a:t>
            </a:r>
          </a:p>
        </p:txBody>
      </p:sp>
      <p:sp>
        <p:nvSpPr>
          <p:cNvPr id="34" name="Rectángulo redondeado 33">
            <a:extLst>
              <a:ext uri="{FF2B5EF4-FFF2-40B4-BE49-F238E27FC236}">
                <a16:creationId xmlns:a16="http://schemas.microsoft.com/office/drawing/2014/main" xmlns="" id="{DD7E6EAE-EB56-EB98-1198-7174CEA71BED}"/>
              </a:ext>
            </a:extLst>
          </p:cNvPr>
          <p:cNvSpPr/>
          <p:nvPr/>
        </p:nvSpPr>
        <p:spPr>
          <a:xfrm>
            <a:off x="2413705" y="4535065"/>
            <a:ext cx="3338894" cy="544144"/>
          </a:xfrm>
          <a:prstGeom prst="roundRect">
            <a:avLst>
              <a:gd name="adj" fmla="val 4116"/>
            </a:avLst>
          </a:prstGeom>
          <a:ln>
            <a:solidFill>
              <a:srgbClr val="F2CF83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144000" tIns="108000" rIns="144000" bIns="108000" anchor="ctr">
            <a:noAutofit/>
          </a:bodyPr>
          <a:lstStyle/>
          <a:p>
            <a:pPr lvl="0" algn="ctr"/>
            <a:r>
              <a:rPr lang="es-ES" sz="1400" dirty="0">
                <a:solidFill>
                  <a:schemeClr val="tx1"/>
                </a:solidFill>
              </a:rPr>
              <a:t>Formulario justificativo llenado presencial</a:t>
            </a:r>
          </a:p>
        </p:txBody>
      </p:sp>
      <p:sp>
        <p:nvSpPr>
          <p:cNvPr id="35" name="Rectángulo redondeado 34">
            <a:extLst>
              <a:ext uri="{FF2B5EF4-FFF2-40B4-BE49-F238E27FC236}">
                <a16:creationId xmlns:a16="http://schemas.microsoft.com/office/drawing/2014/main" xmlns="" id="{36F072A0-3A86-EC07-EE4E-F706A6F00A95}"/>
              </a:ext>
            </a:extLst>
          </p:cNvPr>
          <p:cNvSpPr/>
          <p:nvPr/>
        </p:nvSpPr>
        <p:spPr>
          <a:xfrm>
            <a:off x="2413705" y="5230240"/>
            <a:ext cx="3338894" cy="520309"/>
          </a:xfrm>
          <a:prstGeom prst="roundRect">
            <a:avLst>
              <a:gd name="adj" fmla="val 5871"/>
            </a:avLst>
          </a:prstGeom>
          <a:ln>
            <a:solidFill>
              <a:srgbClr val="9ADEB8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144000" tIns="108000" rIns="144000" bIns="108000" anchor="ctr">
            <a:noAutofit/>
          </a:bodyPr>
          <a:lstStyle/>
          <a:p>
            <a:pPr lvl="0" algn="ctr"/>
            <a:r>
              <a:rPr lang="es-ES" sz="1400" dirty="0">
                <a:solidFill>
                  <a:schemeClr val="tx1"/>
                </a:solidFill>
              </a:rPr>
              <a:t>Formulario justificativo llenado en papel</a:t>
            </a:r>
          </a:p>
        </p:txBody>
      </p:sp>
      <p:sp>
        <p:nvSpPr>
          <p:cNvPr id="36" name="Rectángulo redondeado 35">
            <a:extLst>
              <a:ext uri="{FF2B5EF4-FFF2-40B4-BE49-F238E27FC236}">
                <a16:creationId xmlns:a16="http://schemas.microsoft.com/office/drawing/2014/main" xmlns="" id="{EE7EB444-1298-9DB1-6AC8-DC739D445E42}"/>
              </a:ext>
            </a:extLst>
          </p:cNvPr>
          <p:cNvSpPr/>
          <p:nvPr/>
        </p:nvSpPr>
        <p:spPr>
          <a:xfrm>
            <a:off x="2415338" y="5912676"/>
            <a:ext cx="3338893" cy="527516"/>
          </a:xfrm>
          <a:prstGeom prst="roundRect">
            <a:avLst>
              <a:gd name="adj" fmla="val 5064"/>
            </a:avLst>
          </a:prstGeom>
          <a:ln>
            <a:solidFill>
              <a:srgbClr val="7DAFFF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144000" tIns="108000" rIns="144000" bIns="108000" anchor="ctr">
            <a:noAutofit/>
          </a:bodyPr>
          <a:lstStyle/>
          <a:p>
            <a:pPr lvl="0" algn="ctr"/>
            <a:r>
              <a:rPr lang="es-MX" sz="1400" dirty="0">
                <a:solidFill>
                  <a:schemeClr val="tx1"/>
                </a:solidFill>
              </a:rPr>
              <a:t>Formulario justificativo de uso de credenciales</a:t>
            </a:r>
          </a:p>
        </p:txBody>
      </p:sp>
      <p:pic>
        <p:nvPicPr>
          <p:cNvPr id="37" name="Imagen 36"/>
          <p:cNvPicPr preferRelativeResize="0"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186" y="5259829"/>
            <a:ext cx="553692" cy="513711"/>
          </a:xfrm>
          <a:prstGeom prst="rect">
            <a:avLst/>
          </a:prstGeom>
        </p:spPr>
      </p:pic>
      <p:pic>
        <p:nvPicPr>
          <p:cNvPr id="38" name="Imagen 3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1717" y="4535497"/>
            <a:ext cx="626133" cy="564674"/>
          </a:xfrm>
          <a:prstGeom prst="rect">
            <a:avLst/>
          </a:prstGeom>
        </p:spPr>
      </p:pic>
      <p:pic>
        <p:nvPicPr>
          <p:cNvPr id="39" name="Imagen 38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42"/>
          <a:stretch/>
        </p:blipFill>
        <p:spPr>
          <a:xfrm>
            <a:off x="1696342" y="3816756"/>
            <a:ext cx="673788" cy="612100"/>
          </a:xfrm>
          <a:prstGeom prst="rect">
            <a:avLst/>
          </a:prstGeom>
        </p:spPr>
      </p:pic>
      <p:pic>
        <p:nvPicPr>
          <p:cNvPr id="40" name="Imagen 3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571" y="5909565"/>
            <a:ext cx="854597" cy="612539"/>
          </a:xfrm>
          <a:prstGeom prst="rect">
            <a:avLst/>
          </a:prstGeom>
        </p:spPr>
      </p:pic>
      <p:sp>
        <p:nvSpPr>
          <p:cNvPr id="41" name="Rectángulo redondeado 40">
            <a:extLst>
              <a:ext uri="{FF2B5EF4-FFF2-40B4-BE49-F238E27FC236}">
                <a16:creationId xmlns:a16="http://schemas.microsoft.com/office/drawing/2014/main" xmlns="" id="{2CEE39A7-04FB-5E3B-2668-CC19DD1C5487}"/>
              </a:ext>
            </a:extLst>
          </p:cNvPr>
          <p:cNvSpPr/>
          <p:nvPr/>
        </p:nvSpPr>
        <p:spPr>
          <a:xfrm>
            <a:off x="7150304" y="1199065"/>
            <a:ext cx="3351235" cy="536138"/>
          </a:xfrm>
          <a:prstGeom prst="roundRect">
            <a:avLst>
              <a:gd name="adj" fmla="val 3406"/>
            </a:avLst>
          </a:prstGeom>
          <a:ln>
            <a:solidFill>
              <a:srgbClr val="FFB44B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144000" tIns="108000" rIns="144000" bIns="108000" anchor="ctr">
            <a:noAutofit/>
          </a:bodyPr>
          <a:lstStyle/>
          <a:p>
            <a:pPr algn="ctr"/>
            <a:r>
              <a:rPr lang="es-MX" sz="1400" dirty="0">
                <a:solidFill>
                  <a:schemeClr val="tx1"/>
                </a:solidFill>
              </a:rPr>
              <a:t>Script operaciones de campo</a:t>
            </a:r>
          </a:p>
        </p:txBody>
      </p:sp>
      <p:sp>
        <p:nvSpPr>
          <p:cNvPr id="42" name="Rectángulo redondeado 41">
            <a:extLst>
              <a:ext uri="{FF2B5EF4-FFF2-40B4-BE49-F238E27FC236}">
                <a16:creationId xmlns:a16="http://schemas.microsoft.com/office/drawing/2014/main" xmlns="" id="{DD7E6EAE-EB56-EB98-1198-7174CEA71BED}"/>
              </a:ext>
            </a:extLst>
          </p:cNvPr>
          <p:cNvSpPr/>
          <p:nvPr/>
        </p:nvSpPr>
        <p:spPr>
          <a:xfrm>
            <a:off x="7137961" y="1835667"/>
            <a:ext cx="3351235" cy="530675"/>
          </a:xfrm>
          <a:prstGeom prst="roundRect">
            <a:avLst>
              <a:gd name="adj" fmla="val 4116"/>
            </a:avLst>
          </a:prstGeom>
          <a:ln>
            <a:solidFill>
              <a:srgbClr val="F2CF83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144000" tIns="108000" rIns="144000" bIns="108000" anchor="ctr">
            <a:noAutofit/>
          </a:bodyPr>
          <a:lstStyle/>
          <a:p>
            <a:pPr algn="ctr"/>
            <a:r>
              <a:rPr lang="es-ES" sz="1400" dirty="0">
                <a:solidFill>
                  <a:schemeClr val="tx1"/>
                </a:solidFill>
              </a:rPr>
              <a:t>Clasificadores</a:t>
            </a:r>
          </a:p>
        </p:txBody>
      </p:sp>
      <p:sp>
        <p:nvSpPr>
          <p:cNvPr id="43" name="Rectángulo redondeado 42">
            <a:extLst>
              <a:ext uri="{FF2B5EF4-FFF2-40B4-BE49-F238E27FC236}">
                <a16:creationId xmlns:a16="http://schemas.microsoft.com/office/drawing/2014/main" xmlns="" id="{36F072A0-3A86-EC07-EE4E-F706A6F00A95}"/>
              </a:ext>
            </a:extLst>
          </p:cNvPr>
          <p:cNvSpPr/>
          <p:nvPr/>
        </p:nvSpPr>
        <p:spPr>
          <a:xfrm>
            <a:off x="7150304" y="2466806"/>
            <a:ext cx="3363578" cy="530508"/>
          </a:xfrm>
          <a:prstGeom prst="roundRect">
            <a:avLst>
              <a:gd name="adj" fmla="val 5871"/>
            </a:avLst>
          </a:prstGeom>
          <a:ln>
            <a:solidFill>
              <a:srgbClr val="9ADEB8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144000" tIns="108000" rIns="144000" bIns="108000" anchor="ctr">
            <a:noAutofit/>
          </a:bodyPr>
          <a:lstStyle/>
          <a:p>
            <a:pPr lvl="0" algn="ctr"/>
            <a:r>
              <a:rPr lang="es-ES" sz="1400" dirty="0">
                <a:solidFill>
                  <a:schemeClr val="tx1"/>
                </a:solidFill>
              </a:rPr>
              <a:t>Directorio de empresas</a:t>
            </a:r>
          </a:p>
        </p:txBody>
      </p:sp>
      <p:pic>
        <p:nvPicPr>
          <p:cNvPr id="44" name="Imagen 43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71" t="6124" r="17764"/>
          <a:stretch/>
        </p:blipFill>
        <p:spPr>
          <a:xfrm>
            <a:off x="6491542" y="1204408"/>
            <a:ext cx="618284" cy="535076"/>
          </a:xfrm>
          <a:prstGeom prst="rect">
            <a:avLst/>
          </a:prstGeom>
        </p:spPr>
      </p:pic>
      <p:pic>
        <p:nvPicPr>
          <p:cNvPr id="45" name="Imagen 44"/>
          <p:cNvPicPr>
            <a:picLocks noChangeAspect="1"/>
          </p:cNvPicPr>
          <p:nvPr/>
        </p:nvPicPr>
        <p:blipFill rotWithShape="1">
          <a:blip r:embed="rId12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88" t="17578" r="4001" b="12545"/>
          <a:stretch/>
        </p:blipFill>
        <p:spPr>
          <a:xfrm>
            <a:off x="6491541" y="1940413"/>
            <a:ext cx="618284" cy="371598"/>
          </a:xfrm>
          <a:prstGeom prst="rect">
            <a:avLst/>
          </a:prstGeom>
        </p:spPr>
      </p:pic>
      <p:pic>
        <p:nvPicPr>
          <p:cNvPr id="46" name="Imagen 45"/>
          <p:cNvPicPr>
            <a:picLocks noChangeAspect="1"/>
          </p:cNvPicPr>
          <p:nvPr/>
        </p:nvPicPr>
        <p:blipFill rotWithShape="1">
          <a:blip r:embed="rId13">
            <a:clrChange>
              <a:clrFrom>
                <a:srgbClr val="96C6EE"/>
              </a:clrFrom>
              <a:clrTo>
                <a:srgbClr val="96C6E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6" t="6876" r="4353" b="10183"/>
          <a:stretch/>
        </p:blipFill>
        <p:spPr>
          <a:xfrm>
            <a:off x="6491543" y="2493711"/>
            <a:ext cx="618283" cy="503603"/>
          </a:xfrm>
          <a:prstGeom prst="rect">
            <a:avLst/>
          </a:prstGeom>
        </p:spPr>
      </p:pic>
      <p:sp>
        <p:nvSpPr>
          <p:cNvPr id="47" name="Rectángulo redondeado 46">
            <a:extLst>
              <a:ext uri="{FF2B5EF4-FFF2-40B4-BE49-F238E27FC236}">
                <a16:creationId xmlns:a16="http://schemas.microsoft.com/office/drawing/2014/main" xmlns="" id="{EE7EB444-1298-9DB1-6AC8-DC739D445E42}"/>
              </a:ext>
            </a:extLst>
          </p:cNvPr>
          <p:cNvSpPr/>
          <p:nvPr/>
        </p:nvSpPr>
        <p:spPr>
          <a:xfrm>
            <a:off x="7156474" y="3169070"/>
            <a:ext cx="3363578" cy="517013"/>
          </a:xfrm>
          <a:prstGeom prst="roundRect">
            <a:avLst>
              <a:gd name="adj" fmla="val 5064"/>
            </a:avLst>
          </a:prstGeom>
          <a:ln>
            <a:solidFill>
              <a:srgbClr val="7DAFFF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144000" tIns="108000" rIns="144000" bIns="108000" anchor="ctr">
            <a:noAutofit/>
          </a:bodyPr>
          <a:lstStyle/>
          <a:p>
            <a:pPr lvl="0" algn="ctr"/>
            <a:r>
              <a:rPr lang="es-MX" sz="1400" dirty="0">
                <a:solidFill>
                  <a:schemeClr val="tx1"/>
                </a:solidFill>
              </a:rPr>
              <a:t>Presentación de la capacitación</a:t>
            </a:r>
          </a:p>
        </p:txBody>
      </p:sp>
      <p:pic>
        <p:nvPicPr>
          <p:cNvPr id="48" name="Imagen 47"/>
          <p:cNvPicPr preferRelativeResize="0">
            <a:picLocks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0029" y="3191900"/>
            <a:ext cx="541307" cy="473940"/>
          </a:xfrm>
          <a:prstGeom prst="rect">
            <a:avLst/>
          </a:prstGeom>
        </p:spPr>
      </p:pic>
      <p:sp>
        <p:nvSpPr>
          <p:cNvPr id="49" name="Rectángulo redondeado 48">
            <a:extLst>
              <a:ext uri="{FF2B5EF4-FFF2-40B4-BE49-F238E27FC236}">
                <a16:creationId xmlns:a16="http://schemas.microsoft.com/office/drawing/2014/main" xmlns="" id="{EE7EB444-1298-9DB1-6AC8-DC739D445E42}"/>
              </a:ext>
            </a:extLst>
          </p:cNvPr>
          <p:cNvSpPr/>
          <p:nvPr/>
        </p:nvSpPr>
        <p:spPr>
          <a:xfrm>
            <a:off x="7156474" y="3816756"/>
            <a:ext cx="3363578" cy="555215"/>
          </a:xfrm>
          <a:prstGeom prst="roundRect">
            <a:avLst>
              <a:gd name="adj" fmla="val 5064"/>
            </a:avLst>
          </a:prstGeom>
          <a:ln>
            <a:solidFill>
              <a:srgbClr val="7DAFFF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144000" tIns="108000" rIns="144000" bIns="108000" anchor="ctr">
            <a:noAutofit/>
          </a:bodyPr>
          <a:lstStyle/>
          <a:p>
            <a:pPr lvl="0" algn="ctr"/>
            <a:r>
              <a:rPr lang="es-MX" sz="1400" dirty="0">
                <a:solidFill>
                  <a:schemeClr val="tx1"/>
                </a:solidFill>
              </a:rPr>
              <a:t>Instructivo de seguridad y resguardo de la información</a:t>
            </a:r>
          </a:p>
        </p:txBody>
      </p:sp>
      <p:sp>
        <p:nvSpPr>
          <p:cNvPr id="50" name="Rectángulo redondeado 49">
            <a:extLst>
              <a:ext uri="{FF2B5EF4-FFF2-40B4-BE49-F238E27FC236}">
                <a16:creationId xmlns:a16="http://schemas.microsoft.com/office/drawing/2014/main" xmlns="" id="{EE7EB444-1298-9DB1-6AC8-DC739D445E42}"/>
              </a:ext>
            </a:extLst>
          </p:cNvPr>
          <p:cNvSpPr/>
          <p:nvPr/>
        </p:nvSpPr>
        <p:spPr>
          <a:xfrm>
            <a:off x="7156474" y="5175127"/>
            <a:ext cx="3363578" cy="555215"/>
          </a:xfrm>
          <a:prstGeom prst="roundRect">
            <a:avLst>
              <a:gd name="adj" fmla="val 5064"/>
            </a:avLst>
          </a:prstGeom>
          <a:solidFill>
            <a:schemeClr val="bg1"/>
          </a:solidFill>
          <a:ln>
            <a:solidFill>
              <a:srgbClr val="7DAFFF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144000" tIns="108000" rIns="144000" bIns="108000" anchor="ctr">
            <a:noAutofit/>
          </a:bodyPr>
          <a:lstStyle/>
          <a:p>
            <a:pPr algn="ctr"/>
            <a:r>
              <a:rPr lang="es-MX" sz="1400" dirty="0">
                <a:solidFill>
                  <a:schemeClr val="tx1"/>
                </a:solidFill>
              </a:rPr>
              <a:t>Formulario de seguimiento</a:t>
            </a:r>
          </a:p>
        </p:txBody>
      </p:sp>
      <p:sp>
        <p:nvSpPr>
          <p:cNvPr id="51" name="Rectángulo redondeado 50">
            <a:extLst>
              <a:ext uri="{FF2B5EF4-FFF2-40B4-BE49-F238E27FC236}">
                <a16:creationId xmlns:a16="http://schemas.microsoft.com/office/drawing/2014/main" xmlns="" id="{EE7EB444-1298-9DB1-6AC8-DC739D445E42}"/>
              </a:ext>
            </a:extLst>
          </p:cNvPr>
          <p:cNvSpPr/>
          <p:nvPr/>
        </p:nvSpPr>
        <p:spPr>
          <a:xfrm>
            <a:off x="7156474" y="4488125"/>
            <a:ext cx="3363578" cy="570848"/>
          </a:xfrm>
          <a:prstGeom prst="roundRect">
            <a:avLst>
              <a:gd name="adj" fmla="val 5064"/>
            </a:avLst>
          </a:prstGeom>
          <a:ln>
            <a:solidFill>
              <a:srgbClr val="7DAFFF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144000" tIns="108000" rIns="144000" bIns="108000" anchor="ctr">
            <a:noAutofit/>
          </a:bodyPr>
          <a:lstStyle/>
          <a:p>
            <a:pPr lvl="0" algn="ctr"/>
            <a:r>
              <a:rPr lang="es-MX" sz="1400" dirty="0">
                <a:solidFill>
                  <a:schemeClr val="tx1"/>
                </a:solidFill>
              </a:rPr>
              <a:t>Guía de validación</a:t>
            </a:r>
          </a:p>
        </p:txBody>
      </p:sp>
      <p:sp>
        <p:nvSpPr>
          <p:cNvPr id="52" name="Rectángulo redondeado 51">
            <a:extLst>
              <a:ext uri="{FF2B5EF4-FFF2-40B4-BE49-F238E27FC236}">
                <a16:creationId xmlns:a16="http://schemas.microsoft.com/office/drawing/2014/main" xmlns="" id="{EE7EB444-1298-9DB1-6AC8-DC739D445E42}"/>
              </a:ext>
            </a:extLst>
          </p:cNvPr>
          <p:cNvSpPr/>
          <p:nvPr/>
        </p:nvSpPr>
        <p:spPr>
          <a:xfrm>
            <a:off x="7156474" y="5913058"/>
            <a:ext cx="3363578" cy="555215"/>
          </a:xfrm>
          <a:prstGeom prst="roundRect">
            <a:avLst>
              <a:gd name="adj" fmla="val 5064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DAFFF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144000" tIns="108000" rIns="144000" bIns="108000" anchor="ctr">
            <a:noAutofit/>
          </a:bodyPr>
          <a:lstStyle/>
          <a:p>
            <a:pPr algn="ctr"/>
            <a:r>
              <a:rPr lang="es-MX" sz="1400" dirty="0">
                <a:solidFill>
                  <a:schemeClr val="tx1"/>
                </a:solidFill>
              </a:rPr>
              <a:t>Guía de uso del aplicativo</a:t>
            </a:r>
          </a:p>
        </p:txBody>
      </p:sp>
      <p:pic>
        <p:nvPicPr>
          <p:cNvPr id="53" name="Marcador de contenido 17"/>
          <p:cNvPicPr>
            <a:picLocks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6453434" y="4506601"/>
            <a:ext cx="586789" cy="503237"/>
          </a:xfrm>
          <a:prstGeom prst="rect">
            <a:avLst/>
          </a:prstGeom>
        </p:spPr>
      </p:pic>
      <p:pic>
        <p:nvPicPr>
          <p:cNvPr id="54" name="Marcador de contenido 18"/>
          <p:cNvPicPr>
            <a:picLocks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6433607" y="5175127"/>
            <a:ext cx="626445" cy="521202"/>
          </a:xfrm>
          <a:prstGeom prst="rect">
            <a:avLst/>
          </a:prstGeom>
        </p:spPr>
      </p:pic>
      <p:pic>
        <p:nvPicPr>
          <p:cNvPr id="55" name="Imagen 54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3771" y="5909565"/>
            <a:ext cx="589623" cy="589623"/>
          </a:xfrm>
          <a:prstGeom prst="rect">
            <a:avLst/>
          </a:prstGeom>
        </p:spPr>
      </p:pic>
      <p:pic>
        <p:nvPicPr>
          <p:cNvPr id="56" name="Imagen 55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7544" y="3775801"/>
            <a:ext cx="678012" cy="54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248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>
            <a:extLst>
              <a:ext uri="{FF2B5EF4-FFF2-40B4-BE49-F238E27FC236}">
                <a16:creationId xmlns:a16="http://schemas.microsoft.com/office/drawing/2014/main" xmlns="" id="{DED21298-D27F-8144-9661-E73371FFB3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29776" y="2982478"/>
            <a:ext cx="8399365" cy="1249459"/>
          </a:xfrm>
        </p:spPr>
        <p:txBody>
          <a:bodyPr>
            <a:noAutofit/>
          </a:bodyPr>
          <a:lstStyle/>
          <a:p>
            <a:r>
              <a:rPr lang="es-ES_tradnl" sz="4000" dirty="0"/>
              <a:t>Recolección y procesamiento</a:t>
            </a:r>
            <a:endParaRPr lang="es-ES" sz="4000" dirty="0"/>
          </a:p>
        </p:txBody>
      </p:sp>
    </p:spTree>
    <p:extLst>
      <p:ext uri="{BB962C8B-B14F-4D97-AF65-F5344CB8AC3E}">
        <p14:creationId xmlns:p14="http://schemas.microsoft.com/office/powerpoint/2010/main" val="1365559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ítulo 1">
            <a:extLst>
              <a:ext uri="{FF2B5EF4-FFF2-40B4-BE49-F238E27FC236}">
                <a16:creationId xmlns="" xmlns:a16="http://schemas.microsoft.com/office/drawing/2014/main" id="{2F24E1AB-A4DD-0A45-A04F-82B4AE9B60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7832" y="372496"/>
            <a:ext cx="8209048" cy="530024"/>
          </a:xfrm>
        </p:spPr>
        <p:txBody>
          <a:bodyPr>
            <a:normAutofit fontScale="90000"/>
          </a:bodyPr>
          <a:lstStyle/>
          <a:p>
            <a:r>
              <a:rPr lang="es-ES" dirty="0"/>
              <a:t>Modalidad de trabajo del equipo operativo de campo </a:t>
            </a:r>
          </a:p>
        </p:txBody>
      </p:sp>
      <p:sp>
        <p:nvSpPr>
          <p:cNvPr id="26" name="Rectángulo 25"/>
          <p:cNvSpPr/>
          <p:nvPr/>
        </p:nvSpPr>
        <p:spPr>
          <a:xfrm>
            <a:off x="630507" y="1089514"/>
            <a:ext cx="10426046" cy="553998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es-ES" sz="1500" dirty="0">
                <a:solidFill>
                  <a:schemeClr val="tx1"/>
                </a:solidFill>
              </a:rPr>
              <a:t>Para establecer los aforos para el personal operativo (encuestadores, críticos-codificadores y revisores), se considerará la disponibilidad de:</a:t>
            </a:r>
          </a:p>
        </p:txBody>
      </p:sp>
      <p:grpSp>
        <p:nvGrpSpPr>
          <p:cNvPr id="27" name="Grupo 26"/>
          <p:cNvGrpSpPr/>
          <p:nvPr/>
        </p:nvGrpSpPr>
        <p:grpSpPr>
          <a:xfrm>
            <a:off x="2744518" y="1699923"/>
            <a:ext cx="6960359" cy="1639570"/>
            <a:chOff x="2388357" y="1951630"/>
            <a:chExt cx="6960359" cy="1378924"/>
          </a:xfrm>
        </p:grpSpPr>
        <p:sp>
          <p:nvSpPr>
            <p:cNvPr id="28" name="Triángulo rectángulo 27"/>
            <p:cNvSpPr/>
            <p:nvPr/>
          </p:nvSpPr>
          <p:spPr>
            <a:xfrm flipH="1">
              <a:off x="2388358" y="1951630"/>
              <a:ext cx="1091821" cy="1378800"/>
            </a:xfrm>
            <a:prstGeom prst="rtTriangle">
              <a:avLst/>
            </a:prstGeom>
            <a:solidFill>
              <a:srgbClr val="4CD6B0"/>
            </a:solidFill>
            <a:ln>
              <a:solidFill>
                <a:srgbClr val="C3CD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/>
            </a:p>
          </p:txBody>
        </p:sp>
        <p:sp>
          <p:nvSpPr>
            <p:cNvPr id="29" name="Pentágono 28"/>
            <p:cNvSpPr/>
            <p:nvPr/>
          </p:nvSpPr>
          <p:spPr>
            <a:xfrm>
              <a:off x="3480179" y="1951630"/>
              <a:ext cx="5868537" cy="1378424"/>
            </a:xfrm>
            <a:prstGeom prst="homePlate">
              <a:avLst/>
            </a:prstGeom>
            <a:solidFill>
              <a:srgbClr val="98E8D1"/>
            </a:solidFill>
            <a:ln>
              <a:solidFill>
                <a:srgbClr val="EDF3E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/>
            </a:p>
          </p:txBody>
        </p:sp>
        <p:sp>
          <p:nvSpPr>
            <p:cNvPr id="30" name="Triángulo rectángulo 29"/>
            <p:cNvSpPr/>
            <p:nvPr/>
          </p:nvSpPr>
          <p:spPr>
            <a:xfrm flipH="1" flipV="1">
              <a:off x="2388357" y="1951754"/>
              <a:ext cx="1091821" cy="1378800"/>
            </a:xfrm>
            <a:prstGeom prst="rtTriangle">
              <a:avLst/>
            </a:prstGeom>
            <a:solidFill>
              <a:srgbClr val="98E8D1"/>
            </a:solidFill>
            <a:ln>
              <a:solidFill>
                <a:srgbClr val="EDF3E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/>
            </a:p>
          </p:txBody>
        </p:sp>
      </p:grpSp>
      <p:grpSp>
        <p:nvGrpSpPr>
          <p:cNvPr id="31" name="Grupo 30"/>
          <p:cNvGrpSpPr/>
          <p:nvPr/>
        </p:nvGrpSpPr>
        <p:grpSpPr>
          <a:xfrm flipH="1">
            <a:off x="1475275" y="3475587"/>
            <a:ext cx="6960359" cy="1368000"/>
            <a:chOff x="2388357" y="1951630"/>
            <a:chExt cx="6960359" cy="1378924"/>
          </a:xfrm>
        </p:grpSpPr>
        <p:sp>
          <p:nvSpPr>
            <p:cNvPr id="32" name="Triángulo rectángulo 31"/>
            <p:cNvSpPr/>
            <p:nvPr/>
          </p:nvSpPr>
          <p:spPr>
            <a:xfrm flipH="1">
              <a:off x="2388358" y="1951630"/>
              <a:ext cx="1091821" cy="1378800"/>
            </a:xfrm>
            <a:prstGeom prst="rtTriangle">
              <a:avLst/>
            </a:prstGeom>
            <a:solidFill>
              <a:srgbClr val="9CA2A6"/>
            </a:solidFill>
            <a:ln>
              <a:solidFill>
                <a:srgbClr val="9CA2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/>
            </a:p>
          </p:txBody>
        </p:sp>
        <p:sp>
          <p:nvSpPr>
            <p:cNvPr id="33" name="Pentágono 32"/>
            <p:cNvSpPr/>
            <p:nvPr/>
          </p:nvSpPr>
          <p:spPr>
            <a:xfrm>
              <a:off x="3480179" y="1951630"/>
              <a:ext cx="5868537" cy="1378424"/>
            </a:xfrm>
            <a:prstGeom prst="homePlate">
              <a:avLst/>
            </a:prstGeom>
            <a:solidFill>
              <a:srgbClr val="BAC9C3"/>
            </a:solidFill>
            <a:ln>
              <a:solidFill>
                <a:srgbClr val="BAC9C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/>
            </a:p>
          </p:txBody>
        </p:sp>
        <p:sp>
          <p:nvSpPr>
            <p:cNvPr id="34" name="Triángulo rectángulo 33"/>
            <p:cNvSpPr/>
            <p:nvPr/>
          </p:nvSpPr>
          <p:spPr>
            <a:xfrm flipH="1" flipV="1">
              <a:off x="2388357" y="1951754"/>
              <a:ext cx="1091821" cy="1378800"/>
            </a:xfrm>
            <a:prstGeom prst="rtTriangle">
              <a:avLst/>
            </a:prstGeom>
            <a:solidFill>
              <a:srgbClr val="BAC9C3"/>
            </a:solidFill>
            <a:ln>
              <a:solidFill>
                <a:srgbClr val="BAC9C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/>
            </a:p>
          </p:txBody>
        </p:sp>
      </p:grpSp>
      <p:grpSp>
        <p:nvGrpSpPr>
          <p:cNvPr id="35" name="Grupo 34"/>
          <p:cNvGrpSpPr/>
          <p:nvPr/>
        </p:nvGrpSpPr>
        <p:grpSpPr>
          <a:xfrm>
            <a:off x="2760798" y="4945402"/>
            <a:ext cx="6960359" cy="1368000"/>
            <a:chOff x="2388357" y="1951630"/>
            <a:chExt cx="6960359" cy="1378924"/>
          </a:xfrm>
        </p:grpSpPr>
        <p:sp>
          <p:nvSpPr>
            <p:cNvPr id="36" name="Triángulo rectángulo 35"/>
            <p:cNvSpPr/>
            <p:nvPr/>
          </p:nvSpPr>
          <p:spPr>
            <a:xfrm flipH="1">
              <a:off x="2388358" y="1951630"/>
              <a:ext cx="1091821" cy="1378800"/>
            </a:xfrm>
            <a:prstGeom prst="rtTriangle">
              <a:avLst/>
            </a:prstGeom>
            <a:solidFill>
              <a:srgbClr val="61C6D1"/>
            </a:solidFill>
            <a:ln>
              <a:solidFill>
                <a:srgbClr val="DDF3F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/>
            </a:p>
          </p:txBody>
        </p:sp>
        <p:sp>
          <p:nvSpPr>
            <p:cNvPr id="37" name="Pentágono 36"/>
            <p:cNvSpPr/>
            <p:nvPr/>
          </p:nvSpPr>
          <p:spPr>
            <a:xfrm>
              <a:off x="3480179" y="1951630"/>
              <a:ext cx="5868537" cy="1378424"/>
            </a:xfrm>
            <a:prstGeom prst="homePlate">
              <a:avLst/>
            </a:prstGeom>
            <a:solidFill>
              <a:srgbClr val="DDF3F5"/>
            </a:solidFill>
            <a:ln>
              <a:solidFill>
                <a:srgbClr val="DDF3F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/>
            </a:p>
          </p:txBody>
        </p:sp>
        <p:sp>
          <p:nvSpPr>
            <p:cNvPr id="38" name="Triángulo rectángulo 37"/>
            <p:cNvSpPr/>
            <p:nvPr/>
          </p:nvSpPr>
          <p:spPr>
            <a:xfrm flipH="1" flipV="1">
              <a:off x="2388357" y="1951754"/>
              <a:ext cx="1091821" cy="1378800"/>
            </a:xfrm>
            <a:prstGeom prst="rtTriangle">
              <a:avLst/>
            </a:prstGeom>
            <a:solidFill>
              <a:srgbClr val="DDF3F5"/>
            </a:solidFill>
            <a:ln>
              <a:solidFill>
                <a:srgbClr val="DDF3F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/>
            </a:p>
          </p:txBody>
        </p:sp>
      </p:grpSp>
      <p:sp>
        <p:nvSpPr>
          <p:cNvPr id="39" name="Rectangle 1436"/>
          <p:cNvSpPr>
            <a:spLocks noChangeArrowheads="1"/>
          </p:cNvSpPr>
          <p:nvPr/>
        </p:nvSpPr>
        <p:spPr bwMode="auto">
          <a:xfrm>
            <a:off x="3830666" y="1731913"/>
            <a:ext cx="2676964" cy="292388"/>
          </a:xfrm>
          <a:prstGeom prst="rect">
            <a:avLst/>
          </a:prstGeom>
        </p:spPr>
        <p:txBody>
          <a:bodyPr vert="horz" wrap="square" lIns="68580" tIns="34290" rIns="68580" bIns="34290" rtlCol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s-EC" sz="1450" b="1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Insumos tecnológicos</a:t>
            </a:r>
          </a:p>
        </p:txBody>
      </p:sp>
      <p:sp>
        <p:nvSpPr>
          <p:cNvPr id="40" name="Content Placeholder 2"/>
          <p:cNvSpPr txBox="1">
            <a:spLocks/>
          </p:cNvSpPr>
          <p:nvPr/>
        </p:nvSpPr>
        <p:spPr>
          <a:xfrm>
            <a:off x="3836340" y="1978190"/>
            <a:ext cx="4305563" cy="1269578"/>
          </a:xfrm>
          <a:prstGeom prst="rect">
            <a:avLst/>
          </a:prstGeom>
        </p:spPr>
        <p:txBody>
          <a:bodyPr vert="horz" wrap="square" lIns="68580" tIns="34290" rIns="68580" bIns="3429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spcBef>
                <a:spcPts val="0"/>
              </a:spcBef>
              <a:buFont typeface="Arial" pitchFamily="34" charset="0"/>
              <a:buNone/>
            </a:pPr>
            <a:r>
              <a:rPr lang="es-EC" sz="1300" u="sng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Herramientas tecnológicas</a:t>
            </a:r>
            <a:r>
              <a:rPr lang="es-EC" sz="1300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que permitan realizar seguimiento a encuestas y faciliten el levantamiento telemático; por ejemplo:</a:t>
            </a:r>
          </a:p>
          <a:p>
            <a:pPr algn="just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es-EC" sz="1300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Cámaras web</a:t>
            </a:r>
          </a:p>
          <a:p>
            <a:pPr algn="just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es-EC" sz="1300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Audífonos/micrófono</a:t>
            </a:r>
          </a:p>
          <a:p>
            <a:pPr algn="just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es-EC" sz="1300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Líneas telefónicas; entre otras.</a:t>
            </a:r>
          </a:p>
        </p:txBody>
      </p:sp>
      <p:sp>
        <p:nvSpPr>
          <p:cNvPr id="41" name="Rectangle 1436"/>
          <p:cNvSpPr>
            <a:spLocks noChangeArrowheads="1"/>
          </p:cNvSpPr>
          <p:nvPr/>
        </p:nvSpPr>
        <p:spPr bwMode="auto">
          <a:xfrm>
            <a:off x="2830982" y="3761255"/>
            <a:ext cx="2021523" cy="292388"/>
          </a:xfrm>
          <a:prstGeom prst="rect">
            <a:avLst/>
          </a:prstGeom>
        </p:spPr>
        <p:txBody>
          <a:bodyPr vert="horz" wrap="square" lIns="68580" tIns="34290" rIns="68580" bIns="34290" rtlCol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s-EC" sz="1450" b="1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Acceso a internet</a:t>
            </a:r>
          </a:p>
        </p:txBody>
      </p:sp>
      <p:sp>
        <p:nvSpPr>
          <p:cNvPr id="42" name="Content Placeholder 2"/>
          <p:cNvSpPr txBox="1">
            <a:spLocks/>
          </p:cNvSpPr>
          <p:nvPr/>
        </p:nvSpPr>
        <p:spPr>
          <a:xfrm>
            <a:off x="2744518" y="4065247"/>
            <a:ext cx="4772216" cy="469359"/>
          </a:xfrm>
          <a:prstGeom prst="rect">
            <a:avLst/>
          </a:prstGeom>
        </p:spPr>
        <p:txBody>
          <a:bodyPr vert="horz" wrap="square" lIns="68580" tIns="34290" rIns="68580" bIns="3429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spcBef>
                <a:spcPts val="0"/>
              </a:spcBef>
              <a:buNone/>
            </a:pPr>
            <a:r>
              <a:rPr lang="es-ES" sz="1300" u="sng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Conexión sin restricción</a:t>
            </a:r>
            <a:r>
              <a:rPr lang="es-ES" sz="1300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 páginas empresariales, instituciones públicas y otros sitios web.</a:t>
            </a:r>
          </a:p>
        </p:txBody>
      </p:sp>
      <p:sp>
        <p:nvSpPr>
          <p:cNvPr id="43" name="Rectangle 1436"/>
          <p:cNvSpPr>
            <a:spLocks noChangeArrowheads="1"/>
          </p:cNvSpPr>
          <p:nvPr/>
        </p:nvSpPr>
        <p:spPr bwMode="auto">
          <a:xfrm>
            <a:off x="3852620" y="5249807"/>
            <a:ext cx="1626761" cy="292388"/>
          </a:xfrm>
          <a:prstGeom prst="rect">
            <a:avLst/>
          </a:prstGeom>
        </p:spPr>
        <p:txBody>
          <a:bodyPr vert="horz" wrap="square" lIns="68580" tIns="34290" rIns="68580" bIns="34290" rtlCol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s-EC" sz="1450" b="1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Infraestructura</a:t>
            </a:r>
          </a:p>
        </p:txBody>
      </p:sp>
      <p:sp>
        <p:nvSpPr>
          <p:cNvPr id="44" name="Content Placeholder 2"/>
          <p:cNvSpPr txBox="1">
            <a:spLocks/>
          </p:cNvSpPr>
          <p:nvPr/>
        </p:nvSpPr>
        <p:spPr>
          <a:xfrm>
            <a:off x="3830666" y="5571346"/>
            <a:ext cx="4025729" cy="469359"/>
          </a:xfrm>
          <a:prstGeom prst="rect">
            <a:avLst/>
          </a:prstGeom>
        </p:spPr>
        <p:txBody>
          <a:bodyPr vert="horz" wrap="square" lIns="68580" tIns="34290" rIns="68580" bIns="3429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spcBef>
                <a:spcPts val="0"/>
              </a:spcBef>
              <a:buFont typeface="Arial" pitchFamily="34" charset="0"/>
              <a:buNone/>
            </a:pPr>
            <a:r>
              <a:rPr lang="es-EC" sz="1300" u="sng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Disponibilidad de áreas de trabajo</a:t>
            </a:r>
            <a:r>
              <a:rPr lang="es-EC" sz="1300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para el personal operativo.</a:t>
            </a:r>
          </a:p>
        </p:txBody>
      </p:sp>
      <p:pic>
        <p:nvPicPr>
          <p:cNvPr id="45" name="Imagen 4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2526" y="1918330"/>
            <a:ext cx="952500" cy="952500"/>
          </a:xfrm>
          <a:prstGeom prst="rect">
            <a:avLst/>
          </a:prstGeom>
        </p:spPr>
      </p:pic>
      <p:pic>
        <p:nvPicPr>
          <p:cNvPr id="46" name="Imagen 4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9161" y="3683089"/>
            <a:ext cx="952500" cy="952500"/>
          </a:xfrm>
          <a:prstGeom prst="rect">
            <a:avLst/>
          </a:prstGeom>
        </p:spPr>
      </p:pic>
      <p:pic>
        <p:nvPicPr>
          <p:cNvPr id="47" name="Imagen 4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12526" y="5152904"/>
            <a:ext cx="952500" cy="95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734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ítulo 1">
            <a:extLst>
              <a:ext uri="{FF2B5EF4-FFF2-40B4-BE49-F238E27FC236}">
                <a16:creationId xmlns="" xmlns:a16="http://schemas.microsoft.com/office/drawing/2014/main" id="{2F24E1AB-A4DD-0A45-A04F-82B4AE9B60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7832" y="372496"/>
            <a:ext cx="8209048" cy="530024"/>
          </a:xfrm>
        </p:spPr>
        <p:txBody>
          <a:bodyPr>
            <a:normAutofit fontScale="90000"/>
          </a:bodyPr>
          <a:lstStyle/>
          <a:p>
            <a:r>
              <a:rPr lang="es-ES" dirty="0"/>
              <a:t>Ventajas y desventajas de la modalidad de telemática</a:t>
            </a:r>
          </a:p>
        </p:txBody>
      </p:sp>
      <p:grpSp>
        <p:nvGrpSpPr>
          <p:cNvPr id="2" name="Grupo 1"/>
          <p:cNvGrpSpPr/>
          <p:nvPr/>
        </p:nvGrpSpPr>
        <p:grpSpPr>
          <a:xfrm>
            <a:off x="1027614" y="1303967"/>
            <a:ext cx="6426923" cy="4765907"/>
            <a:chOff x="2" y="0"/>
            <a:chExt cx="7930196" cy="6858000"/>
          </a:xfrm>
        </p:grpSpPr>
        <p:sp>
          <p:nvSpPr>
            <p:cNvPr id="29" name="Rectangle 2">
              <a:extLst>
                <a:ext uri="{FF2B5EF4-FFF2-40B4-BE49-F238E27FC236}">
                  <a16:creationId xmlns:a16="http://schemas.microsoft.com/office/drawing/2014/main" xmlns="" id="{7BCB2AF6-8E7B-4726-B1FF-5C13717D22BC}"/>
                </a:ext>
              </a:extLst>
            </p:cNvPr>
            <p:cNvSpPr/>
            <p:nvPr/>
          </p:nvSpPr>
          <p:spPr>
            <a:xfrm>
              <a:off x="2" y="0"/>
              <a:ext cx="6090488" cy="6858000"/>
            </a:xfrm>
            <a:prstGeom prst="rect">
              <a:avLst/>
            </a:prstGeom>
            <a:solidFill>
              <a:srgbClr val="98E8D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800" b="0" i="0" u="none" strike="noStrike" kern="0" cap="none" spc="0" normalizeH="0" baseline="0" noProof="0" smtClean="0">
                <a:ln>
                  <a:noFill/>
                </a:ln>
                <a:solidFill>
                  <a:srgbClr val="DDF3F5"/>
                </a:solidFill>
                <a:effectLst/>
                <a:uLnTx/>
                <a:uFillTx/>
                <a:latin typeface="Arial"/>
                <a:ea typeface="Arial Unicode MS"/>
              </a:endParaRPr>
            </a:p>
          </p:txBody>
        </p:sp>
        <p:sp>
          <p:nvSpPr>
            <p:cNvPr id="30" name="Oval 1">
              <a:extLst>
                <a:ext uri="{FF2B5EF4-FFF2-40B4-BE49-F238E27FC236}">
                  <a16:creationId xmlns:a16="http://schemas.microsoft.com/office/drawing/2014/main" xmlns="" id="{C8A04E31-D4A7-4219-93A0-5E7F6F2C20E7}"/>
                </a:ext>
              </a:extLst>
            </p:cNvPr>
            <p:cNvSpPr/>
            <p:nvPr/>
          </p:nvSpPr>
          <p:spPr>
            <a:xfrm>
              <a:off x="4186214" y="1664301"/>
              <a:ext cx="1934291" cy="4562154"/>
            </a:xfrm>
            <a:custGeom>
              <a:avLst/>
              <a:gdLst/>
              <a:ahLst/>
              <a:cxnLst/>
              <a:rect l="l" t="t" r="r" b="b"/>
              <a:pathLst>
                <a:path w="1574056" h="3712516">
                  <a:moveTo>
                    <a:pt x="1185390" y="3439800"/>
                  </a:moveTo>
                  <a:lnTo>
                    <a:pt x="1574056" y="3439800"/>
                  </a:lnTo>
                  <a:lnTo>
                    <a:pt x="1574056" y="3711512"/>
                  </a:lnTo>
                  <a:cubicBezTo>
                    <a:pt x="1569524" y="3712486"/>
                    <a:pt x="1564959" y="3712516"/>
                    <a:pt x="1560375" y="3712516"/>
                  </a:cubicBezTo>
                  <a:cubicBezTo>
                    <a:pt x="1353277" y="3712516"/>
                    <a:pt x="1185390" y="3651466"/>
                    <a:pt x="1185390" y="3576158"/>
                  </a:cubicBezTo>
                  <a:close/>
                  <a:moveTo>
                    <a:pt x="1187034" y="3209086"/>
                  </a:moveTo>
                  <a:lnTo>
                    <a:pt x="1574056" y="3209086"/>
                  </a:lnTo>
                  <a:lnTo>
                    <a:pt x="1574056" y="3379553"/>
                  </a:lnTo>
                  <a:lnTo>
                    <a:pt x="1187034" y="3379553"/>
                  </a:lnTo>
                  <a:cubicBezTo>
                    <a:pt x="1148472" y="3379553"/>
                    <a:pt x="1117211" y="3348291"/>
                    <a:pt x="1117211" y="3309730"/>
                  </a:cubicBezTo>
                  <a:lnTo>
                    <a:pt x="1117211" y="3278908"/>
                  </a:lnTo>
                  <a:cubicBezTo>
                    <a:pt x="1117211" y="3240347"/>
                    <a:pt x="1148472" y="3209086"/>
                    <a:pt x="1187034" y="3209086"/>
                  </a:cubicBezTo>
                  <a:close/>
                  <a:moveTo>
                    <a:pt x="1152944" y="2978372"/>
                  </a:moveTo>
                  <a:lnTo>
                    <a:pt x="1574056" y="2978372"/>
                  </a:lnTo>
                  <a:lnTo>
                    <a:pt x="1574056" y="3148838"/>
                  </a:lnTo>
                  <a:lnTo>
                    <a:pt x="1152944" y="3148838"/>
                  </a:lnTo>
                  <a:cubicBezTo>
                    <a:pt x="1114382" y="3148838"/>
                    <a:pt x="1083121" y="3117577"/>
                    <a:pt x="1083121" y="3079015"/>
                  </a:cubicBezTo>
                  <a:lnTo>
                    <a:pt x="1083121" y="3048195"/>
                  </a:lnTo>
                  <a:cubicBezTo>
                    <a:pt x="1083121" y="3009633"/>
                    <a:pt x="1114382" y="2978372"/>
                    <a:pt x="1152944" y="2978372"/>
                  </a:cubicBezTo>
                  <a:close/>
                  <a:moveTo>
                    <a:pt x="1118855" y="2747657"/>
                  </a:moveTo>
                  <a:lnTo>
                    <a:pt x="1574056" y="2747657"/>
                  </a:lnTo>
                  <a:lnTo>
                    <a:pt x="1574056" y="2918124"/>
                  </a:lnTo>
                  <a:lnTo>
                    <a:pt x="1118855" y="2918124"/>
                  </a:lnTo>
                  <a:cubicBezTo>
                    <a:pt x="1080292" y="2918124"/>
                    <a:pt x="1049031" y="2886862"/>
                    <a:pt x="1049031" y="2848301"/>
                  </a:cubicBezTo>
                  <a:lnTo>
                    <a:pt x="1049031" y="2817480"/>
                  </a:lnTo>
                  <a:cubicBezTo>
                    <a:pt x="1049031" y="2778918"/>
                    <a:pt x="1080292" y="2747657"/>
                    <a:pt x="1118855" y="2747657"/>
                  </a:cubicBezTo>
                  <a:close/>
                  <a:moveTo>
                    <a:pt x="0" y="1124141"/>
                  </a:moveTo>
                  <a:lnTo>
                    <a:pt x="338831" y="1171577"/>
                  </a:lnTo>
                  <a:lnTo>
                    <a:pt x="338831" y="1313886"/>
                  </a:lnTo>
                  <a:lnTo>
                    <a:pt x="0" y="1361322"/>
                  </a:lnTo>
                  <a:close/>
                  <a:moveTo>
                    <a:pt x="1554171" y="440480"/>
                  </a:moveTo>
                  <a:lnTo>
                    <a:pt x="1556079" y="440627"/>
                  </a:lnTo>
                  <a:lnTo>
                    <a:pt x="1557986" y="440480"/>
                  </a:lnTo>
                  <a:lnTo>
                    <a:pt x="1574056" y="441292"/>
                  </a:lnTo>
                  <a:lnTo>
                    <a:pt x="1574056" y="647276"/>
                  </a:lnTo>
                  <a:cubicBezTo>
                    <a:pt x="1568831" y="646524"/>
                    <a:pt x="1563581" y="646469"/>
                    <a:pt x="1558320" y="646463"/>
                  </a:cubicBezTo>
                  <a:lnTo>
                    <a:pt x="1558320" y="646669"/>
                  </a:lnTo>
                  <a:lnTo>
                    <a:pt x="1556079" y="646496"/>
                  </a:lnTo>
                  <a:lnTo>
                    <a:pt x="1553836" y="646669"/>
                  </a:lnTo>
                  <a:lnTo>
                    <a:pt x="1553836" y="646463"/>
                  </a:lnTo>
                  <a:cubicBezTo>
                    <a:pt x="1096029" y="647001"/>
                    <a:pt x="725086" y="1018309"/>
                    <a:pt x="725086" y="1476254"/>
                  </a:cubicBezTo>
                  <a:cubicBezTo>
                    <a:pt x="725086" y="1786265"/>
                    <a:pt x="946342" y="2092231"/>
                    <a:pt x="1120548" y="2232013"/>
                  </a:cubicBezTo>
                  <a:cubicBezTo>
                    <a:pt x="1199979" y="2323913"/>
                    <a:pt x="1193682" y="2325796"/>
                    <a:pt x="1225960" y="2443415"/>
                  </a:cubicBezTo>
                  <a:cubicBezTo>
                    <a:pt x="1238820" y="2525888"/>
                    <a:pt x="1212768" y="2534131"/>
                    <a:pt x="1286669" y="2538418"/>
                  </a:cubicBezTo>
                  <a:lnTo>
                    <a:pt x="1340476" y="2537986"/>
                  </a:lnTo>
                  <a:lnTo>
                    <a:pt x="1159452" y="1395052"/>
                  </a:lnTo>
                  <a:cubicBezTo>
                    <a:pt x="1153113" y="1355030"/>
                    <a:pt x="1180418" y="1317448"/>
                    <a:pt x="1220440" y="1311109"/>
                  </a:cubicBezTo>
                  <a:lnTo>
                    <a:pt x="1222992" y="1310706"/>
                  </a:lnTo>
                  <a:cubicBezTo>
                    <a:pt x="1259366" y="1304944"/>
                    <a:pt x="1293725" y="1326975"/>
                    <a:pt x="1303139" y="1361495"/>
                  </a:cubicBezTo>
                  <a:cubicBezTo>
                    <a:pt x="1322616" y="1325549"/>
                    <a:pt x="1359221" y="1302638"/>
                    <a:pt x="1400784" y="1302638"/>
                  </a:cubicBezTo>
                  <a:cubicBezTo>
                    <a:pt x="1432374" y="1302638"/>
                    <a:pt x="1461099" y="1315874"/>
                    <a:pt x="1481946" y="1337999"/>
                  </a:cubicBezTo>
                  <a:cubicBezTo>
                    <a:pt x="1502792" y="1315874"/>
                    <a:pt x="1531518" y="1302638"/>
                    <a:pt x="1563108" y="1302638"/>
                  </a:cubicBezTo>
                  <a:lnTo>
                    <a:pt x="1574056" y="1304941"/>
                  </a:lnTo>
                  <a:lnTo>
                    <a:pt x="1574056" y="1558277"/>
                  </a:lnTo>
                  <a:cubicBezTo>
                    <a:pt x="1570569" y="1560394"/>
                    <a:pt x="1566859" y="1560580"/>
                    <a:pt x="1563108" y="1560580"/>
                  </a:cubicBezTo>
                  <a:cubicBezTo>
                    <a:pt x="1531518" y="1560580"/>
                    <a:pt x="1502792" y="1547345"/>
                    <a:pt x="1481946" y="1525219"/>
                  </a:cubicBezTo>
                  <a:cubicBezTo>
                    <a:pt x="1461099" y="1547345"/>
                    <a:pt x="1432374" y="1560580"/>
                    <a:pt x="1400784" y="1560580"/>
                  </a:cubicBezTo>
                  <a:cubicBezTo>
                    <a:pt x="1374899" y="1560580"/>
                    <a:pt x="1350936" y="1551693"/>
                    <a:pt x="1332765" y="1534787"/>
                  </a:cubicBezTo>
                  <a:lnTo>
                    <a:pt x="1491465" y="2536775"/>
                  </a:lnTo>
                  <a:lnTo>
                    <a:pt x="1553836" y="2536274"/>
                  </a:lnTo>
                  <a:lnTo>
                    <a:pt x="1553836" y="2536239"/>
                  </a:lnTo>
                  <a:lnTo>
                    <a:pt x="1556079" y="2536257"/>
                  </a:lnTo>
                  <a:lnTo>
                    <a:pt x="1558320" y="2536239"/>
                  </a:lnTo>
                  <a:lnTo>
                    <a:pt x="1558320" y="2536274"/>
                  </a:lnTo>
                  <a:lnTo>
                    <a:pt x="1574056" y="2536401"/>
                  </a:lnTo>
                  <a:lnTo>
                    <a:pt x="1574056" y="2685528"/>
                  </a:lnTo>
                  <a:lnTo>
                    <a:pt x="1556079" y="2685463"/>
                  </a:lnTo>
                  <a:lnTo>
                    <a:pt x="1201719" y="2686732"/>
                  </a:lnTo>
                  <a:cubicBezTo>
                    <a:pt x="1138954" y="2686732"/>
                    <a:pt x="1107192" y="2663167"/>
                    <a:pt x="1071683" y="2589474"/>
                  </a:cubicBezTo>
                  <a:cubicBezTo>
                    <a:pt x="1058025" y="2494014"/>
                    <a:pt x="1086076" y="2455536"/>
                    <a:pt x="1022516" y="2382309"/>
                  </a:cubicBezTo>
                  <a:cubicBezTo>
                    <a:pt x="809168" y="2211227"/>
                    <a:pt x="538010" y="1836414"/>
                    <a:pt x="538010" y="1456641"/>
                  </a:cubicBezTo>
                  <a:cubicBezTo>
                    <a:pt x="538010" y="895431"/>
                    <a:pt x="992961" y="440480"/>
                    <a:pt x="1554171" y="440480"/>
                  </a:cubicBezTo>
                  <a:close/>
                  <a:moveTo>
                    <a:pt x="624942" y="234472"/>
                  </a:moveTo>
                  <a:lnTo>
                    <a:pt x="806400" y="524523"/>
                  </a:lnTo>
                  <a:lnTo>
                    <a:pt x="697385" y="615998"/>
                  </a:lnTo>
                  <a:lnTo>
                    <a:pt x="443250" y="386929"/>
                  </a:lnTo>
                  <a:close/>
                  <a:moveTo>
                    <a:pt x="1437487" y="0"/>
                  </a:moveTo>
                  <a:lnTo>
                    <a:pt x="1574056" y="0"/>
                  </a:lnTo>
                  <a:lnTo>
                    <a:pt x="1574056" y="338831"/>
                  </a:lnTo>
                  <a:lnTo>
                    <a:pt x="1484923" y="338831"/>
                  </a:ln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2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</a:endParaRPr>
            </a:p>
          </p:txBody>
        </p:sp>
        <p:sp>
          <p:nvSpPr>
            <p:cNvPr id="31" name="Oval 1">
              <a:extLst>
                <a:ext uri="{FF2B5EF4-FFF2-40B4-BE49-F238E27FC236}">
                  <a16:creationId xmlns:a16="http://schemas.microsoft.com/office/drawing/2014/main" xmlns="" id="{A2C7DAF9-FF52-4E57-8E96-B616905500A4}"/>
                </a:ext>
              </a:extLst>
            </p:cNvPr>
            <p:cNvSpPr/>
            <p:nvPr/>
          </p:nvSpPr>
          <p:spPr>
            <a:xfrm>
              <a:off x="6098775" y="1664856"/>
              <a:ext cx="1831423" cy="4561043"/>
            </a:xfrm>
            <a:custGeom>
              <a:avLst/>
              <a:gdLst/>
              <a:ahLst/>
              <a:cxnLst/>
              <a:rect l="l" t="t" r="r" b="b"/>
              <a:pathLst>
                <a:path w="1490346" h="3711612">
                  <a:moveTo>
                    <a:pt x="0" y="3439800"/>
                  </a:moveTo>
                  <a:lnTo>
                    <a:pt x="362666" y="3439800"/>
                  </a:lnTo>
                  <a:lnTo>
                    <a:pt x="362666" y="3576158"/>
                  </a:lnTo>
                  <a:cubicBezTo>
                    <a:pt x="362666" y="3649966"/>
                    <a:pt x="201402" y="3710078"/>
                    <a:pt x="0" y="3711612"/>
                  </a:cubicBezTo>
                  <a:close/>
                  <a:moveTo>
                    <a:pt x="0" y="3209086"/>
                  </a:moveTo>
                  <a:lnTo>
                    <a:pt x="361023" y="3209086"/>
                  </a:lnTo>
                  <a:cubicBezTo>
                    <a:pt x="399584" y="3209086"/>
                    <a:pt x="430845" y="3240347"/>
                    <a:pt x="430845" y="3278908"/>
                  </a:cubicBezTo>
                  <a:lnTo>
                    <a:pt x="430845" y="3309730"/>
                  </a:lnTo>
                  <a:cubicBezTo>
                    <a:pt x="430845" y="3348291"/>
                    <a:pt x="399584" y="3379553"/>
                    <a:pt x="361023" y="3379553"/>
                  </a:cubicBezTo>
                  <a:lnTo>
                    <a:pt x="0" y="3379553"/>
                  </a:lnTo>
                  <a:close/>
                  <a:moveTo>
                    <a:pt x="0" y="2978372"/>
                  </a:moveTo>
                  <a:lnTo>
                    <a:pt x="395111" y="2978372"/>
                  </a:lnTo>
                  <a:cubicBezTo>
                    <a:pt x="433674" y="2978372"/>
                    <a:pt x="464935" y="3009633"/>
                    <a:pt x="464935" y="3048195"/>
                  </a:cubicBezTo>
                  <a:lnTo>
                    <a:pt x="464935" y="3079015"/>
                  </a:lnTo>
                  <a:cubicBezTo>
                    <a:pt x="464935" y="3117577"/>
                    <a:pt x="433674" y="3148838"/>
                    <a:pt x="395111" y="3148838"/>
                  </a:cubicBezTo>
                  <a:lnTo>
                    <a:pt x="0" y="3148838"/>
                  </a:lnTo>
                  <a:close/>
                  <a:moveTo>
                    <a:pt x="0" y="2747657"/>
                  </a:moveTo>
                  <a:lnTo>
                    <a:pt x="429201" y="2747657"/>
                  </a:lnTo>
                  <a:cubicBezTo>
                    <a:pt x="467763" y="2747657"/>
                    <a:pt x="499024" y="2778918"/>
                    <a:pt x="499024" y="2817480"/>
                  </a:cubicBezTo>
                  <a:lnTo>
                    <a:pt x="499024" y="2848301"/>
                  </a:lnTo>
                  <a:cubicBezTo>
                    <a:pt x="499024" y="2886862"/>
                    <a:pt x="467763" y="2918124"/>
                    <a:pt x="429201" y="2918124"/>
                  </a:cubicBezTo>
                  <a:lnTo>
                    <a:pt x="0" y="2918124"/>
                  </a:lnTo>
                  <a:close/>
                  <a:moveTo>
                    <a:pt x="1490346" y="1124141"/>
                  </a:moveTo>
                  <a:lnTo>
                    <a:pt x="1490346" y="1361322"/>
                  </a:lnTo>
                  <a:lnTo>
                    <a:pt x="1151515" y="1313886"/>
                  </a:lnTo>
                  <a:lnTo>
                    <a:pt x="1151515" y="1171577"/>
                  </a:lnTo>
                  <a:close/>
                  <a:moveTo>
                    <a:pt x="0" y="441223"/>
                  </a:moveTo>
                  <a:cubicBezTo>
                    <a:pt x="554434" y="448456"/>
                    <a:pt x="1001452" y="900345"/>
                    <a:pt x="1001452" y="1456641"/>
                  </a:cubicBezTo>
                  <a:cubicBezTo>
                    <a:pt x="1001452" y="1836414"/>
                    <a:pt x="730294" y="2211227"/>
                    <a:pt x="516947" y="2382309"/>
                  </a:cubicBezTo>
                  <a:cubicBezTo>
                    <a:pt x="453387" y="2455536"/>
                    <a:pt x="481437" y="2494014"/>
                    <a:pt x="467779" y="2589474"/>
                  </a:cubicBezTo>
                  <a:cubicBezTo>
                    <a:pt x="432270" y="2663167"/>
                    <a:pt x="400510" y="2686732"/>
                    <a:pt x="337743" y="2686732"/>
                  </a:cubicBezTo>
                  <a:lnTo>
                    <a:pt x="0" y="2685523"/>
                  </a:lnTo>
                  <a:lnTo>
                    <a:pt x="0" y="2536390"/>
                  </a:lnTo>
                  <a:lnTo>
                    <a:pt x="47259" y="2536769"/>
                  </a:lnTo>
                  <a:lnTo>
                    <a:pt x="204029" y="1546960"/>
                  </a:lnTo>
                  <a:cubicBezTo>
                    <a:pt x="188844" y="1556019"/>
                    <a:pt x="171284" y="1560580"/>
                    <a:pt x="152738" y="1560580"/>
                  </a:cubicBezTo>
                  <a:cubicBezTo>
                    <a:pt x="121147" y="1560580"/>
                    <a:pt x="92422" y="1547345"/>
                    <a:pt x="71576" y="1525219"/>
                  </a:cubicBezTo>
                  <a:cubicBezTo>
                    <a:pt x="52889" y="1545052"/>
                    <a:pt x="27874" y="1557741"/>
                    <a:pt x="0" y="1558564"/>
                  </a:cubicBezTo>
                  <a:lnTo>
                    <a:pt x="0" y="1304654"/>
                  </a:lnTo>
                  <a:cubicBezTo>
                    <a:pt x="27874" y="1305477"/>
                    <a:pt x="52890" y="1318167"/>
                    <a:pt x="71576" y="1337999"/>
                  </a:cubicBezTo>
                  <a:cubicBezTo>
                    <a:pt x="92422" y="1315874"/>
                    <a:pt x="121147" y="1302638"/>
                    <a:pt x="152738" y="1302638"/>
                  </a:cubicBezTo>
                  <a:cubicBezTo>
                    <a:pt x="187837" y="1302638"/>
                    <a:pt x="219402" y="1318978"/>
                    <a:pt x="240484" y="1345647"/>
                  </a:cubicBezTo>
                  <a:cubicBezTo>
                    <a:pt x="253632" y="1317624"/>
                    <a:pt x="284261" y="1300934"/>
                    <a:pt x="316470" y="1306036"/>
                  </a:cubicBezTo>
                  <a:lnTo>
                    <a:pt x="319022" y="1306440"/>
                  </a:lnTo>
                  <a:cubicBezTo>
                    <a:pt x="359044" y="1312779"/>
                    <a:pt x="386348" y="1350361"/>
                    <a:pt x="380010" y="1390382"/>
                  </a:cubicBezTo>
                  <a:lnTo>
                    <a:pt x="198248" y="2537980"/>
                  </a:lnTo>
                  <a:lnTo>
                    <a:pt x="252793" y="2538418"/>
                  </a:lnTo>
                  <a:cubicBezTo>
                    <a:pt x="326693" y="2534131"/>
                    <a:pt x="300643" y="2525888"/>
                    <a:pt x="313502" y="2443415"/>
                  </a:cubicBezTo>
                  <a:cubicBezTo>
                    <a:pt x="345780" y="2325796"/>
                    <a:pt x="339483" y="2323913"/>
                    <a:pt x="418914" y="2232013"/>
                  </a:cubicBezTo>
                  <a:cubicBezTo>
                    <a:pt x="593120" y="2092231"/>
                    <a:pt x="814376" y="1786265"/>
                    <a:pt x="814376" y="1476254"/>
                  </a:cubicBezTo>
                  <a:cubicBezTo>
                    <a:pt x="814376" y="1023115"/>
                    <a:pt x="451179" y="654804"/>
                    <a:pt x="0" y="647205"/>
                  </a:cubicBezTo>
                  <a:close/>
                  <a:moveTo>
                    <a:pt x="848581" y="234472"/>
                  </a:moveTo>
                  <a:lnTo>
                    <a:pt x="1030273" y="386929"/>
                  </a:lnTo>
                  <a:lnTo>
                    <a:pt x="776138" y="615998"/>
                  </a:lnTo>
                  <a:lnTo>
                    <a:pt x="667123" y="524523"/>
                  </a:lnTo>
                  <a:close/>
                  <a:moveTo>
                    <a:pt x="0" y="0"/>
                  </a:moveTo>
                  <a:lnTo>
                    <a:pt x="101974" y="0"/>
                  </a:lnTo>
                  <a:lnTo>
                    <a:pt x="54538" y="338831"/>
                  </a:lnTo>
                  <a:lnTo>
                    <a:pt x="0" y="338831"/>
                  </a:lnTo>
                  <a:close/>
                </a:path>
              </a:pathLst>
            </a:custGeom>
            <a:solidFill>
              <a:srgbClr val="98E8D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2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</a:endParaRPr>
            </a:p>
          </p:txBody>
        </p:sp>
      </p:grpSp>
      <p:sp>
        <p:nvSpPr>
          <p:cNvPr id="32" name="Google Shape;449;p19"/>
          <p:cNvSpPr txBox="1"/>
          <p:nvPr/>
        </p:nvSpPr>
        <p:spPr>
          <a:xfrm>
            <a:off x="2461716" y="1450002"/>
            <a:ext cx="2034719" cy="2156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r>
              <a:rPr lang="en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 Extra Condensed SemiBold"/>
                <a:cs typeface="Fira Sans Extra Condensed SemiBold"/>
                <a:sym typeface="Fira Sans Extra Condensed SemiBold"/>
              </a:rPr>
              <a:t>Ventajas</a:t>
            </a:r>
            <a:endParaRPr lang="es-MX" b="1" kern="0" dirty="0">
              <a:solidFill>
                <a:schemeClr val="tx1">
                  <a:lumMod val="75000"/>
                  <a:lumOff val="25000"/>
                </a:schemeClr>
              </a:solidFill>
              <a:ea typeface="Fira Sans Extra Condensed SemiBold"/>
              <a:cs typeface="Fira Sans Extra Condensed SemiBold"/>
              <a:sym typeface="Fira Sans Extra Condensed SemiBold"/>
            </a:endParaRPr>
          </a:p>
        </p:txBody>
      </p:sp>
      <p:sp>
        <p:nvSpPr>
          <p:cNvPr id="33" name="Google Shape;449;p19"/>
          <p:cNvSpPr txBox="1"/>
          <p:nvPr/>
        </p:nvSpPr>
        <p:spPr>
          <a:xfrm>
            <a:off x="7555895" y="1450002"/>
            <a:ext cx="2034719" cy="2156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r>
              <a:rPr lang="en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 Extra Condensed SemiBold"/>
                <a:cs typeface="Fira Sans Extra Condensed SemiBold"/>
                <a:sym typeface="Fira Sans Extra Condensed SemiBold"/>
              </a:rPr>
              <a:t>Desventajas</a:t>
            </a:r>
            <a:endParaRPr lang="es-MX" b="1" kern="0" dirty="0">
              <a:solidFill>
                <a:schemeClr val="tx1">
                  <a:lumMod val="75000"/>
                  <a:lumOff val="25000"/>
                </a:schemeClr>
              </a:solidFill>
              <a:ea typeface="Fira Sans Extra Condensed SemiBold"/>
              <a:cs typeface="Fira Sans Extra Condensed SemiBold"/>
              <a:sym typeface="Fira Sans Extra Condensed SemiBold"/>
            </a:endParaRPr>
          </a:p>
        </p:txBody>
      </p:sp>
      <p:sp>
        <p:nvSpPr>
          <p:cNvPr id="3" name="Rectángulo 2"/>
          <p:cNvSpPr/>
          <p:nvPr/>
        </p:nvSpPr>
        <p:spPr>
          <a:xfrm>
            <a:off x="1579062" y="1943258"/>
            <a:ext cx="35154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0" indent="-171450" algn="just">
              <a:buFont typeface="Arial" panose="020B0604020202020204" pitchFamily="34" charset="0"/>
              <a:buChar char="•"/>
            </a:pPr>
            <a:r>
              <a:rPr lang="es-MX" sz="1200" dirty="0"/>
              <a:t>Permite el levantamiento de información a empresa en ubicaciones remotas sin la necesidad de desplazamientos físicos</a:t>
            </a:r>
            <a:endParaRPr lang="es-EC" sz="1200" dirty="0"/>
          </a:p>
        </p:txBody>
      </p:sp>
      <p:sp>
        <p:nvSpPr>
          <p:cNvPr id="34" name="Rectángulo 33"/>
          <p:cNvSpPr/>
          <p:nvPr/>
        </p:nvSpPr>
        <p:spPr>
          <a:xfrm>
            <a:off x="1579061" y="2724778"/>
            <a:ext cx="35154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200" dirty="0"/>
              <a:t>Reducción en gastos relacionados al transporte, alojamiento y demás costos logísticos.</a:t>
            </a:r>
            <a:endParaRPr lang="es-MX" sz="1200" dirty="0"/>
          </a:p>
        </p:txBody>
      </p:sp>
      <p:sp>
        <p:nvSpPr>
          <p:cNvPr id="35" name="Rectángulo 34"/>
          <p:cNvSpPr/>
          <p:nvPr/>
        </p:nvSpPr>
        <p:spPr>
          <a:xfrm>
            <a:off x="1576432" y="3648672"/>
            <a:ext cx="30782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MX" sz="1200" dirty="0"/>
              <a:t>Facilita el soporte al informante, acelerando el proceso de recolección de datos</a:t>
            </a:r>
            <a:endParaRPr lang="es-MX" sz="1200" dirty="0"/>
          </a:p>
        </p:txBody>
      </p:sp>
      <p:sp>
        <p:nvSpPr>
          <p:cNvPr id="36" name="Rectángulo 35"/>
          <p:cNvSpPr/>
          <p:nvPr/>
        </p:nvSpPr>
        <p:spPr>
          <a:xfrm>
            <a:off x="1579062" y="4468754"/>
            <a:ext cx="34457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MX" sz="1200" dirty="0"/>
              <a:t>Reducción en el uso de papel y otros recursos físicos, contribuyendo a prácticas más sostenibles y amigables con el medio ambiente</a:t>
            </a:r>
            <a:endParaRPr lang="es-MX" sz="1200" dirty="0"/>
          </a:p>
        </p:txBody>
      </p:sp>
      <p:sp>
        <p:nvSpPr>
          <p:cNvPr id="37" name="Rectángulo 36"/>
          <p:cNvSpPr/>
          <p:nvPr/>
        </p:nvSpPr>
        <p:spPr>
          <a:xfrm>
            <a:off x="7287531" y="1943257"/>
            <a:ext cx="31017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0" indent="-171450" algn="just">
              <a:buFont typeface="Arial" panose="020B0604020202020204" pitchFamily="34" charset="0"/>
              <a:buChar char="•"/>
            </a:pPr>
            <a:r>
              <a:rPr lang="es-ES" sz="1200" dirty="0"/>
              <a:t>Dependencia de una infraestructura tecnológica </a:t>
            </a:r>
            <a:endParaRPr lang="es-EC" sz="1200" dirty="0"/>
          </a:p>
        </p:txBody>
      </p:sp>
      <p:sp>
        <p:nvSpPr>
          <p:cNvPr id="38" name="Rectángulo 37"/>
          <p:cNvSpPr/>
          <p:nvPr/>
        </p:nvSpPr>
        <p:spPr>
          <a:xfrm>
            <a:off x="7287531" y="2682484"/>
            <a:ext cx="31627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s-EC" sz="1200" dirty="0"/>
              <a:t>Acceso limitado a tecnología por parte de empresas ubicadas en áreas rurales o con poca conectividad</a:t>
            </a:r>
            <a:endParaRPr lang="es-EC" sz="1200" dirty="0"/>
          </a:p>
        </p:txBody>
      </p:sp>
      <p:sp>
        <p:nvSpPr>
          <p:cNvPr id="39" name="Rectángulo 38"/>
          <p:cNvSpPr/>
          <p:nvPr/>
        </p:nvSpPr>
        <p:spPr>
          <a:xfrm>
            <a:off x="7301782" y="3648672"/>
            <a:ext cx="3006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s-EC" sz="1200" dirty="0"/>
              <a:t>Falta de interacción con el personal	</a:t>
            </a:r>
            <a:endParaRPr lang="es-EC" sz="1200" dirty="0"/>
          </a:p>
        </p:txBody>
      </p:sp>
      <p:pic>
        <p:nvPicPr>
          <p:cNvPr id="40" name="Imagen 3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669" y="6297718"/>
            <a:ext cx="358579" cy="358579"/>
          </a:xfrm>
          <a:prstGeom prst="rect">
            <a:avLst/>
          </a:prstGeom>
        </p:spPr>
      </p:pic>
      <p:sp>
        <p:nvSpPr>
          <p:cNvPr id="41" name="Rectángulo 40"/>
          <p:cNvSpPr/>
          <p:nvPr/>
        </p:nvSpPr>
        <p:spPr>
          <a:xfrm>
            <a:off x="1438787" y="6261563"/>
            <a:ext cx="9806968" cy="461665"/>
          </a:xfrm>
          <a:prstGeom prst="rect">
            <a:avLst/>
          </a:prstGeom>
          <a:ln>
            <a:noFill/>
            <a:prstDash val="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es-EC" sz="1200" dirty="0">
                <a:solidFill>
                  <a:schemeClr val="tx1"/>
                </a:solidFill>
              </a:rPr>
              <a:t>Se sugiere que el trabajo del personal operativo (encuestadores) sea </a:t>
            </a:r>
            <a:r>
              <a:rPr lang="es-ES" sz="1200" dirty="0">
                <a:solidFill>
                  <a:schemeClr val="tx1"/>
                </a:solidFill>
              </a:rPr>
              <a:t>60% presencial y 40% teletrabajo. Sin embargo, quedará a criterio de cada Coordinación Zonal el modificar los porcentajes para la modalidad de trabajo.</a:t>
            </a:r>
          </a:p>
        </p:txBody>
      </p:sp>
    </p:spTree>
    <p:extLst>
      <p:ext uri="{BB962C8B-B14F-4D97-AF65-F5344CB8AC3E}">
        <p14:creationId xmlns:p14="http://schemas.microsoft.com/office/powerpoint/2010/main" val="1475772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1961148" y="5625495"/>
            <a:ext cx="8753034" cy="584775"/>
          </a:xfrm>
          <a:prstGeom prst="rect">
            <a:avLst/>
          </a:prstGeom>
          <a:ln w="12700">
            <a:solidFill>
              <a:schemeClr val="accent6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es-ES" sz="1600" b="1" spc="-40" dirty="0">
                <a:solidFill>
                  <a:schemeClr val="tx1"/>
                </a:solidFill>
                <a:cs typeface="Verdana"/>
              </a:rPr>
              <a:t>El uso de </a:t>
            </a:r>
            <a:r>
              <a:rPr lang="es-ES" sz="1600" b="1" spc="15" dirty="0">
                <a:solidFill>
                  <a:schemeClr val="tx1"/>
                </a:solidFill>
                <a:cs typeface="Verdana"/>
              </a:rPr>
              <a:t>m</a:t>
            </a:r>
            <a:r>
              <a:rPr lang="es-ES" sz="1600" b="1" dirty="0">
                <a:solidFill>
                  <a:schemeClr val="tx1"/>
                </a:solidFill>
                <a:cs typeface="Verdana"/>
              </a:rPr>
              <a:t>e</a:t>
            </a:r>
            <a:r>
              <a:rPr lang="es-ES" sz="1600" b="1" spc="-20" dirty="0">
                <a:solidFill>
                  <a:schemeClr val="tx1"/>
                </a:solidFill>
                <a:cs typeface="Verdana"/>
              </a:rPr>
              <a:t>d</a:t>
            </a:r>
            <a:r>
              <a:rPr lang="es-ES" sz="1600" b="1" dirty="0">
                <a:solidFill>
                  <a:schemeClr val="tx1"/>
                </a:solidFill>
                <a:cs typeface="Verdana"/>
              </a:rPr>
              <a:t>i</a:t>
            </a:r>
            <a:r>
              <a:rPr lang="es-ES" sz="1600" b="1" spc="-65" dirty="0">
                <a:solidFill>
                  <a:schemeClr val="tx1"/>
                </a:solidFill>
                <a:cs typeface="Verdana"/>
              </a:rPr>
              <a:t>os </a:t>
            </a:r>
            <a:r>
              <a:rPr lang="es-ES" sz="1600" b="1" spc="-114" dirty="0">
                <a:solidFill>
                  <a:schemeClr val="tx1"/>
                </a:solidFill>
                <a:cs typeface="Verdana"/>
              </a:rPr>
              <a:t> </a:t>
            </a:r>
            <a:r>
              <a:rPr lang="es-ES" sz="1600" b="1" spc="-80" dirty="0">
                <a:solidFill>
                  <a:schemeClr val="tx1"/>
                </a:solidFill>
                <a:cs typeface="Verdana"/>
              </a:rPr>
              <a:t>t</a:t>
            </a:r>
            <a:r>
              <a:rPr lang="es-ES" sz="1600" b="1" spc="-25" dirty="0">
                <a:solidFill>
                  <a:schemeClr val="tx1"/>
                </a:solidFill>
                <a:cs typeface="Verdana"/>
              </a:rPr>
              <a:t>e</a:t>
            </a:r>
            <a:r>
              <a:rPr lang="es-ES" sz="1600" b="1" spc="-5" dirty="0">
                <a:solidFill>
                  <a:schemeClr val="tx1"/>
                </a:solidFill>
                <a:cs typeface="Verdana"/>
              </a:rPr>
              <a:t>l</a:t>
            </a:r>
            <a:r>
              <a:rPr lang="es-ES" sz="1600" b="1" spc="10" dirty="0">
                <a:solidFill>
                  <a:schemeClr val="tx1"/>
                </a:solidFill>
                <a:cs typeface="Verdana"/>
              </a:rPr>
              <a:t>e</a:t>
            </a:r>
            <a:r>
              <a:rPr lang="es-ES" sz="1600" b="1" spc="5" dirty="0">
                <a:solidFill>
                  <a:schemeClr val="tx1"/>
                </a:solidFill>
                <a:cs typeface="Verdana"/>
              </a:rPr>
              <a:t>m</a:t>
            </a:r>
            <a:r>
              <a:rPr lang="es-ES" sz="1600" b="1" spc="114" dirty="0">
                <a:solidFill>
                  <a:schemeClr val="tx1"/>
                </a:solidFill>
                <a:cs typeface="Verdana"/>
              </a:rPr>
              <a:t>á</a:t>
            </a:r>
            <a:r>
              <a:rPr lang="es-ES" sz="1600" b="1" spc="-80" dirty="0">
                <a:solidFill>
                  <a:schemeClr val="tx1"/>
                </a:solidFill>
                <a:cs typeface="Verdana"/>
              </a:rPr>
              <a:t>t</a:t>
            </a:r>
            <a:r>
              <a:rPr lang="es-ES" sz="1600" b="1" spc="-105" dirty="0">
                <a:solidFill>
                  <a:schemeClr val="tx1"/>
                </a:solidFill>
                <a:cs typeface="Verdana"/>
              </a:rPr>
              <a:t>i</a:t>
            </a:r>
            <a:r>
              <a:rPr lang="es-ES" sz="1600" b="1" spc="20" dirty="0">
                <a:solidFill>
                  <a:schemeClr val="tx1"/>
                </a:solidFill>
                <a:cs typeface="Verdana"/>
              </a:rPr>
              <a:t>cos </a:t>
            </a:r>
            <a:r>
              <a:rPr lang="es-ES" sz="1600" spc="20" dirty="0">
                <a:solidFill>
                  <a:schemeClr val="tx1"/>
                </a:solidFill>
                <a:cs typeface="Verdana"/>
              </a:rPr>
              <a:t>acorta las distancias, reduce los tiempos de ejecución y precautela la integridad del equipo operativo e informantes.</a:t>
            </a:r>
            <a:endParaRPr lang="es-EC" sz="1600" dirty="0">
              <a:solidFill>
                <a:schemeClr val="tx1"/>
              </a:solidFill>
            </a:endParaRPr>
          </a:p>
        </p:txBody>
      </p:sp>
      <p:grpSp>
        <p:nvGrpSpPr>
          <p:cNvPr id="31" name="Grupo 30">
            <a:extLst>
              <a:ext uri="{FF2B5EF4-FFF2-40B4-BE49-F238E27FC236}">
                <a16:creationId xmlns:a16="http://schemas.microsoft.com/office/drawing/2014/main" xmlns="" id="{1A9F1148-F8F2-A7BB-CB80-73B0509966AB}"/>
              </a:ext>
            </a:extLst>
          </p:cNvPr>
          <p:cNvGrpSpPr/>
          <p:nvPr/>
        </p:nvGrpSpPr>
        <p:grpSpPr>
          <a:xfrm>
            <a:off x="1705345" y="1287500"/>
            <a:ext cx="8781309" cy="3681542"/>
            <a:chOff x="2119302" y="1203276"/>
            <a:chExt cx="8203369" cy="3316701"/>
          </a:xfrm>
        </p:grpSpPr>
        <p:sp>
          <p:nvSpPr>
            <p:cNvPr id="78" name="object 36"/>
            <p:cNvSpPr txBox="1"/>
            <p:nvPr/>
          </p:nvSpPr>
          <p:spPr>
            <a:xfrm>
              <a:off x="10169001" y="2693313"/>
              <a:ext cx="153670" cy="26110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800" b="1" spc="-140" dirty="0">
                  <a:latin typeface="Tahoma"/>
                  <a:cs typeface="Tahoma"/>
                </a:rPr>
                <a:t>4</a:t>
              </a:r>
              <a:endParaRPr sz="1800" dirty="0">
                <a:latin typeface="Tahoma"/>
                <a:cs typeface="Tahoma"/>
              </a:endParaRPr>
            </a:p>
          </p:txBody>
        </p:sp>
        <p:sp>
          <p:nvSpPr>
            <p:cNvPr id="81" name="object 36"/>
            <p:cNvSpPr txBox="1"/>
            <p:nvPr/>
          </p:nvSpPr>
          <p:spPr>
            <a:xfrm>
              <a:off x="5268483" y="2347653"/>
              <a:ext cx="153670" cy="26110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s-ES" sz="1800" b="1" spc="-140" dirty="0">
                  <a:latin typeface="Tahoma"/>
                  <a:cs typeface="Tahoma"/>
                </a:rPr>
                <a:t>2</a:t>
              </a:r>
              <a:endParaRPr sz="1800" dirty="0">
                <a:latin typeface="Tahoma"/>
                <a:cs typeface="Tahoma"/>
              </a:endParaRPr>
            </a:p>
          </p:txBody>
        </p:sp>
        <p:grpSp>
          <p:nvGrpSpPr>
            <p:cNvPr id="87" name="Grupo 86"/>
            <p:cNvGrpSpPr/>
            <p:nvPr/>
          </p:nvGrpSpPr>
          <p:grpSpPr>
            <a:xfrm>
              <a:off x="2119302" y="1203276"/>
              <a:ext cx="8169123" cy="2408515"/>
              <a:chOff x="921464" y="1764896"/>
              <a:chExt cx="7530707" cy="2156970"/>
            </a:xfrm>
          </p:grpSpPr>
          <p:sp>
            <p:nvSpPr>
              <p:cNvPr id="124" name="Rectángulo redondeado 123">
                <a:extLst>
                  <a:ext uri="{FF2B5EF4-FFF2-40B4-BE49-F238E27FC236}">
                    <a16:creationId xmlns:a16="http://schemas.microsoft.com/office/drawing/2014/main" xmlns="" id="{2CEE39A7-04FB-5E3B-2668-CC19DD1C5487}"/>
                  </a:ext>
                </a:extLst>
              </p:cNvPr>
              <p:cNvSpPr/>
              <p:nvPr/>
            </p:nvSpPr>
            <p:spPr>
              <a:xfrm>
                <a:off x="921464" y="1764896"/>
                <a:ext cx="2412000" cy="2150063"/>
              </a:xfrm>
              <a:prstGeom prst="roundRect">
                <a:avLst>
                  <a:gd name="adj" fmla="val 3406"/>
                </a:avLst>
              </a:prstGeom>
              <a:ln w="28575">
                <a:solidFill>
                  <a:srgbClr val="FFB44B"/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square" lIns="144000" tIns="108000" rIns="144000" bIns="108000" anchor="ctr">
                <a:noAutofit/>
              </a:bodyPr>
              <a:lstStyle/>
              <a:p>
                <a:pPr lvl="0"/>
                <a:endParaRPr lang="es-MX" sz="1200" b="1" dirty="0">
                  <a:solidFill>
                    <a:schemeClr val="tx1"/>
                  </a:solidFill>
                </a:endParaRPr>
              </a:p>
              <a:p>
                <a:pPr lvl="0"/>
                <a:endParaRPr lang="es-MX" sz="1200" b="1" dirty="0">
                  <a:solidFill>
                    <a:schemeClr val="tx1"/>
                  </a:solidFill>
                </a:endParaRPr>
              </a:p>
              <a:p>
                <a:pPr lvl="0"/>
                <a:endParaRPr lang="es-MX" sz="1200" b="1" dirty="0">
                  <a:solidFill>
                    <a:schemeClr val="tx1"/>
                  </a:solidFill>
                </a:endParaRPr>
              </a:p>
              <a:p>
                <a:pPr lvl="0"/>
                <a:endParaRPr lang="es-MX" sz="1200" b="1" dirty="0">
                  <a:solidFill>
                    <a:schemeClr val="tx1"/>
                  </a:solidFill>
                </a:endParaRPr>
              </a:p>
              <a:p>
                <a:pPr lvl="0"/>
                <a:endParaRPr lang="es-MX" sz="1200" b="1" dirty="0">
                  <a:solidFill>
                    <a:schemeClr val="tx1"/>
                  </a:solidFill>
                </a:endParaRPr>
              </a:p>
              <a:p>
                <a:pPr lvl="0"/>
                <a:endParaRPr lang="es-MX" sz="1200" b="1" dirty="0">
                  <a:solidFill>
                    <a:schemeClr val="tx1"/>
                  </a:solidFill>
                </a:endParaRPr>
              </a:p>
              <a:p>
                <a:pPr lvl="0"/>
                <a:endParaRPr lang="es-MX" sz="1200" b="1" dirty="0">
                  <a:solidFill>
                    <a:schemeClr val="tx1"/>
                  </a:solidFill>
                </a:endParaRPr>
              </a:p>
              <a:p>
                <a:pPr lvl="0" algn="just"/>
                <a:r>
                  <a:rPr lang="es-ES" sz="1200" dirty="0">
                    <a:solidFill>
                      <a:schemeClr val="tx1"/>
                    </a:solidFill>
                  </a:rPr>
                  <a:t>Entrega de oficios a través de  e-mail y </a:t>
                </a:r>
                <a:r>
                  <a:rPr lang="es-ES" sz="1200" dirty="0" err="1">
                    <a:solidFill>
                      <a:schemeClr val="tx1"/>
                    </a:solidFill>
                  </a:rPr>
                  <a:t>quipux</a:t>
                </a:r>
                <a:r>
                  <a:rPr lang="es-ES" sz="1200" dirty="0">
                    <a:solidFill>
                      <a:schemeClr val="tx1"/>
                    </a:solidFill>
                  </a:rPr>
                  <a:t>, para contactar al informante y presentar los objetivos de la ENESEM</a:t>
                </a:r>
              </a:p>
              <a:p>
                <a:pPr lvl="0" algn="ctr"/>
                <a:endParaRPr lang="es-EC" sz="1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" name="Rectángulo redondeado 124">
                <a:extLst>
                  <a:ext uri="{FF2B5EF4-FFF2-40B4-BE49-F238E27FC236}">
                    <a16:creationId xmlns:a16="http://schemas.microsoft.com/office/drawing/2014/main" xmlns="" id="{DD7E6EAE-EB56-EB98-1198-7174CEA71BED}"/>
                  </a:ext>
                </a:extLst>
              </p:cNvPr>
              <p:cNvSpPr/>
              <p:nvPr/>
            </p:nvSpPr>
            <p:spPr>
              <a:xfrm>
                <a:off x="3483471" y="1771803"/>
                <a:ext cx="2412000" cy="2150063"/>
              </a:xfrm>
              <a:prstGeom prst="roundRect">
                <a:avLst>
                  <a:gd name="adj" fmla="val 4116"/>
                </a:avLst>
              </a:prstGeom>
              <a:ln>
                <a:solidFill>
                  <a:srgbClr val="F2CF83"/>
                </a:solidFill>
              </a:ln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wrap="square" lIns="144000" tIns="108000" rIns="144000" bIns="108000" anchor="ctr">
                <a:noAutofit/>
              </a:bodyPr>
              <a:lstStyle/>
              <a:p>
                <a:pPr lvl="0"/>
                <a:endParaRPr lang="es-MX" sz="1200" b="1" dirty="0">
                  <a:solidFill>
                    <a:schemeClr val="tx1"/>
                  </a:solidFill>
                </a:endParaRPr>
              </a:p>
              <a:p>
                <a:pPr lvl="0"/>
                <a:endParaRPr lang="es-MX" sz="1200" b="1" dirty="0">
                  <a:solidFill>
                    <a:schemeClr val="tx1"/>
                  </a:solidFill>
                </a:endParaRPr>
              </a:p>
              <a:p>
                <a:pPr lvl="0"/>
                <a:endParaRPr lang="es-MX" sz="1200" b="1" dirty="0">
                  <a:solidFill>
                    <a:schemeClr val="tx1"/>
                  </a:solidFill>
                </a:endParaRPr>
              </a:p>
              <a:p>
                <a:pPr lvl="0"/>
                <a:endParaRPr lang="es-MX" sz="1200" b="1" dirty="0">
                  <a:solidFill>
                    <a:schemeClr val="tx1"/>
                  </a:solidFill>
                </a:endParaRPr>
              </a:p>
              <a:p>
                <a:pPr lvl="0" algn="just"/>
                <a:r>
                  <a:rPr lang="es-ES" sz="1200" dirty="0">
                    <a:solidFill>
                      <a:schemeClr val="tx1"/>
                    </a:solidFill>
                  </a:rPr>
                  <a:t>Instruir sobre el uso del INFOCAPT	por  medio de plataformas de video conferencia.</a:t>
                </a:r>
              </a:p>
            </p:txBody>
          </p:sp>
          <p:sp>
            <p:nvSpPr>
              <p:cNvPr id="126" name="Rectángulo redondeado 125">
                <a:extLst>
                  <a:ext uri="{FF2B5EF4-FFF2-40B4-BE49-F238E27FC236}">
                    <a16:creationId xmlns:a16="http://schemas.microsoft.com/office/drawing/2014/main" xmlns="" id="{36F072A0-3A86-EC07-EE4E-F706A6F00A95}"/>
                  </a:ext>
                </a:extLst>
              </p:cNvPr>
              <p:cNvSpPr/>
              <p:nvPr/>
            </p:nvSpPr>
            <p:spPr>
              <a:xfrm>
                <a:off x="6021759" y="1764899"/>
                <a:ext cx="2430412" cy="2150062"/>
              </a:xfrm>
              <a:prstGeom prst="roundRect">
                <a:avLst>
                  <a:gd name="adj" fmla="val 5871"/>
                </a:avLst>
              </a:prstGeom>
              <a:ln>
                <a:solidFill>
                  <a:srgbClr val="9ADEB8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wrap="square" lIns="144000" tIns="108000" rIns="144000" bIns="108000" anchor="ctr">
                <a:noAutofit/>
              </a:bodyPr>
              <a:lstStyle/>
              <a:p>
                <a:pPr lvl="0"/>
                <a:endParaRPr lang="es-MX" sz="1200" b="1" dirty="0">
                  <a:solidFill>
                    <a:schemeClr val="tx1"/>
                  </a:solidFill>
                </a:endParaRPr>
              </a:p>
              <a:p>
                <a:pPr lvl="0"/>
                <a:endParaRPr lang="es-MX" sz="1200" b="1" dirty="0">
                  <a:solidFill>
                    <a:schemeClr val="tx1"/>
                  </a:solidFill>
                </a:endParaRPr>
              </a:p>
              <a:p>
                <a:pPr lvl="0"/>
                <a:endParaRPr lang="es-MX" sz="1200" b="1" dirty="0">
                  <a:solidFill>
                    <a:schemeClr val="tx1"/>
                  </a:solidFill>
                </a:endParaRPr>
              </a:p>
              <a:p>
                <a:pPr lvl="0"/>
                <a:endParaRPr lang="es-MX" sz="1200" b="1" dirty="0">
                  <a:solidFill>
                    <a:schemeClr val="tx1"/>
                  </a:solidFill>
                </a:endParaRPr>
              </a:p>
              <a:p>
                <a:pPr lvl="0"/>
                <a:endParaRPr lang="es-MX" sz="1200" b="1" dirty="0">
                  <a:solidFill>
                    <a:schemeClr val="tx1"/>
                  </a:solidFill>
                </a:endParaRPr>
              </a:p>
              <a:p>
                <a:pPr lvl="0" algn="just"/>
                <a:r>
                  <a:rPr lang="es-ES" sz="1200" dirty="0">
                    <a:solidFill>
                      <a:schemeClr val="tx1"/>
                    </a:solidFill>
                  </a:rPr>
                  <a:t>Asistir a los informantes para el llenado del  cuestionario on-line mediante plataformas digitales, e-mail, como principales  medios.</a:t>
                </a:r>
              </a:p>
            </p:txBody>
          </p:sp>
          <p:sp>
            <p:nvSpPr>
              <p:cNvPr id="128" name="Cheurón 127">
                <a:extLst>
                  <a:ext uri="{FF2B5EF4-FFF2-40B4-BE49-F238E27FC236}">
                    <a16:creationId xmlns:a16="http://schemas.microsoft.com/office/drawing/2014/main" xmlns="" id="{F45BBE60-242D-B298-EA33-DEAE86B6957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182351" y="2672416"/>
                <a:ext cx="428515" cy="324000"/>
              </a:xfrm>
              <a:prstGeom prst="chevron">
                <a:avLst/>
              </a:prstGeom>
              <a:ln/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s-EC" sz="1200">
                  <a:solidFill>
                    <a:schemeClr val="tx1"/>
                  </a:solidFill>
                </a:endParaRPr>
              </a:p>
            </p:txBody>
          </p:sp>
          <p:sp>
            <p:nvSpPr>
              <p:cNvPr id="129" name="Cheurón 128">
                <a:extLst>
                  <a:ext uri="{FF2B5EF4-FFF2-40B4-BE49-F238E27FC236}">
                    <a16:creationId xmlns:a16="http://schemas.microsoft.com/office/drawing/2014/main" xmlns="" id="{E2A76D86-9DF3-BA2E-8474-06EF29FAE31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47838" y="2708025"/>
                <a:ext cx="428515" cy="324000"/>
              </a:xfrm>
              <a:prstGeom prst="chevron">
                <a:avLst/>
              </a:prstGeom>
              <a:ln/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s-EC" sz="12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89" name="Elipse 88"/>
            <p:cNvSpPr/>
            <p:nvPr/>
          </p:nvSpPr>
          <p:spPr>
            <a:xfrm>
              <a:off x="2156356" y="1254186"/>
              <a:ext cx="369124" cy="280356"/>
            </a:xfrm>
            <a:prstGeom prst="ellipse">
              <a:avLst/>
            </a:prstGeom>
            <a:ln>
              <a:solidFill>
                <a:srgbClr val="FFB44B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ES" b="1" dirty="0">
                  <a:solidFill>
                    <a:schemeClr val="tx1"/>
                  </a:solidFill>
                </a:rPr>
                <a:t>1</a:t>
              </a:r>
              <a:endParaRPr lang="es-EC" b="1" dirty="0">
                <a:solidFill>
                  <a:schemeClr val="tx1"/>
                </a:solidFill>
              </a:endParaRPr>
            </a:p>
          </p:txBody>
        </p:sp>
        <p:sp>
          <p:nvSpPr>
            <p:cNvPr id="91" name="Elipse 90"/>
            <p:cNvSpPr/>
            <p:nvPr/>
          </p:nvSpPr>
          <p:spPr>
            <a:xfrm>
              <a:off x="4952358" y="1254186"/>
              <a:ext cx="369124" cy="280356"/>
            </a:xfrm>
            <a:prstGeom prst="ellipse">
              <a:avLst/>
            </a:prstGeom>
            <a:ln>
              <a:solidFill>
                <a:srgbClr val="F2CF83"/>
              </a:solidFill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ES" b="1" dirty="0">
                  <a:solidFill>
                    <a:schemeClr val="tx1"/>
                  </a:solidFill>
                </a:rPr>
                <a:t>2</a:t>
              </a:r>
              <a:endParaRPr lang="es-EC" b="1" dirty="0">
                <a:solidFill>
                  <a:schemeClr val="tx1"/>
                </a:solidFill>
              </a:endParaRPr>
            </a:p>
          </p:txBody>
        </p:sp>
        <p:sp>
          <p:nvSpPr>
            <p:cNvPr id="92" name="Elipse 91"/>
            <p:cNvSpPr/>
            <p:nvPr/>
          </p:nvSpPr>
          <p:spPr>
            <a:xfrm>
              <a:off x="7703909" y="1254186"/>
              <a:ext cx="369124" cy="280356"/>
            </a:xfrm>
            <a:prstGeom prst="ellipse">
              <a:avLst/>
            </a:prstGeom>
            <a:ln>
              <a:solidFill>
                <a:srgbClr val="9ADEB8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ES" b="1" dirty="0">
                  <a:solidFill>
                    <a:schemeClr val="tx1"/>
                  </a:solidFill>
                </a:rPr>
                <a:t>3</a:t>
              </a:r>
              <a:endParaRPr lang="es-EC" b="1" dirty="0">
                <a:solidFill>
                  <a:schemeClr val="tx1"/>
                </a:solidFill>
              </a:endParaRPr>
            </a:p>
          </p:txBody>
        </p:sp>
        <p:pic>
          <p:nvPicPr>
            <p:cNvPr id="97" name="Imagen 96"/>
            <p:cNvPicPr preferRelativeResize="0">
              <a:picLocks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45346" y="1677677"/>
              <a:ext cx="720000" cy="719846"/>
            </a:xfrm>
            <a:prstGeom prst="rect">
              <a:avLst/>
            </a:prstGeom>
          </p:spPr>
        </p:pic>
        <p:sp>
          <p:nvSpPr>
            <p:cNvPr id="5" name="CuadroTexto 4"/>
            <p:cNvSpPr txBox="1"/>
            <p:nvPr/>
          </p:nvSpPr>
          <p:spPr>
            <a:xfrm>
              <a:off x="2717710" y="1281860"/>
              <a:ext cx="1452687" cy="2772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400" dirty="0"/>
                <a:t>Socialización</a:t>
              </a:r>
              <a:endParaRPr lang="es-EC" sz="1400" dirty="0"/>
            </a:p>
          </p:txBody>
        </p:sp>
        <p:sp>
          <p:nvSpPr>
            <p:cNvPr id="133" name="CuadroTexto 132"/>
            <p:cNvSpPr txBox="1"/>
            <p:nvPr/>
          </p:nvSpPr>
          <p:spPr>
            <a:xfrm>
              <a:off x="5586409" y="1284116"/>
              <a:ext cx="1452687" cy="2772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400" dirty="0"/>
                <a:t>Capacitación</a:t>
              </a:r>
              <a:endParaRPr lang="es-EC" sz="1400" dirty="0"/>
            </a:p>
          </p:txBody>
        </p:sp>
        <p:sp>
          <p:nvSpPr>
            <p:cNvPr id="134" name="CuadroTexto 133"/>
            <p:cNvSpPr txBox="1"/>
            <p:nvPr/>
          </p:nvSpPr>
          <p:spPr>
            <a:xfrm>
              <a:off x="7974360" y="1230742"/>
              <a:ext cx="2163456" cy="2772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400" dirty="0"/>
                <a:t>Levantamiento</a:t>
              </a:r>
              <a:endParaRPr lang="es-EC" sz="1400" dirty="0"/>
            </a:p>
          </p:txBody>
        </p:sp>
        <p:sp>
          <p:nvSpPr>
            <p:cNvPr id="136" name="Rectángulo redondeado 135">
              <a:extLst>
                <a:ext uri="{FF2B5EF4-FFF2-40B4-BE49-F238E27FC236}">
                  <a16:creationId xmlns:a16="http://schemas.microsoft.com/office/drawing/2014/main" xmlns="" id="{DD7E6EAE-EB56-EB98-1198-7174CEA71BED}"/>
                </a:ext>
              </a:extLst>
            </p:cNvPr>
            <p:cNvSpPr/>
            <p:nvPr/>
          </p:nvSpPr>
          <p:spPr>
            <a:xfrm>
              <a:off x="4895624" y="4017685"/>
              <a:ext cx="2616477" cy="502291"/>
            </a:xfrm>
            <a:prstGeom prst="roundRect">
              <a:avLst>
                <a:gd name="adj" fmla="val 4116"/>
              </a:avLst>
            </a:prstGeom>
            <a:ln>
              <a:solidFill>
                <a:srgbClr val="F2CF83"/>
              </a:solidFill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wrap="square" lIns="144000" tIns="108000" rIns="144000" bIns="108000" anchor="ctr">
              <a:noAutofit/>
            </a:bodyPr>
            <a:lstStyle/>
            <a:p>
              <a:pPr lvl="0" algn="just"/>
              <a:r>
                <a:rPr lang="es-ES" sz="1200" dirty="0">
                  <a:solidFill>
                    <a:schemeClr val="tx1"/>
                  </a:solidFill>
                </a:rPr>
                <a:t>Aplicación del cuestionario  electrónico  INFOCAPT</a:t>
              </a:r>
            </a:p>
          </p:txBody>
        </p:sp>
        <p:cxnSp>
          <p:nvCxnSpPr>
            <p:cNvPr id="138" name="Conector recto de flecha 137"/>
            <p:cNvCxnSpPr>
              <a:stCxn id="125" idx="2"/>
              <a:endCxn id="136" idx="0"/>
            </p:cNvCxnSpPr>
            <p:nvPr/>
          </p:nvCxnSpPr>
          <p:spPr>
            <a:xfrm flipH="1">
              <a:off x="6203863" y="3611791"/>
              <a:ext cx="2879" cy="405894"/>
            </a:xfrm>
            <a:prstGeom prst="straightConnector1">
              <a:avLst/>
            </a:prstGeom>
            <a:ln>
              <a:solidFill>
                <a:schemeClr val="accent3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ector angular 10"/>
            <p:cNvCxnSpPr>
              <a:cxnSpLocks/>
              <a:stCxn id="124" idx="2"/>
              <a:endCxn id="136" idx="1"/>
            </p:cNvCxnSpPr>
            <p:nvPr/>
          </p:nvCxnSpPr>
          <p:spPr>
            <a:xfrm rot="16200000" flipH="1">
              <a:off x="3829206" y="3202413"/>
              <a:ext cx="664752" cy="1468083"/>
            </a:xfrm>
            <a:prstGeom prst="bentConnector2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Conector angular 139"/>
            <p:cNvCxnSpPr>
              <a:stCxn id="126" idx="2"/>
              <a:endCxn id="136" idx="3"/>
            </p:cNvCxnSpPr>
            <p:nvPr/>
          </p:nvCxnSpPr>
          <p:spPr>
            <a:xfrm rot="5400000">
              <a:off x="7908775" y="3207406"/>
              <a:ext cx="664751" cy="1458098"/>
            </a:xfrm>
            <a:prstGeom prst="bentConnector2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9" name="Imagen 1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3208" y="1689511"/>
              <a:ext cx="720000" cy="720000"/>
            </a:xfrm>
            <a:prstGeom prst="rect">
              <a:avLst/>
            </a:prstGeom>
          </p:spPr>
        </p:pic>
        <p:pic>
          <p:nvPicPr>
            <p:cNvPr id="20" name="Imagen 1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16852" y="1807653"/>
              <a:ext cx="540000" cy="540000"/>
            </a:xfrm>
            <a:prstGeom prst="rect">
              <a:avLst/>
            </a:prstGeom>
          </p:spPr>
        </p:pic>
        <p:sp>
          <p:nvSpPr>
            <p:cNvPr id="4" name="object 36">
              <a:extLst>
                <a:ext uri="{FF2B5EF4-FFF2-40B4-BE49-F238E27FC236}">
                  <a16:creationId xmlns:a16="http://schemas.microsoft.com/office/drawing/2014/main" xmlns="" id="{63BEAFBF-8975-7A43-4903-F62F996CB763}"/>
                </a:ext>
              </a:extLst>
            </p:cNvPr>
            <p:cNvSpPr txBox="1"/>
            <p:nvPr/>
          </p:nvSpPr>
          <p:spPr>
            <a:xfrm>
              <a:off x="10169001" y="2693314"/>
              <a:ext cx="153670" cy="26110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800" b="1" spc="-140" dirty="0">
                  <a:latin typeface="Tahoma"/>
                  <a:cs typeface="Tahoma"/>
                </a:rPr>
                <a:t>4</a:t>
              </a:r>
              <a:endParaRPr sz="1800" dirty="0">
                <a:latin typeface="Tahoma"/>
                <a:cs typeface="Tahoma"/>
              </a:endParaRPr>
            </a:p>
          </p:txBody>
        </p:sp>
        <p:sp>
          <p:nvSpPr>
            <p:cNvPr id="6" name="object 36">
              <a:extLst>
                <a:ext uri="{FF2B5EF4-FFF2-40B4-BE49-F238E27FC236}">
                  <a16:creationId xmlns:a16="http://schemas.microsoft.com/office/drawing/2014/main" xmlns="" id="{0F322056-DDE4-FBEB-3B9B-1A4466517F58}"/>
                </a:ext>
              </a:extLst>
            </p:cNvPr>
            <p:cNvSpPr txBox="1"/>
            <p:nvPr/>
          </p:nvSpPr>
          <p:spPr>
            <a:xfrm>
              <a:off x="5268483" y="2347654"/>
              <a:ext cx="153670" cy="26110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s-ES" sz="1800" b="1" spc="-140" dirty="0">
                  <a:latin typeface="Tahoma"/>
                  <a:cs typeface="Tahoma"/>
                </a:rPr>
                <a:t>2</a:t>
              </a:r>
              <a:endParaRPr sz="1800" dirty="0">
                <a:latin typeface="Tahoma"/>
                <a:cs typeface="Tahoma"/>
              </a:endParaRPr>
            </a:p>
          </p:txBody>
        </p:sp>
        <p:grpSp>
          <p:nvGrpSpPr>
            <p:cNvPr id="7" name="Grupo 6">
              <a:extLst>
                <a:ext uri="{FF2B5EF4-FFF2-40B4-BE49-F238E27FC236}">
                  <a16:creationId xmlns:a16="http://schemas.microsoft.com/office/drawing/2014/main" xmlns="" id="{6A6CBD69-8D4C-1AF1-3F58-DD5ED6AEE4AD}"/>
                </a:ext>
              </a:extLst>
            </p:cNvPr>
            <p:cNvGrpSpPr/>
            <p:nvPr/>
          </p:nvGrpSpPr>
          <p:grpSpPr>
            <a:xfrm>
              <a:off x="2119302" y="1203277"/>
              <a:ext cx="8169123" cy="2408515"/>
              <a:chOff x="921464" y="1764896"/>
              <a:chExt cx="7530707" cy="2156970"/>
            </a:xfrm>
          </p:grpSpPr>
          <p:sp>
            <p:nvSpPr>
              <p:cNvPr id="8" name="Rectángulo redondeado 123">
                <a:extLst>
                  <a:ext uri="{FF2B5EF4-FFF2-40B4-BE49-F238E27FC236}">
                    <a16:creationId xmlns:a16="http://schemas.microsoft.com/office/drawing/2014/main" xmlns="" id="{03E6365E-8211-93AF-0529-8F37093DD8B3}"/>
                  </a:ext>
                </a:extLst>
              </p:cNvPr>
              <p:cNvSpPr/>
              <p:nvPr/>
            </p:nvSpPr>
            <p:spPr>
              <a:xfrm>
                <a:off x="921464" y="1764896"/>
                <a:ext cx="2412000" cy="2150063"/>
              </a:xfrm>
              <a:prstGeom prst="roundRect">
                <a:avLst>
                  <a:gd name="adj" fmla="val 3406"/>
                </a:avLst>
              </a:prstGeom>
              <a:ln w="28575">
                <a:solidFill>
                  <a:srgbClr val="FFB44B"/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square" lIns="144000" tIns="108000" rIns="144000" bIns="108000" anchor="ctr">
                <a:noAutofit/>
              </a:bodyPr>
              <a:lstStyle/>
              <a:p>
                <a:pPr lvl="0"/>
                <a:endParaRPr lang="es-MX" sz="1200" b="1" dirty="0">
                  <a:solidFill>
                    <a:schemeClr val="tx1"/>
                  </a:solidFill>
                </a:endParaRPr>
              </a:p>
              <a:p>
                <a:pPr lvl="0"/>
                <a:endParaRPr lang="es-MX" sz="1200" b="1" dirty="0">
                  <a:solidFill>
                    <a:schemeClr val="tx1"/>
                  </a:solidFill>
                </a:endParaRPr>
              </a:p>
              <a:p>
                <a:pPr lvl="0"/>
                <a:endParaRPr lang="es-MX" sz="1200" b="1" dirty="0">
                  <a:solidFill>
                    <a:schemeClr val="tx1"/>
                  </a:solidFill>
                </a:endParaRPr>
              </a:p>
              <a:p>
                <a:pPr lvl="0"/>
                <a:endParaRPr lang="es-MX" sz="1200" b="1" dirty="0">
                  <a:solidFill>
                    <a:schemeClr val="tx1"/>
                  </a:solidFill>
                </a:endParaRPr>
              </a:p>
              <a:p>
                <a:pPr lvl="0"/>
                <a:endParaRPr lang="es-MX" sz="1200" b="1" dirty="0">
                  <a:solidFill>
                    <a:schemeClr val="tx1"/>
                  </a:solidFill>
                </a:endParaRPr>
              </a:p>
              <a:p>
                <a:pPr lvl="0"/>
                <a:endParaRPr lang="es-MX" sz="1200" b="1" dirty="0">
                  <a:solidFill>
                    <a:schemeClr val="tx1"/>
                  </a:solidFill>
                </a:endParaRPr>
              </a:p>
              <a:p>
                <a:pPr lvl="0"/>
                <a:endParaRPr lang="es-MX" sz="1200" b="1" dirty="0">
                  <a:solidFill>
                    <a:schemeClr val="tx1"/>
                  </a:solidFill>
                </a:endParaRPr>
              </a:p>
              <a:p>
                <a:pPr lvl="0" algn="just"/>
                <a:r>
                  <a:rPr lang="es-ES" sz="1200" dirty="0">
                    <a:solidFill>
                      <a:schemeClr val="tx1"/>
                    </a:solidFill>
                  </a:rPr>
                  <a:t>Entrega de oficios a través de  e-mail y quipux, para contactar al informante y presentar los objetivos de la ENESEM.</a:t>
                </a:r>
              </a:p>
              <a:p>
                <a:pPr lvl="0" algn="ctr"/>
                <a:endParaRPr lang="es-EC" sz="1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9" name="Rectángulo redondeado 124">
                <a:extLst>
                  <a:ext uri="{FF2B5EF4-FFF2-40B4-BE49-F238E27FC236}">
                    <a16:creationId xmlns:a16="http://schemas.microsoft.com/office/drawing/2014/main" xmlns="" id="{9B0AFA51-3A22-8609-C5D7-4A23204BAEA2}"/>
                  </a:ext>
                </a:extLst>
              </p:cNvPr>
              <p:cNvSpPr/>
              <p:nvPr/>
            </p:nvSpPr>
            <p:spPr>
              <a:xfrm>
                <a:off x="3483471" y="1771803"/>
                <a:ext cx="2412000" cy="2150063"/>
              </a:xfrm>
              <a:prstGeom prst="roundRect">
                <a:avLst>
                  <a:gd name="adj" fmla="val 4116"/>
                </a:avLst>
              </a:prstGeom>
              <a:ln w="28575">
                <a:solidFill>
                  <a:schemeClr val="accent6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wrap="square" lIns="144000" tIns="108000" rIns="144000" bIns="108000" anchor="ctr">
                <a:noAutofit/>
              </a:bodyPr>
              <a:lstStyle/>
              <a:p>
                <a:pPr lvl="0"/>
                <a:endParaRPr lang="es-MX" sz="1200" b="1" dirty="0">
                  <a:solidFill>
                    <a:schemeClr val="tx1"/>
                  </a:solidFill>
                </a:endParaRPr>
              </a:p>
              <a:p>
                <a:pPr lvl="0"/>
                <a:endParaRPr lang="es-MX" sz="1200" b="1" dirty="0">
                  <a:solidFill>
                    <a:schemeClr val="tx1"/>
                  </a:solidFill>
                </a:endParaRPr>
              </a:p>
              <a:p>
                <a:pPr lvl="0"/>
                <a:endParaRPr lang="es-MX" sz="1200" b="1" dirty="0">
                  <a:solidFill>
                    <a:schemeClr val="tx1"/>
                  </a:solidFill>
                </a:endParaRPr>
              </a:p>
              <a:p>
                <a:pPr lvl="0"/>
                <a:endParaRPr lang="es-MX" sz="1200" b="1" dirty="0">
                  <a:solidFill>
                    <a:schemeClr val="tx1"/>
                  </a:solidFill>
                </a:endParaRPr>
              </a:p>
              <a:p>
                <a:pPr lvl="0"/>
                <a:endParaRPr lang="es-MX" sz="1200" b="1" dirty="0">
                  <a:solidFill>
                    <a:schemeClr val="tx1"/>
                  </a:solidFill>
                </a:endParaRPr>
              </a:p>
              <a:p>
                <a:pPr lvl="0" algn="just"/>
                <a:r>
                  <a:rPr lang="es-ES" sz="1200" dirty="0">
                    <a:solidFill>
                      <a:schemeClr val="tx1"/>
                    </a:solidFill>
                  </a:rPr>
                  <a:t>Instruir sobre el uso del INFOCAPT por  medio de plataformas de video conferencia.</a:t>
                </a:r>
              </a:p>
            </p:txBody>
          </p:sp>
          <p:sp>
            <p:nvSpPr>
              <p:cNvPr id="10" name="Rectángulo redondeado 125">
                <a:extLst>
                  <a:ext uri="{FF2B5EF4-FFF2-40B4-BE49-F238E27FC236}">
                    <a16:creationId xmlns:a16="http://schemas.microsoft.com/office/drawing/2014/main" xmlns="" id="{E3951027-F6F7-4C3B-1D95-54A2FCD49170}"/>
                  </a:ext>
                </a:extLst>
              </p:cNvPr>
              <p:cNvSpPr/>
              <p:nvPr/>
            </p:nvSpPr>
            <p:spPr>
              <a:xfrm>
                <a:off x="6021759" y="1764899"/>
                <a:ext cx="2430412" cy="2150062"/>
              </a:xfrm>
              <a:prstGeom prst="roundRect">
                <a:avLst>
                  <a:gd name="adj" fmla="val 5871"/>
                </a:avLst>
              </a:prstGeom>
              <a:ln w="28575">
                <a:solidFill>
                  <a:srgbClr val="9ADEB8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wrap="square" lIns="144000" tIns="108000" rIns="144000" bIns="108000" anchor="ctr">
                <a:noAutofit/>
              </a:bodyPr>
              <a:lstStyle/>
              <a:p>
                <a:pPr lvl="0"/>
                <a:endParaRPr lang="es-MX" sz="1200" b="1" dirty="0">
                  <a:solidFill>
                    <a:schemeClr val="tx1"/>
                  </a:solidFill>
                </a:endParaRPr>
              </a:p>
              <a:p>
                <a:pPr lvl="0"/>
                <a:endParaRPr lang="es-MX" sz="1200" b="1" dirty="0">
                  <a:solidFill>
                    <a:schemeClr val="tx1"/>
                  </a:solidFill>
                </a:endParaRPr>
              </a:p>
              <a:p>
                <a:pPr lvl="0"/>
                <a:endParaRPr lang="es-MX" sz="1200" b="1" dirty="0">
                  <a:solidFill>
                    <a:schemeClr val="tx1"/>
                  </a:solidFill>
                </a:endParaRPr>
              </a:p>
              <a:p>
                <a:pPr lvl="0"/>
                <a:endParaRPr lang="es-MX" sz="1200" b="1" dirty="0">
                  <a:solidFill>
                    <a:schemeClr val="tx1"/>
                  </a:solidFill>
                </a:endParaRPr>
              </a:p>
              <a:p>
                <a:pPr lvl="0"/>
                <a:endParaRPr lang="es-MX" sz="1200" b="1" dirty="0">
                  <a:solidFill>
                    <a:schemeClr val="tx1"/>
                  </a:solidFill>
                </a:endParaRPr>
              </a:p>
              <a:p>
                <a:pPr lvl="0" algn="just"/>
                <a:endParaRPr lang="es-ES" sz="1200" dirty="0">
                  <a:solidFill>
                    <a:schemeClr val="tx1"/>
                  </a:solidFill>
                </a:endParaRPr>
              </a:p>
              <a:p>
                <a:pPr lvl="0" algn="just"/>
                <a:endParaRPr lang="es-ES" sz="1200" dirty="0">
                  <a:solidFill>
                    <a:schemeClr val="tx1"/>
                  </a:solidFill>
                </a:endParaRPr>
              </a:p>
              <a:p>
                <a:pPr lvl="0" algn="just"/>
                <a:r>
                  <a:rPr lang="es-ES" sz="1200" dirty="0">
                    <a:solidFill>
                      <a:schemeClr val="tx1"/>
                    </a:solidFill>
                  </a:rPr>
                  <a:t>Asistir a los informantes para el llenado del  cuestionario on-line mediante plataformas digitales, e-mail, como principales  medios.</a:t>
                </a:r>
              </a:p>
            </p:txBody>
          </p:sp>
          <p:sp>
            <p:nvSpPr>
              <p:cNvPr id="12" name="Cheurón 127">
                <a:extLst>
                  <a:ext uri="{FF2B5EF4-FFF2-40B4-BE49-F238E27FC236}">
                    <a16:creationId xmlns:a16="http://schemas.microsoft.com/office/drawing/2014/main" xmlns="" id="{E49B9372-FDFC-FA7B-E7C0-53C6472D65C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182351" y="2672416"/>
                <a:ext cx="428515" cy="324000"/>
              </a:xfrm>
              <a:prstGeom prst="chevron">
                <a:avLst/>
              </a:prstGeom>
              <a:ln/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s-EC" sz="1200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Cheurón 128">
                <a:extLst>
                  <a:ext uri="{FF2B5EF4-FFF2-40B4-BE49-F238E27FC236}">
                    <a16:creationId xmlns:a16="http://schemas.microsoft.com/office/drawing/2014/main" xmlns="" id="{10392C19-1D9D-162C-BE08-C0CE4AF751F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47838" y="2708025"/>
                <a:ext cx="428515" cy="324000"/>
              </a:xfrm>
              <a:prstGeom prst="chevron">
                <a:avLst/>
              </a:prstGeom>
              <a:ln/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s-EC" sz="1200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4" name="Elipse 13">
              <a:extLst>
                <a:ext uri="{FF2B5EF4-FFF2-40B4-BE49-F238E27FC236}">
                  <a16:creationId xmlns:a16="http://schemas.microsoft.com/office/drawing/2014/main" xmlns="" id="{6DD72705-7F1F-3158-D189-7C395F75DEA5}"/>
                </a:ext>
              </a:extLst>
            </p:cNvPr>
            <p:cNvSpPr/>
            <p:nvPr/>
          </p:nvSpPr>
          <p:spPr>
            <a:xfrm>
              <a:off x="2156356" y="1254187"/>
              <a:ext cx="369124" cy="280356"/>
            </a:xfrm>
            <a:prstGeom prst="ellipse">
              <a:avLst/>
            </a:prstGeom>
            <a:ln>
              <a:solidFill>
                <a:srgbClr val="FFB44B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ES" b="1" dirty="0">
                  <a:solidFill>
                    <a:schemeClr val="tx1"/>
                  </a:solidFill>
                </a:rPr>
                <a:t>1</a:t>
              </a:r>
              <a:endParaRPr lang="es-EC" b="1" dirty="0">
                <a:solidFill>
                  <a:schemeClr val="tx1"/>
                </a:solidFill>
              </a:endParaRPr>
            </a:p>
          </p:txBody>
        </p:sp>
        <p:sp>
          <p:nvSpPr>
            <p:cNvPr id="15" name="Elipse 14">
              <a:extLst>
                <a:ext uri="{FF2B5EF4-FFF2-40B4-BE49-F238E27FC236}">
                  <a16:creationId xmlns:a16="http://schemas.microsoft.com/office/drawing/2014/main" xmlns="" id="{FD6F2B1D-1C1E-42CB-A9DD-793026D53B0F}"/>
                </a:ext>
              </a:extLst>
            </p:cNvPr>
            <p:cNvSpPr/>
            <p:nvPr/>
          </p:nvSpPr>
          <p:spPr>
            <a:xfrm>
              <a:off x="4952358" y="1254187"/>
              <a:ext cx="369124" cy="280356"/>
            </a:xfrm>
            <a:prstGeom prst="ellipse">
              <a:avLst/>
            </a:prstGeom>
            <a:ln>
              <a:solidFill>
                <a:srgbClr val="F2CF83"/>
              </a:solidFill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ES" b="1" dirty="0">
                  <a:solidFill>
                    <a:schemeClr val="tx1"/>
                  </a:solidFill>
                </a:rPr>
                <a:t>2</a:t>
              </a:r>
              <a:endParaRPr lang="es-EC" b="1" dirty="0">
                <a:solidFill>
                  <a:schemeClr val="tx1"/>
                </a:solidFill>
              </a:endParaRPr>
            </a:p>
          </p:txBody>
        </p:sp>
        <p:sp>
          <p:nvSpPr>
            <p:cNvPr id="16" name="Elipse 15">
              <a:extLst>
                <a:ext uri="{FF2B5EF4-FFF2-40B4-BE49-F238E27FC236}">
                  <a16:creationId xmlns:a16="http://schemas.microsoft.com/office/drawing/2014/main" xmlns="" id="{701E7ADF-3423-C23F-1C1B-04E225E49493}"/>
                </a:ext>
              </a:extLst>
            </p:cNvPr>
            <p:cNvSpPr/>
            <p:nvPr/>
          </p:nvSpPr>
          <p:spPr>
            <a:xfrm>
              <a:off x="7703909" y="1254187"/>
              <a:ext cx="369124" cy="280356"/>
            </a:xfrm>
            <a:prstGeom prst="ellipse">
              <a:avLst/>
            </a:prstGeom>
            <a:ln>
              <a:solidFill>
                <a:srgbClr val="9ADEB8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ES" b="1" dirty="0">
                  <a:solidFill>
                    <a:schemeClr val="tx1"/>
                  </a:solidFill>
                </a:rPr>
                <a:t>3</a:t>
              </a:r>
              <a:endParaRPr lang="es-EC" b="1" dirty="0">
                <a:solidFill>
                  <a:schemeClr val="tx1"/>
                </a:solidFill>
              </a:endParaRPr>
            </a:p>
          </p:txBody>
        </p:sp>
        <p:pic>
          <p:nvPicPr>
            <p:cNvPr id="18" name="Imagen 17">
              <a:extLst>
                <a:ext uri="{FF2B5EF4-FFF2-40B4-BE49-F238E27FC236}">
                  <a16:creationId xmlns:a16="http://schemas.microsoft.com/office/drawing/2014/main" xmlns="" id="{80970DE1-B87B-1156-006C-B4BA5122CC9D}"/>
                </a:ext>
              </a:extLst>
            </p:cNvPr>
            <p:cNvPicPr preferRelativeResize="0">
              <a:picLocks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45346" y="1677678"/>
              <a:ext cx="720000" cy="719846"/>
            </a:xfrm>
            <a:prstGeom prst="rect">
              <a:avLst/>
            </a:prstGeom>
          </p:spPr>
        </p:pic>
        <p:sp>
          <p:nvSpPr>
            <p:cNvPr id="22" name="CuadroTexto 21">
              <a:extLst>
                <a:ext uri="{FF2B5EF4-FFF2-40B4-BE49-F238E27FC236}">
                  <a16:creationId xmlns:a16="http://schemas.microsoft.com/office/drawing/2014/main" xmlns="" id="{E3E59FC1-DBA0-1837-E568-79E91AD99604}"/>
                </a:ext>
              </a:extLst>
            </p:cNvPr>
            <p:cNvSpPr txBox="1"/>
            <p:nvPr/>
          </p:nvSpPr>
          <p:spPr>
            <a:xfrm>
              <a:off x="2717710" y="1281861"/>
              <a:ext cx="1452687" cy="2772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400" b="1" dirty="0"/>
                <a:t>Socialización</a:t>
              </a:r>
              <a:endParaRPr lang="es-EC" sz="1400" b="1" dirty="0"/>
            </a:p>
          </p:txBody>
        </p:sp>
        <p:sp>
          <p:nvSpPr>
            <p:cNvPr id="23" name="CuadroTexto 22">
              <a:extLst>
                <a:ext uri="{FF2B5EF4-FFF2-40B4-BE49-F238E27FC236}">
                  <a16:creationId xmlns:a16="http://schemas.microsoft.com/office/drawing/2014/main" xmlns="" id="{18A91999-8606-4CF7-7016-00A9235839E6}"/>
                </a:ext>
              </a:extLst>
            </p:cNvPr>
            <p:cNvSpPr txBox="1"/>
            <p:nvPr/>
          </p:nvSpPr>
          <p:spPr>
            <a:xfrm>
              <a:off x="5586409" y="1284117"/>
              <a:ext cx="1452687" cy="2772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400" b="1" dirty="0"/>
                <a:t>Capacitación</a:t>
              </a:r>
              <a:endParaRPr lang="es-EC" sz="1400" b="1" dirty="0"/>
            </a:p>
          </p:txBody>
        </p:sp>
        <p:sp>
          <p:nvSpPr>
            <p:cNvPr id="24" name="CuadroTexto 23">
              <a:extLst>
                <a:ext uri="{FF2B5EF4-FFF2-40B4-BE49-F238E27FC236}">
                  <a16:creationId xmlns:a16="http://schemas.microsoft.com/office/drawing/2014/main" xmlns="" id="{16EDC6EB-EF82-CC78-EF93-0C1BD9343170}"/>
                </a:ext>
              </a:extLst>
            </p:cNvPr>
            <p:cNvSpPr txBox="1"/>
            <p:nvPr/>
          </p:nvSpPr>
          <p:spPr>
            <a:xfrm>
              <a:off x="7974360" y="1230743"/>
              <a:ext cx="2163456" cy="2772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400" b="1" dirty="0"/>
                <a:t>Levantamiento*</a:t>
              </a:r>
              <a:endParaRPr lang="es-EC" sz="1400" b="1" dirty="0"/>
            </a:p>
          </p:txBody>
        </p:sp>
        <p:sp>
          <p:nvSpPr>
            <p:cNvPr id="25" name="Rectángulo redondeado 135">
              <a:extLst>
                <a:ext uri="{FF2B5EF4-FFF2-40B4-BE49-F238E27FC236}">
                  <a16:creationId xmlns:a16="http://schemas.microsoft.com/office/drawing/2014/main" xmlns="" id="{65B88339-CFE4-B99F-0B70-D18BF0E8503C}"/>
                </a:ext>
              </a:extLst>
            </p:cNvPr>
            <p:cNvSpPr/>
            <p:nvPr/>
          </p:nvSpPr>
          <p:spPr>
            <a:xfrm>
              <a:off x="4895624" y="4017686"/>
              <a:ext cx="2616477" cy="502291"/>
            </a:xfrm>
            <a:prstGeom prst="roundRect">
              <a:avLst>
                <a:gd name="adj" fmla="val 4116"/>
              </a:avLst>
            </a:prstGeom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wrap="square" lIns="144000" tIns="108000" rIns="144000" bIns="108000" anchor="ctr">
              <a:noAutofit/>
            </a:bodyPr>
            <a:lstStyle/>
            <a:p>
              <a:pPr lvl="0" algn="ctr"/>
              <a:r>
                <a:rPr lang="es-ES" sz="1200" dirty="0">
                  <a:solidFill>
                    <a:schemeClr val="tx1"/>
                  </a:solidFill>
                </a:rPr>
                <a:t>Aplicación del cuestionario  electrónico  INFOCAPT</a:t>
              </a:r>
            </a:p>
          </p:txBody>
        </p:sp>
        <p:cxnSp>
          <p:nvCxnSpPr>
            <p:cNvPr id="26" name="Conector recto de flecha 25">
              <a:extLst>
                <a:ext uri="{FF2B5EF4-FFF2-40B4-BE49-F238E27FC236}">
                  <a16:creationId xmlns:a16="http://schemas.microsoft.com/office/drawing/2014/main" xmlns="" id="{9976178E-8908-116B-E720-794794E6E7BD}"/>
                </a:ext>
              </a:extLst>
            </p:cNvPr>
            <p:cNvCxnSpPr>
              <a:stCxn id="9" idx="2"/>
              <a:endCxn id="25" idx="0"/>
            </p:cNvCxnSpPr>
            <p:nvPr/>
          </p:nvCxnSpPr>
          <p:spPr>
            <a:xfrm flipH="1">
              <a:off x="6203863" y="3611792"/>
              <a:ext cx="2879" cy="405894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ector angular 10">
              <a:extLst>
                <a:ext uri="{FF2B5EF4-FFF2-40B4-BE49-F238E27FC236}">
                  <a16:creationId xmlns:a16="http://schemas.microsoft.com/office/drawing/2014/main" xmlns="" id="{37F84E0F-86D6-5D1B-9A19-A616323665D6}"/>
                </a:ext>
              </a:extLst>
            </p:cNvPr>
            <p:cNvCxnSpPr>
              <a:cxnSpLocks/>
              <a:stCxn id="8" idx="2"/>
              <a:endCxn id="25" idx="1"/>
            </p:cNvCxnSpPr>
            <p:nvPr/>
          </p:nvCxnSpPr>
          <p:spPr>
            <a:xfrm rot="16200000" flipH="1">
              <a:off x="3829206" y="3202414"/>
              <a:ext cx="664752" cy="1468083"/>
            </a:xfrm>
            <a:prstGeom prst="bentConnector2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ector angular 139">
              <a:extLst>
                <a:ext uri="{FF2B5EF4-FFF2-40B4-BE49-F238E27FC236}">
                  <a16:creationId xmlns:a16="http://schemas.microsoft.com/office/drawing/2014/main" xmlns="" id="{F03F8FB5-B9AB-71BD-997E-71B126980088}"/>
                </a:ext>
              </a:extLst>
            </p:cNvPr>
            <p:cNvCxnSpPr>
              <a:stCxn id="10" idx="2"/>
              <a:endCxn id="25" idx="3"/>
            </p:cNvCxnSpPr>
            <p:nvPr/>
          </p:nvCxnSpPr>
          <p:spPr>
            <a:xfrm rot="5400000">
              <a:off x="7908775" y="3207407"/>
              <a:ext cx="664751" cy="1458098"/>
            </a:xfrm>
            <a:prstGeom prst="bentConnector2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9" name="Imagen 28">
              <a:extLst>
                <a:ext uri="{FF2B5EF4-FFF2-40B4-BE49-F238E27FC236}">
                  <a16:creationId xmlns:a16="http://schemas.microsoft.com/office/drawing/2014/main" xmlns="" id="{BB635B65-38B8-9A22-D362-03E7CCF57A7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3208" y="1689512"/>
              <a:ext cx="720000" cy="720000"/>
            </a:xfrm>
            <a:prstGeom prst="rect">
              <a:avLst/>
            </a:prstGeom>
          </p:spPr>
        </p:pic>
        <p:pic>
          <p:nvPicPr>
            <p:cNvPr id="30" name="Imagen 29">
              <a:extLst>
                <a:ext uri="{FF2B5EF4-FFF2-40B4-BE49-F238E27FC236}">
                  <a16:creationId xmlns:a16="http://schemas.microsoft.com/office/drawing/2014/main" xmlns="" id="{7EB06AB9-7219-2641-D8F5-AF703B4775D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41128" y="1689513"/>
              <a:ext cx="658142" cy="658142"/>
            </a:xfrm>
            <a:prstGeom prst="rect">
              <a:avLst/>
            </a:prstGeom>
          </p:spPr>
        </p:pic>
      </p:grpSp>
      <p:pic>
        <p:nvPicPr>
          <p:cNvPr id="17" name="Imagen 16" descr="Icono&#10;&#10;Descripción generada automáticamente">
            <a:extLst>
              <a:ext uri="{FF2B5EF4-FFF2-40B4-BE49-F238E27FC236}">
                <a16:creationId xmlns:a16="http://schemas.microsoft.com/office/drawing/2014/main" xmlns="" id="{896F11B2-6463-48A2-66FE-66F8784981F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5910" y="5302329"/>
            <a:ext cx="646331" cy="646331"/>
          </a:xfrm>
          <a:prstGeom prst="rect">
            <a:avLst/>
          </a:prstGeom>
        </p:spPr>
      </p:pic>
      <p:sp>
        <p:nvSpPr>
          <p:cNvPr id="48" name="Google Shape;1219;p31"/>
          <p:cNvSpPr/>
          <p:nvPr/>
        </p:nvSpPr>
        <p:spPr>
          <a:xfrm>
            <a:off x="716971" y="6497577"/>
            <a:ext cx="10419601" cy="178336"/>
          </a:xfrm>
          <a:custGeom>
            <a:avLst/>
            <a:gdLst/>
            <a:ahLst/>
            <a:cxnLst/>
            <a:rect l="l" t="t" r="r" b="b"/>
            <a:pathLst>
              <a:path w="60045" h="11624" extrusionOk="0">
                <a:moveTo>
                  <a:pt x="0" y="1"/>
                </a:moveTo>
                <a:lnTo>
                  <a:pt x="0" y="11623"/>
                </a:lnTo>
                <a:lnTo>
                  <a:pt x="60045" y="11623"/>
                </a:lnTo>
                <a:lnTo>
                  <a:pt x="60045" y="1"/>
                </a:lnTo>
                <a:close/>
              </a:path>
            </a:pathLst>
          </a:custGeom>
          <a:ln>
            <a:solidFill>
              <a:schemeClr val="bg1"/>
            </a:solidFill>
            <a:prstDash val="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1" wrap="square" lIns="91425" tIns="91425" rIns="91425" bIns="91425" anchor="ctr" anchorCtr="0">
            <a:noAutofit/>
          </a:bodyPr>
          <a:lstStyle/>
          <a:p>
            <a:pPr lvl="0" algn="just"/>
            <a:r>
              <a:rPr lang="es-ES" sz="1050" dirty="0">
                <a:solidFill>
                  <a:schemeClr val="tx1"/>
                </a:solidFill>
                <a:ea typeface="Fira Sans Medium"/>
                <a:cs typeface="Fira Sans Medium"/>
                <a:sym typeface="Fira Sans Medium"/>
              </a:rPr>
              <a:t>* Solo en caso </a:t>
            </a:r>
            <a:r>
              <a:rPr lang="es-ES" sz="1050" dirty="0" smtClean="0">
                <a:solidFill>
                  <a:schemeClr val="tx1"/>
                </a:solidFill>
                <a:ea typeface="Fira Sans Medium"/>
                <a:cs typeface="Fira Sans Medium"/>
                <a:sym typeface="Fira Sans Medium"/>
              </a:rPr>
              <a:t>excepcional, como en empresas </a:t>
            </a:r>
            <a:r>
              <a:rPr lang="es-ES" sz="1050" dirty="0">
                <a:solidFill>
                  <a:schemeClr val="tx1"/>
                </a:solidFill>
                <a:ea typeface="Fira Sans Medium"/>
                <a:cs typeface="Fira Sans Medium"/>
                <a:sym typeface="Fira Sans Medium"/>
              </a:rPr>
              <a:t>no ubicadas, rechazos, </a:t>
            </a:r>
            <a:r>
              <a:rPr lang="es-ES" sz="1050" dirty="0" smtClean="0">
                <a:solidFill>
                  <a:schemeClr val="tx1"/>
                </a:solidFill>
                <a:ea typeface="Fira Sans Medium"/>
                <a:cs typeface="Fira Sans Medium"/>
                <a:sym typeface="Fira Sans Medium"/>
              </a:rPr>
              <a:t>entre otras; </a:t>
            </a:r>
            <a:r>
              <a:rPr lang="es-ES" sz="1050" dirty="0">
                <a:solidFill>
                  <a:schemeClr val="tx1"/>
                </a:solidFill>
                <a:ea typeface="Fira Sans Medium"/>
                <a:cs typeface="Fira Sans Medium"/>
                <a:sym typeface="Fira Sans Medium"/>
              </a:rPr>
              <a:t>se realizarán visitas presenciales para el levantamiento de información.</a:t>
            </a:r>
            <a:endParaRPr sz="1050" dirty="0">
              <a:solidFill>
                <a:schemeClr val="tx1"/>
              </a:solidFill>
              <a:ea typeface="Fira Sans Medium"/>
              <a:cs typeface="Fira Sans Medium"/>
              <a:sym typeface="Fira Sans Medium"/>
            </a:endParaRPr>
          </a:p>
        </p:txBody>
      </p:sp>
      <p:sp>
        <p:nvSpPr>
          <p:cNvPr id="49" name="Título 1">
            <a:extLst>
              <a:ext uri="{FF2B5EF4-FFF2-40B4-BE49-F238E27FC236}">
                <a16:creationId xmlns="" xmlns:a16="http://schemas.microsoft.com/office/drawing/2014/main" id="{2F24E1AB-A4DD-0A45-A04F-82B4AE9B60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7832" y="372496"/>
            <a:ext cx="8209048" cy="530024"/>
          </a:xfrm>
        </p:spPr>
        <p:txBody>
          <a:bodyPr>
            <a:normAutofit fontScale="90000"/>
          </a:bodyPr>
          <a:lstStyle/>
          <a:p>
            <a:r>
              <a:rPr lang="es-ES" dirty="0"/>
              <a:t>Fases de la recolección de información ENESEM </a:t>
            </a:r>
            <a:r>
              <a:rPr lang="es-ES" dirty="0" smtClean="0"/>
              <a:t>2024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460014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Título 1">
            <a:extLst>
              <a:ext uri="{FF2B5EF4-FFF2-40B4-BE49-F238E27FC236}">
                <a16:creationId xmlns="" xmlns:a16="http://schemas.microsoft.com/office/drawing/2014/main" id="{2F24E1AB-A4DD-0A45-A04F-82B4AE9B60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7832" y="372496"/>
            <a:ext cx="8209048" cy="530024"/>
          </a:xfrm>
        </p:spPr>
        <p:txBody>
          <a:bodyPr>
            <a:normAutofit/>
          </a:bodyPr>
          <a:lstStyle/>
          <a:p>
            <a:r>
              <a:rPr lang="es-ES" dirty="0"/>
              <a:t>Validación automatizada de información</a:t>
            </a:r>
          </a:p>
        </p:txBody>
      </p:sp>
      <p:grpSp>
        <p:nvGrpSpPr>
          <p:cNvPr id="71" name="Grupo 70"/>
          <p:cNvGrpSpPr/>
          <p:nvPr/>
        </p:nvGrpSpPr>
        <p:grpSpPr>
          <a:xfrm>
            <a:off x="520505" y="3613474"/>
            <a:ext cx="10267628" cy="2503517"/>
            <a:chOff x="520505" y="2898175"/>
            <a:chExt cx="10267628" cy="2503517"/>
          </a:xfrm>
        </p:grpSpPr>
        <p:pic>
          <p:nvPicPr>
            <p:cNvPr id="72" name="Imagen 71"/>
            <p:cNvPicPr>
              <a:picLocks noChangeAspect="1"/>
            </p:cNvPicPr>
            <p:nvPr/>
          </p:nvPicPr>
          <p:blipFill rotWithShape="1">
            <a:blip r:embed="rId3"/>
            <a:srcRect b="29922"/>
            <a:stretch/>
          </p:blipFill>
          <p:spPr>
            <a:xfrm>
              <a:off x="881274" y="2898175"/>
              <a:ext cx="9906859" cy="2465121"/>
            </a:xfrm>
            <a:prstGeom prst="rect">
              <a:avLst/>
            </a:prstGeom>
          </p:spPr>
        </p:pic>
        <p:sp>
          <p:nvSpPr>
            <p:cNvPr id="81" name="Rectángulo 80"/>
            <p:cNvSpPr/>
            <p:nvPr/>
          </p:nvSpPr>
          <p:spPr>
            <a:xfrm>
              <a:off x="520505" y="5157237"/>
              <a:ext cx="747212" cy="24445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>
                <a:solidFill>
                  <a:schemeClr val="tx1"/>
                </a:solidFill>
              </a:endParaRPr>
            </a:p>
          </p:txBody>
        </p:sp>
      </p:grpSp>
      <p:sp>
        <p:nvSpPr>
          <p:cNvPr id="82" name="CuadroTexto 81">
            <a:extLst>
              <a:ext uri="{FF2B5EF4-FFF2-40B4-BE49-F238E27FC236}">
                <a16:creationId xmlns:a16="http://schemas.microsoft.com/office/drawing/2014/main" xmlns="" id="{FBC9AD66-422D-B486-A49B-A7A51D0647F8}"/>
              </a:ext>
            </a:extLst>
          </p:cNvPr>
          <p:cNvSpPr txBox="1"/>
          <p:nvPr/>
        </p:nvSpPr>
        <p:spPr>
          <a:xfrm>
            <a:off x="712986" y="1107182"/>
            <a:ext cx="10075147" cy="830997"/>
          </a:xfrm>
          <a:prstGeom prst="rect">
            <a:avLst/>
          </a:prstGeom>
          <a:ln>
            <a:noFill/>
            <a:prstDash val="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s-ES" sz="1600" dirty="0" smtClean="0">
                <a:solidFill>
                  <a:schemeClr val="tx1"/>
                </a:solidFill>
              </a:rPr>
              <a:t>Se mantiene el proceso de validación </a:t>
            </a:r>
            <a:r>
              <a:rPr lang="es-ES" sz="1600" dirty="0">
                <a:solidFill>
                  <a:schemeClr val="tx1"/>
                </a:solidFill>
              </a:rPr>
              <a:t>automatizada general, lo que permitirá realizar validaciones periódicas a la información levantada, garantizando calidad en los datos, así como oportunidad en la reconfirmación de la información con el punto focal en las empresas.</a:t>
            </a:r>
            <a:endParaRPr lang="es-EC" sz="1600" dirty="0">
              <a:solidFill>
                <a:schemeClr val="tx1"/>
              </a:solidFill>
            </a:endParaRPr>
          </a:p>
        </p:txBody>
      </p:sp>
      <p:grpSp>
        <p:nvGrpSpPr>
          <p:cNvPr id="83" name="Grupo 82"/>
          <p:cNvGrpSpPr/>
          <p:nvPr/>
        </p:nvGrpSpPr>
        <p:grpSpPr>
          <a:xfrm>
            <a:off x="1608409" y="2016298"/>
            <a:ext cx="3300555" cy="3826564"/>
            <a:chOff x="1608409" y="1307724"/>
            <a:chExt cx="3300555" cy="3826564"/>
          </a:xfrm>
        </p:grpSpPr>
        <p:sp>
          <p:nvSpPr>
            <p:cNvPr id="84" name="Google Shape;267;p34"/>
            <p:cNvSpPr/>
            <p:nvPr/>
          </p:nvSpPr>
          <p:spPr>
            <a:xfrm>
              <a:off x="3099508" y="2845475"/>
              <a:ext cx="80986" cy="65623"/>
            </a:xfrm>
            <a:custGeom>
              <a:avLst/>
              <a:gdLst/>
              <a:ahLst/>
              <a:cxnLst/>
              <a:rect l="l" t="t" r="r" b="b"/>
              <a:pathLst>
                <a:path w="3069" h="2202" extrusionOk="0">
                  <a:moveTo>
                    <a:pt x="0" y="0"/>
                  </a:moveTo>
                  <a:lnTo>
                    <a:pt x="0" y="1635"/>
                  </a:lnTo>
                  <a:cubicBezTo>
                    <a:pt x="0" y="1935"/>
                    <a:pt x="234" y="2202"/>
                    <a:pt x="567" y="2202"/>
                  </a:cubicBezTo>
                  <a:lnTo>
                    <a:pt x="2502" y="2202"/>
                  </a:lnTo>
                  <a:cubicBezTo>
                    <a:pt x="2802" y="2202"/>
                    <a:pt x="3069" y="1935"/>
                    <a:pt x="3069" y="1635"/>
                  </a:cubicBezTo>
                  <a:lnTo>
                    <a:pt x="3069" y="0"/>
                  </a:lnTo>
                  <a:close/>
                </a:path>
              </a:pathLst>
            </a:custGeom>
            <a:solidFill>
              <a:srgbClr val="7575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85" name="Google Shape;269;p34"/>
            <p:cNvSpPr/>
            <p:nvPr/>
          </p:nvSpPr>
          <p:spPr>
            <a:xfrm>
              <a:off x="2816096" y="1722229"/>
              <a:ext cx="646987" cy="925524"/>
            </a:xfrm>
            <a:custGeom>
              <a:avLst/>
              <a:gdLst/>
              <a:ahLst/>
              <a:cxnLst/>
              <a:rect l="l" t="t" r="r" b="b"/>
              <a:pathLst>
                <a:path w="24518" h="31056" extrusionOk="0">
                  <a:moveTo>
                    <a:pt x="12276" y="0"/>
                  </a:moveTo>
                  <a:cubicBezTo>
                    <a:pt x="12276" y="0"/>
                    <a:pt x="0" y="0"/>
                    <a:pt x="0" y="12209"/>
                  </a:cubicBezTo>
                  <a:cubicBezTo>
                    <a:pt x="0" y="21149"/>
                    <a:pt x="6738" y="21616"/>
                    <a:pt x="6638" y="28955"/>
                  </a:cubicBezTo>
                  <a:cubicBezTo>
                    <a:pt x="6638" y="28955"/>
                    <a:pt x="6638" y="31056"/>
                    <a:pt x="8473" y="31056"/>
                  </a:cubicBezTo>
                  <a:lnTo>
                    <a:pt x="16045" y="31056"/>
                  </a:lnTo>
                  <a:cubicBezTo>
                    <a:pt x="17880" y="31056"/>
                    <a:pt x="17880" y="28955"/>
                    <a:pt x="17880" y="28955"/>
                  </a:cubicBezTo>
                  <a:cubicBezTo>
                    <a:pt x="17780" y="21616"/>
                    <a:pt x="24518" y="21149"/>
                    <a:pt x="24518" y="12209"/>
                  </a:cubicBezTo>
                  <a:cubicBezTo>
                    <a:pt x="24518" y="0"/>
                    <a:pt x="12276" y="0"/>
                    <a:pt x="12276" y="0"/>
                  </a:cubicBezTo>
                  <a:close/>
                </a:path>
              </a:pathLst>
            </a:custGeom>
            <a:solidFill>
              <a:srgbClr val="FCB5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6" name="Google Shape;270;p34"/>
            <p:cNvSpPr/>
            <p:nvPr/>
          </p:nvSpPr>
          <p:spPr>
            <a:xfrm>
              <a:off x="2968370" y="2595966"/>
              <a:ext cx="343311" cy="249560"/>
            </a:xfrm>
            <a:custGeom>
              <a:avLst/>
              <a:gdLst/>
              <a:ahLst/>
              <a:cxnLst/>
              <a:rect l="l" t="t" r="r" b="b"/>
              <a:pathLst>
                <a:path w="13010" h="8374" extrusionOk="0">
                  <a:moveTo>
                    <a:pt x="701" y="0"/>
                  </a:moveTo>
                  <a:cubicBezTo>
                    <a:pt x="300" y="0"/>
                    <a:pt x="0" y="301"/>
                    <a:pt x="0" y="701"/>
                  </a:cubicBezTo>
                  <a:lnTo>
                    <a:pt x="0" y="3336"/>
                  </a:lnTo>
                  <a:cubicBezTo>
                    <a:pt x="0" y="4971"/>
                    <a:pt x="934" y="6505"/>
                    <a:pt x="2435" y="7206"/>
                  </a:cubicBezTo>
                  <a:lnTo>
                    <a:pt x="4970" y="8373"/>
                  </a:lnTo>
                  <a:lnTo>
                    <a:pt x="8039" y="8373"/>
                  </a:lnTo>
                  <a:lnTo>
                    <a:pt x="10541" y="7206"/>
                  </a:lnTo>
                  <a:cubicBezTo>
                    <a:pt x="12042" y="6505"/>
                    <a:pt x="13009" y="4971"/>
                    <a:pt x="13009" y="3336"/>
                  </a:cubicBezTo>
                  <a:lnTo>
                    <a:pt x="13009" y="701"/>
                  </a:lnTo>
                  <a:cubicBezTo>
                    <a:pt x="13009" y="301"/>
                    <a:pt x="12676" y="0"/>
                    <a:pt x="12309" y="0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7" name="Google Shape;273;p34"/>
            <p:cNvSpPr/>
            <p:nvPr/>
          </p:nvSpPr>
          <p:spPr>
            <a:xfrm>
              <a:off x="2832825" y="1807364"/>
              <a:ext cx="271113" cy="335837"/>
            </a:xfrm>
            <a:custGeom>
              <a:avLst/>
              <a:gdLst/>
              <a:ahLst/>
              <a:cxnLst/>
              <a:rect l="l" t="t" r="r" b="b"/>
              <a:pathLst>
                <a:path w="10274" h="11269" extrusionOk="0">
                  <a:moveTo>
                    <a:pt x="7923" y="0"/>
                  </a:moveTo>
                  <a:cubicBezTo>
                    <a:pt x="6438" y="0"/>
                    <a:pt x="4299" y="1520"/>
                    <a:pt x="2635" y="3882"/>
                  </a:cubicBezTo>
                  <a:cubicBezTo>
                    <a:pt x="567" y="6850"/>
                    <a:pt x="0" y="10019"/>
                    <a:pt x="1368" y="10987"/>
                  </a:cubicBezTo>
                  <a:cubicBezTo>
                    <a:pt x="1644" y="11178"/>
                    <a:pt x="1974" y="11269"/>
                    <a:pt x="2342" y="11269"/>
                  </a:cubicBezTo>
                  <a:cubicBezTo>
                    <a:pt x="3836" y="11269"/>
                    <a:pt x="5952" y="9767"/>
                    <a:pt x="7639" y="7384"/>
                  </a:cubicBezTo>
                  <a:cubicBezTo>
                    <a:pt x="9707" y="4449"/>
                    <a:pt x="10274" y="1246"/>
                    <a:pt x="8873" y="279"/>
                  </a:cubicBezTo>
                  <a:cubicBezTo>
                    <a:pt x="8606" y="90"/>
                    <a:pt x="8284" y="0"/>
                    <a:pt x="7923" y="0"/>
                  </a:cubicBezTo>
                  <a:close/>
                </a:path>
              </a:pathLst>
            </a:custGeom>
            <a:solidFill>
              <a:srgbClr val="FAE0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8" name="Google Shape;274;p34"/>
            <p:cNvSpPr/>
            <p:nvPr/>
          </p:nvSpPr>
          <p:spPr>
            <a:xfrm>
              <a:off x="3101248" y="1307724"/>
              <a:ext cx="77502" cy="348949"/>
            </a:xfrm>
            <a:custGeom>
              <a:avLst/>
              <a:gdLst/>
              <a:ahLst/>
              <a:cxnLst/>
              <a:rect l="l" t="t" r="r" b="b"/>
              <a:pathLst>
                <a:path w="2937" h="11709" extrusionOk="0">
                  <a:moveTo>
                    <a:pt x="1469" y="0"/>
                  </a:moveTo>
                  <a:cubicBezTo>
                    <a:pt x="635" y="0"/>
                    <a:pt x="1" y="634"/>
                    <a:pt x="1" y="1468"/>
                  </a:cubicBezTo>
                  <a:lnTo>
                    <a:pt x="1" y="10241"/>
                  </a:lnTo>
                  <a:cubicBezTo>
                    <a:pt x="1" y="11075"/>
                    <a:pt x="635" y="11709"/>
                    <a:pt x="1469" y="11709"/>
                  </a:cubicBezTo>
                  <a:cubicBezTo>
                    <a:pt x="2269" y="11709"/>
                    <a:pt x="2936" y="11075"/>
                    <a:pt x="2936" y="10241"/>
                  </a:cubicBezTo>
                  <a:lnTo>
                    <a:pt x="2936" y="1468"/>
                  </a:lnTo>
                  <a:cubicBezTo>
                    <a:pt x="2936" y="634"/>
                    <a:pt x="2269" y="0"/>
                    <a:pt x="1469" y="0"/>
                  </a:cubicBezTo>
                  <a:close/>
                </a:path>
              </a:pathLst>
            </a:custGeom>
            <a:solidFill>
              <a:srgbClr val="FCB5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9" name="Google Shape;275;p34"/>
            <p:cNvSpPr/>
            <p:nvPr/>
          </p:nvSpPr>
          <p:spPr>
            <a:xfrm>
              <a:off x="3402285" y="1526658"/>
              <a:ext cx="249105" cy="272895"/>
            </a:xfrm>
            <a:custGeom>
              <a:avLst/>
              <a:gdLst/>
              <a:ahLst/>
              <a:cxnLst/>
              <a:rect l="l" t="t" r="r" b="b"/>
              <a:pathLst>
                <a:path w="9440" h="9157" extrusionOk="0">
                  <a:moveTo>
                    <a:pt x="7839" y="0"/>
                  </a:moveTo>
                  <a:cubicBezTo>
                    <a:pt x="7464" y="0"/>
                    <a:pt x="7088" y="142"/>
                    <a:pt x="6805" y="426"/>
                  </a:cubicBezTo>
                  <a:lnTo>
                    <a:pt x="567" y="6664"/>
                  </a:lnTo>
                  <a:cubicBezTo>
                    <a:pt x="0" y="7231"/>
                    <a:pt x="0" y="8165"/>
                    <a:pt x="567" y="8732"/>
                  </a:cubicBezTo>
                  <a:cubicBezTo>
                    <a:pt x="851" y="9015"/>
                    <a:pt x="1226" y="9157"/>
                    <a:pt x="1605" y="9157"/>
                  </a:cubicBezTo>
                  <a:cubicBezTo>
                    <a:pt x="1985" y="9157"/>
                    <a:pt x="2368" y="9015"/>
                    <a:pt x="2669" y="8732"/>
                  </a:cubicBezTo>
                  <a:lnTo>
                    <a:pt x="8873" y="2527"/>
                  </a:lnTo>
                  <a:cubicBezTo>
                    <a:pt x="9440" y="1927"/>
                    <a:pt x="9440" y="993"/>
                    <a:pt x="8873" y="426"/>
                  </a:cubicBezTo>
                  <a:cubicBezTo>
                    <a:pt x="8590" y="142"/>
                    <a:pt x="8214" y="0"/>
                    <a:pt x="7839" y="0"/>
                  </a:cubicBezTo>
                  <a:close/>
                </a:path>
              </a:pathLst>
            </a:custGeom>
            <a:solidFill>
              <a:srgbClr val="FCB5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0" name="Google Shape;276;p34"/>
            <p:cNvSpPr/>
            <p:nvPr/>
          </p:nvSpPr>
          <p:spPr>
            <a:xfrm>
              <a:off x="3532526" y="2056217"/>
              <a:ext cx="309878" cy="88511"/>
            </a:xfrm>
            <a:custGeom>
              <a:avLst/>
              <a:gdLst/>
              <a:ahLst/>
              <a:cxnLst/>
              <a:rect l="l" t="t" r="r" b="b"/>
              <a:pathLst>
                <a:path w="11743" h="2970" extrusionOk="0">
                  <a:moveTo>
                    <a:pt x="1469" y="0"/>
                  </a:moveTo>
                  <a:cubicBezTo>
                    <a:pt x="668" y="0"/>
                    <a:pt x="1" y="668"/>
                    <a:pt x="1" y="1468"/>
                  </a:cubicBezTo>
                  <a:cubicBezTo>
                    <a:pt x="1" y="2302"/>
                    <a:pt x="668" y="2969"/>
                    <a:pt x="1469" y="2969"/>
                  </a:cubicBezTo>
                  <a:lnTo>
                    <a:pt x="10275" y="2969"/>
                  </a:lnTo>
                  <a:cubicBezTo>
                    <a:pt x="11076" y="2969"/>
                    <a:pt x="11743" y="2302"/>
                    <a:pt x="11743" y="1468"/>
                  </a:cubicBezTo>
                  <a:cubicBezTo>
                    <a:pt x="11743" y="668"/>
                    <a:pt x="11076" y="0"/>
                    <a:pt x="10275" y="0"/>
                  </a:cubicBezTo>
                  <a:close/>
                </a:path>
              </a:pathLst>
            </a:custGeom>
            <a:solidFill>
              <a:srgbClr val="FCB5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1" name="Google Shape;277;p34"/>
            <p:cNvSpPr/>
            <p:nvPr/>
          </p:nvSpPr>
          <p:spPr>
            <a:xfrm>
              <a:off x="3402285" y="2401379"/>
              <a:ext cx="249105" cy="272925"/>
            </a:xfrm>
            <a:custGeom>
              <a:avLst/>
              <a:gdLst/>
              <a:ahLst/>
              <a:cxnLst/>
              <a:rect l="l" t="t" r="r" b="b"/>
              <a:pathLst>
                <a:path w="9440" h="9158" extrusionOk="0">
                  <a:moveTo>
                    <a:pt x="1605" y="1"/>
                  </a:moveTo>
                  <a:cubicBezTo>
                    <a:pt x="1226" y="1"/>
                    <a:pt x="851" y="143"/>
                    <a:pt x="567" y="426"/>
                  </a:cubicBezTo>
                  <a:cubicBezTo>
                    <a:pt x="0" y="993"/>
                    <a:pt x="0" y="1927"/>
                    <a:pt x="567" y="2494"/>
                  </a:cubicBezTo>
                  <a:lnTo>
                    <a:pt x="6805" y="8732"/>
                  </a:lnTo>
                  <a:cubicBezTo>
                    <a:pt x="7088" y="9016"/>
                    <a:pt x="7464" y="9157"/>
                    <a:pt x="7839" y="9157"/>
                  </a:cubicBezTo>
                  <a:cubicBezTo>
                    <a:pt x="8214" y="9157"/>
                    <a:pt x="8590" y="9016"/>
                    <a:pt x="8873" y="8732"/>
                  </a:cubicBezTo>
                  <a:cubicBezTo>
                    <a:pt x="9440" y="8132"/>
                    <a:pt x="9440" y="7231"/>
                    <a:pt x="8873" y="6631"/>
                  </a:cubicBezTo>
                  <a:lnTo>
                    <a:pt x="2669" y="426"/>
                  </a:lnTo>
                  <a:cubicBezTo>
                    <a:pt x="2368" y="143"/>
                    <a:pt x="1985" y="1"/>
                    <a:pt x="1605" y="1"/>
                  </a:cubicBezTo>
                  <a:close/>
                </a:path>
              </a:pathLst>
            </a:custGeom>
            <a:solidFill>
              <a:srgbClr val="FCB5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2" name="Google Shape;278;p34"/>
            <p:cNvSpPr/>
            <p:nvPr/>
          </p:nvSpPr>
          <p:spPr>
            <a:xfrm>
              <a:off x="2627727" y="1526658"/>
              <a:ext cx="249132" cy="272895"/>
            </a:xfrm>
            <a:custGeom>
              <a:avLst/>
              <a:gdLst/>
              <a:ahLst/>
              <a:cxnLst/>
              <a:rect l="l" t="t" r="r" b="b"/>
              <a:pathLst>
                <a:path w="9441" h="9157" extrusionOk="0">
                  <a:moveTo>
                    <a:pt x="1631" y="0"/>
                  </a:moveTo>
                  <a:cubicBezTo>
                    <a:pt x="1252" y="0"/>
                    <a:pt x="868" y="142"/>
                    <a:pt x="568" y="426"/>
                  </a:cubicBezTo>
                  <a:cubicBezTo>
                    <a:pt x="1" y="993"/>
                    <a:pt x="1" y="1927"/>
                    <a:pt x="568" y="2527"/>
                  </a:cubicBezTo>
                  <a:lnTo>
                    <a:pt x="6806" y="8732"/>
                  </a:lnTo>
                  <a:cubicBezTo>
                    <a:pt x="7089" y="9015"/>
                    <a:pt x="7464" y="9157"/>
                    <a:pt x="7840" y="9157"/>
                  </a:cubicBezTo>
                  <a:cubicBezTo>
                    <a:pt x="8215" y="9157"/>
                    <a:pt x="8590" y="9015"/>
                    <a:pt x="8874" y="8732"/>
                  </a:cubicBezTo>
                  <a:cubicBezTo>
                    <a:pt x="9441" y="8165"/>
                    <a:pt x="9441" y="7231"/>
                    <a:pt x="8874" y="6664"/>
                  </a:cubicBezTo>
                  <a:lnTo>
                    <a:pt x="2669" y="426"/>
                  </a:lnTo>
                  <a:cubicBezTo>
                    <a:pt x="2386" y="142"/>
                    <a:pt x="2011" y="0"/>
                    <a:pt x="1631" y="0"/>
                  </a:cubicBezTo>
                  <a:close/>
                </a:path>
              </a:pathLst>
            </a:custGeom>
            <a:solidFill>
              <a:srgbClr val="FCB5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3" name="Google Shape;279;p34"/>
            <p:cNvSpPr/>
            <p:nvPr/>
          </p:nvSpPr>
          <p:spPr>
            <a:xfrm>
              <a:off x="2437617" y="2056217"/>
              <a:ext cx="309878" cy="88511"/>
            </a:xfrm>
            <a:custGeom>
              <a:avLst/>
              <a:gdLst/>
              <a:ahLst/>
              <a:cxnLst/>
              <a:rect l="l" t="t" r="r" b="b"/>
              <a:pathLst>
                <a:path w="11743" h="2970" extrusionOk="0">
                  <a:moveTo>
                    <a:pt x="1468" y="0"/>
                  </a:moveTo>
                  <a:cubicBezTo>
                    <a:pt x="668" y="0"/>
                    <a:pt x="1" y="668"/>
                    <a:pt x="1" y="1468"/>
                  </a:cubicBezTo>
                  <a:cubicBezTo>
                    <a:pt x="1" y="2302"/>
                    <a:pt x="668" y="2969"/>
                    <a:pt x="1468" y="2969"/>
                  </a:cubicBezTo>
                  <a:lnTo>
                    <a:pt x="10275" y="2969"/>
                  </a:lnTo>
                  <a:cubicBezTo>
                    <a:pt x="11075" y="2969"/>
                    <a:pt x="11742" y="2302"/>
                    <a:pt x="11742" y="1468"/>
                  </a:cubicBezTo>
                  <a:cubicBezTo>
                    <a:pt x="11742" y="668"/>
                    <a:pt x="11075" y="0"/>
                    <a:pt x="10275" y="0"/>
                  </a:cubicBezTo>
                  <a:close/>
                </a:path>
              </a:pathLst>
            </a:custGeom>
            <a:solidFill>
              <a:srgbClr val="FCB5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" name="Google Shape;280;p34"/>
            <p:cNvSpPr/>
            <p:nvPr/>
          </p:nvSpPr>
          <p:spPr>
            <a:xfrm>
              <a:off x="2627727" y="2401379"/>
              <a:ext cx="249132" cy="272925"/>
            </a:xfrm>
            <a:custGeom>
              <a:avLst/>
              <a:gdLst/>
              <a:ahLst/>
              <a:cxnLst/>
              <a:rect l="l" t="t" r="r" b="b"/>
              <a:pathLst>
                <a:path w="9441" h="9158" extrusionOk="0">
                  <a:moveTo>
                    <a:pt x="7840" y="1"/>
                  </a:moveTo>
                  <a:cubicBezTo>
                    <a:pt x="7464" y="1"/>
                    <a:pt x="7089" y="143"/>
                    <a:pt x="6806" y="426"/>
                  </a:cubicBezTo>
                  <a:lnTo>
                    <a:pt x="568" y="6631"/>
                  </a:lnTo>
                  <a:cubicBezTo>
                    <a:pt x="1" y="7231"/>
                    <a:pt x="1" y="8132"/>
                    <a:pt x="568" y="8732"/>
                  </a:cubicBezTo>
                  <a:cubicBezTo>
                    <a:pt x="868" y="9016"/>
                    <a:pt x="1252" y="9157"/>
                    <a:pt x="1631" y="9157"/>
                  </a:cubicBezTo>
                  <a:cubicBezTo>
                    <a:pt x="2011" y="9157"/>
                    <a:pt x="2386" y="9016"/>
                    <a:pt x="2669" y="8732"/>
                  </a:cubicBezTo>
                  <a:lnTo>
                    <a:pt x="8874" y="2494"/>
                  </a:lnTo>
                  <a:cubicBezTo>
                    <a:pt x="9441" y="1927"/>
                    <a:pt x="9441" y="993"/>
                    <a:pt x="8874" y="426"/>
                  </a:cubicBezTo>
                  <a:cubicBezTo>
                    <a:pt x="8590" y="143"/>
                    <a:pt x="8215" y="1"/>
                    <a:pt x="7840" y="1"/>
                  </a:cubicBezTo>
                  <a:close/>
                </a:path>
              </a:pathLst>
            </a:custGeom>
            <a:solidFill>
              <a:srgbClr val="FCB5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" name="Google Shape;286;p34"/>
            <p:cNvSpPr/>
            <p:nvPr/>
          </p:nvSpPr>
          <p:spPr>
            <a:xfrm>
              <a:off x="4143844" y="3471733"/>
              <a:ext cx="9711" cy="487139"/>
            </a:xfrm>
            <a:custGeom>
              <a:avLst/>
              <a:gdLst/>
              <a:ahLst/>
              <a:cxnLst/>
              <a:rect l="l" t="t" r="r" b="b"/>
              <a:pathLst>
                <a:path w="368" h="16346" extrusionOk="0">
                  <a:moveTo>
                    <a:pt x="1" y="0"/>
                  </a:moveTo>
                  <a:lnTo>
                    <a:pt x="1" y="16345"/>
                  </a:lnTo>
                  <a:lnTo>
                    <a:pt x="367" y="16345"/>
                  </a:lnTo>
                  <a:lnTo>
                    <a:pt x="367" y="0"/>
                  </a:lnTo>
                  <a:close/>
                </a:path>
              </a:pathLst>
            </a:custGeom>
            <a:solidFill>
              <a:srgbClr val="595959"/>
            </a:solidFill>
            <a:ln w="9525" cap="flat" cmpd="sng">
              <a:solidFill>
                <a:srgbClr val="59595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" name="Google Shape;287;p34"/>
            <p:cNvSpPr/>
            <p:nvPr/>
          </p:nvSpPr>
          <p:spPr>
            <a:xfrm>
              <a:off x="4143844" y="4523450"/>
              <a:ext cx="9711" cy="486156"/>
            </a:xfrm>
            <a:custGeom>
              <a:avLst/>
              <a:gdLst/>
              <a:ahLst/>
              <a:cxnLst/>
              <a:rect l="l" t="t" r="r" b="b"/>
              <a:pathLst>
                <a:path w="368" h="16313" extrusionOk="0">
                  <a:moveTo>
                    <a:pt x="1" y="1"/>
                  </a:moveTo>
                  <a:lnTo>
                    <a:pt x="1" y="16313"/>
                  </a:lnTo>
                  <a:lnTo>
                    <a:pt x="367" y="16313"/>
                  </a:lnTo>
                  <a:lnTo>
                    <a:pt x="367" y="1"/>
                  </a:lnTo>
                  <a:close/>
                </a:path>
              </a:pathLst>
            </a:custGeom>
            <a:solidFill>
              <a:srgbClr val="595959"/>
            </a:solidFill>
            <a:ln w="9525" cap="flat" cmpd="sng">
              <a:solidFill>
                <a:srgbClr val="59595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" name="Google Shape;288;p34"/>
            <p:cNvSpPr/>
            <p:nvPr/>
          </p:nvSpPr>
          <p:spPr>
            <a:xfrm>
              <a:off x="4481158" y="3474713"/>
              <a:ext cx="426039" cy="481179"/>
            </a:xfrm>
            <a:custGeom>
              <a:avLst/>
              <a:gdLst/>
              <a:ahLst/>
              <a:cxnLst/>
              <a:rect l="l" t="t" r="r" b="b"/>
              <a:pathLst>
                <a:path w="16145" h="16146" extrusionOk="0">
                  <a:moveTo>
                    <a:pt x="8072" y="4270"/>
                  </a:moveTo>
                  <a:cubicBezTo>
                    <a:pt x="10174" y="4270"/>
                    <a:pt x="11875" y="5971"/>
                    <a:pt x="11875" y="8073"/>
                  </a:cubicBezTo>
                  <a:cubicBezTo>
                    <a:pt x="11875" y="10174"/>
                    <a:pt x="10174" y="11875"/>
                    <a:pt x="8072" y="11875"/>
                  </a:cubicBezTo>
                  <a:cubicBezTo>
                    <a:pt x="6004" y="11875"/>
                    <a:pt x="4303" y="10174"/>
                    <a:pt x="4303" y="8073"/>
                  </a:cubicBezTo>
                  <a:cubicBezTo>
                    <a:pt x="4303" y="5971"/>
                    <a:pt x="6004" y="4270"/>
                    <a:pt x="8072" y="4270"/>
                  </a:cubicBezTo>
                  <a:close/>
                  <a:moveTo>
                    <a:pt x="7372" y="0"/>
                  </a:moveTo>
                  <a:lnTo>
                    <a:pt x="6038" y="2435"/>
                  </a:lnTo>
                  <a:cubicBezTo>
                    <a:pt x="5871" y="2502"/>
                    <a:pt x="5704" y="2569"/>
                    <a:pt x="5537" y="2635"/>
                  </a:cubicBezTo>
                  <a:lnTo>
                    <a:pt x="2869" y="1868"/>
                  </a:lnTo>
                  <a:lnTo>
                    <a:pt x="1868" y="2869"/>
                  </a:lnTo>
                  <a:lnTo>
                    <a:pt x="2669" y="5537"/>
                  </a:lnTo>
                  <a:cubicBezTo>
                    <a:pt x="2569" y="5704"/>
                    <a:pt x="2502" y="5871"/>
                    <a:pt x="2468" y="6038"/>
                  </a:cubicBezTo>
                  <a:lnTo>
                    <a:pt x="0" y="7372"/>
                  </a:lnTo>
                  <a:lnTo>
                    <a:pt x="0" y="8806"/>
                  </a:lnTo>
                  <a:lnTo>
                    <a:pt x="2468" y="10107"/>
                  </a:lnTo>
                  <a:cubicBezTo>
                    <a:pt x="2502" y="10274"/>
                    <a:pt x="2602" y="10441"/>
                    <a:pt x="2669" y="10608"/>
                  </a:cubicBezTo>
                  <a:lnTo>
                    <a:pt x="1868" y="13276"/>
                  </a:lnTo>
                  <a:lnTo>
                    <a:pt x="2869" y="14277"/>
                  </a:lnTo>
                  <a:lnTo>
                    <a:pt x="5537" y="13510"/>
                  </a:lnTo>
                  <a:cubicBezTo>
                    <a:pt x="5704" y="13577"/>
                    <a:pt x="5871" y="13643"/>
                    <a:pt x="6038" y="13710"/>
                  </a:cubicBezTo>
                  <a:lnTo>
                    <a:pt x="7372" y="16145"/>
                  </a:lnTo>
                  <a:lnTo>
                    <a:pt x="8806" y="16145"/>
                  </a:lnTo>
                  <a:lnTo>
                    <a:pt x="10141" y="13710"/>
                  </a:lnTo>
                  <a:cubicBezTo>
                    <a:pt x="10307" y="13643"/>
                    <a:pt x="10474" y="13577"/>
                    <a:pt x="10608" y="13510"/>
                  </a:cubicBezTo>
                  <a:lnTo>
                    <a:pt x="13276" y="14277"/>
                  </a:lnTo>
                  <a:lnTo>
                    <a:pt x="14310" y="13276"/>
                  </a:lnTo>
                  <a:lnTo>
                    <a:pt x="13510" y="10608"/>
                  </a:lnTo>
                  <a:cubicBezTo>
                    <a:pt x="13576" y="10441"/>
                    <a:pt x="13643" y="10274"/>
                    <a:pt x="13710" y="10107"/>
                  </a:cubicBezTo>
                  <a:lnTo>
                    <a:pt x="16145" y="8806"/>
                  </a:lnTo>
                  <a:lnTo>
                    <a:pt x="16145" y="7372"/>
                  </a:lnTo>
                  <a:lnTo>
                    <a:pt x="13710" y="6038"/>
                  </a:lnTo>
                  <a:cubicBezTo>
                    <a:pt x="13643" y="5871"/>
                    <a:pt x="13576" y="5704"/>
                    <a:pt x="13510" y="5537"/>
                  </a:cubicBezTo>
                  <a:lnTo>
                    <a:pt x="14310" y="2869"/>
                  </a:lnTo>
                  <a:lnTo>
                    <a:pt x="13276" y="1868"/>
                  </a:lnTo>
                  <a:lnTo>
                    <a:pt x="10608" y="2635"/>
                  </a:lnTo>
                  <a:cubicBezTo>
                    <a:pt x="10474" y="2569"/>
                    <a:pt x="10307" y="2502"/>
                    <a:pt x="10141" y="2435"/>
                  </a:cubicBezTo>
                  <a:lnTo>
                    <a:pt x="8806" y="0"/>
                  </a:lnTo>
                  <a:close/>
                </a:path>
              </a:pathLst>
            </a:custGeom>
            <a:solidFill>
              <a:srgbClr val="B271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98" name="Google Shape;289;p34"/>
            <p:cNvGrpSpPr/>
            <p:nvPr/>
          </p:nvGrpSpPr>
          <p:grpSpPr>
            <a:xfrm>
              <a:off x="4482900" y="4561235"/>
              <a:ext cx="426064" cy="411573"/>
              <a:chOff x="6666447" y="2894320"/>
              <a:chExt cx="364980" cy="312183"/>
            </a:xfrm>
          </p:grpSpPr>
          <p:sp>
            <p:nvSpPr>
              <p:cNvPr id="101" name="Google Shape;290;p34"/>
              <p:cNvSpPr/>
              <p:nvPr/>
            </p:nvSpPr>
            <p:spPr>
              <a:xfrm>
                <a:off x="6746371" y="2894320"/>
                <a:ext cx="203603" cy="185519"/>
              </a:xfrm>
              <a:custGeom>
                <a:avLst/>
                <a:gdLst/>
                <a:ahLst/>
                <a:cxnLst/>
                <a:rect l="l" t="t" r="r" b="b"/>
                <a:pathLst>
                  <a:path w="9007" h="8207" extrusionOk="0">
                    <a:moveTo>
                      <a:pt x="4504" y="0"/>
                    </a:moveTo>
                    <a:cubicBezTo>
                      <a:pt x="3453" y="0"/>
                      <a:pt x="2402" y="401"/>
                      <a:pt x="1602" y="1201"/>
                    </a:cubicBezTo>
                    <a:cubicBezTo>
                      <a:pt x="1" y="2802"/>
                      <a:pt x="1" y="5404"/>
                      <a:pt x="1602" y="7005"/>
                    </a:cubicBezTo>
                    <a:cubicBezTo>
                      <a:pt x="2402" y="7806"/>
                      <a:pt x="3453" y="8206"/>
                      <a:pt x="4504" y="8206"/>
                    </a:cubicBezTo>
                    <a:cubicBezTo>
                      <a:pt x="5555" y="8206"/>
                      <a:pt x="6605" y="7806"/>
                      <a:pt x="7406" y="7005"/>
                    </a:cubicBezTo>
                    <a:cubicBezTo>
                      <a:pt x="9007" y="5404"/>
                      <a:pt x="9007" y="2802"/>
                      <a:pt x="7406" y="1201"/>
                    </a:cubicBezTo>
                    <a:cubicBezTo>
                      <a:pt x="6605" y="401"/>
                      <a:pt x="5555" y="0"/>
                      <a:pt x="4504" y="0"/>
                    </a:cubicBezTo>
                    <a:close/>
                  </a:path>
                </a:pathLst>
              </a:custGeom>
              <a:solidFill>
                <a:srgbClr val="B271C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02" name="Google Shape;291;p34"/>
              <p:cNvSpPr/>
              <p:nvPr/>
            </p:nvSpPr>
            <p:spPr>
              <a:xfrm>
                <a:off x="6666447" y="3057175"/>
                <a:ext cx="364980" cy="149329"/>
              </a:xfrm>
              <a:custGeom>
                <a:avLst/>
                <a:gdLst/>
                <a:ahLst/>
                <a:cxnLst/>
                <a:rect l="l" t="t" r="r" b="b"/>
                <a:pathLst>
                  <a:path w="16146" h="6606" extrusionOk="0">
                    <a:moveTo>
                      <a:pt x="4137" y="1"/>
                    </a:moveTo>
                    <a:cubicBezTo>
                      <a:pt x="1669" y="1268"/>
                      <a:pt x="1" y="3770"/>
                      <a:pt x="1" y="6605"/>
                    </a:cubicBezTo>
                    <a:lnTo>
                      <a:pt x="16146" y="6605"/>
                    </a:lnTo>
                    <a:cubicBezTo>
                      <a:pt x="16146" y="3770"/>
                      <a:pt x="14478" y="1268"/>
                      <a:pt x="12009" y="1"/>
                    </a:cubicBezTo>
                    <a:cubicBezTo>
                      <a:pt x="11175" y="1568"/>
                      <a:pt x="9708" y="2636"/>
                      <a:pt x="8073" y="2636"/>
                    </a:cubicBezTo>
                    <a:cubicBezTo>
                      <a:pt x="6405" y="2636"/>
                      <a:pt x="4938" y="1568"/>
                      <a:pt x="4137" y="1"/>
                    </a:cubicBezTo>
                    <a:close/>
                  </a:path>
                </a:pathLst>
              </a:custGeom>
              <a:solidFill>
                <a:srgbClr val="B271C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99" name="Google Shape;296;p34"/>
            <p:cNvSpPr/>
            <p:nvPr/>
          </p:nvSpPr>
          <p:spPr>
            <a:xfrm>
              <a:off x="1608409" y="4413666"/>
              <a:ext cx="2292975" cy="720622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sz="1300" kern="0" dirty="0">
                  <a:latin typeface="Century Gothic" panose="020B0502020202020204" pitchFamily="34" charset="0"/>
                  <a:ea typeface="Roboto"/>
                  <a:cs typeface="Roboto"/>
                  <a:sym typeface="Roboto"/>
                </a:rPr>
                <a:t>Emitir reportes de validación de manera semanal a planta central.</a:t>
              </a:r>
              <a:endParaRPr sz="1300" kern="0" dirty="0">
                <a:latin typeface="Century Gothic" panose="020B0502020202020204" pitchFamily="34" charset="0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00" name="Google Shape;297;p34"/>
            <p:cNvSpPr/>
            <p:nvPr/>
          </p:nvSpPr>
          <p:spPr>
            <a:xfrm>
              <a:off x="1608409" y="3328931"/>
              <a:ext cx="2292973" cy="720622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sz="1300" kern="0" dirty="0">
                  <a:latin typeface="Century Gothic" panose="020B0502020202020204" pitchFamily="34" charset="0"/>
                  <a:ea typeface="Roboto"/>
                  <a:cs typeface="Roboto"/>
                  <a:sym typeface="Roboto"/>
                </a:rPr>
                <a:t>Validaciones semanales </a:t>
              </a:r>
              <a:r>
                <a:rPr lang="en" sz="1300" kern="0" dirty="0" smtClean="0">
                  <a:latin typeface="Century Gothic" panose="020B0502020202020204" pitchFamily="34" charset="0"/>
                  <a:ea typeface="Roboto"/>
                  <a:cs typeface="Roboto"/>
                  <a:sym typeface="Roboto"/>
                </a:rPr>
                <a:t>de </a:t>
              </a:r>
              <a:r>
                <a:rPr lang="en" sz="1300" kern="0" dirty="0">
                  <a:latin typeface="Century Gothic" panose="020B0502020202020204" pitchFamily="34" charset="0"/>
                  <a:ea typeface="Roboto"/>
                  <a:cs typeface="Roboto"/>
                  <a:sym typeface="Roboto"/>
                </a:rPr>
                <a:t>la información levantada.</a:t>
              </a:r>
              <a:endParaRPr sz="1300" kern="0" dirty="0">
                <a:latin typeface="Century Gothic" panose="020B0502020202020204" pitchFamily="34" charset="0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103" name="Grupo 102"/>
          <p:cNvGrpSpPr/>
          <p:nvPr/>
        </p:nvGrpSpPr>
        <p:grpSpPr>
          <a:xfrm>
            <a:off x="6489597" y="3792135"/>
            <a:ext cx="5044275" cy="844593"/>
            <a:chOff x="6348654" y="1510401"/>
            <a:chExt cx="5044275" cy="844593"/>
          </a:xfrm>
        </p:grpSpPr>
        <p:grpSp>
          <p:nvGrpSpPr>
            <p:cNvPr id="104" name="Grupo 103"/>
            <p:cNvGrpSpPr/>
            <p:nvPr/>
          </p:nvGrpSpPr>
          <p:grpSpPr>
            <a:xfrm>
              <a:off x="6348654" y="1510401"/>
              <a:ext cx="5044275" cy="844593"/>
              <a:chOff x="6535039" y="1396941"/>
              <a:chExt cx="5044275" cy="844593"/>
            </a:xfrm>
          </p:grpSpPr>
          <p:sp>
            <p:nvSpPr>
              <p:cNvPr id="117" name="Google Shape;1098;p44"/>
              <p:cNvSpPr/>
              <p:nvPr/>
            </p:nvSpPr>
            <p:spPr>
              <a:xfrm>
                <a:off x="6535039" y="1429764"/>
                <a:ext cx="782700" cy="782700"/>
              </a:xfrm>
              <a:prstGeom prst="rect">
                <a:avLst/>
              </a:prstGeom>
              <a:solidFill>
                <a:srgbClr val="D0A4EB"/>
              </a:solidFill>
              <a:ln w="2857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8" name="Google Shape;1156;p44"/>
              <p:cNvSpPr txBox="1"/>
              <p:nvPr/>
            </p:nvSpPr>
            <p:spPr>
              <a:xfrm>
                <a:off x="7350881" y="1396941"/>
                <a:ext cx="4228433" cy="84459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>
                  <a:lnSpc>
                    <a:spcPct val="115000"/>
                  </a:lnSpc>
                  <a:buClr>
                    <a:srgbClr val="000000"/>
                  </a:buClr>
                  <a:buFont typeface="Arial"/>
                  <a:buNone/>
                </a:pPr>
                <a:r>
                  <a:rPr lang="es-ES" sz="1300" kern="0" dirty="0">
                    <a:solidFill>
                      <a:srgbClr val="000000"/>
                    </a:solidFill>
                    <a:latin typeface="Century Gothic" panose="020B0502020202020204" pitchFamily="34" charset="0"/>
                    <a:ea typeface="Roboto"/>
                    <a:cs typeface="Roboto"/>
                    <a:sym typeface="Roboto"/>
                  </a:rPr>
                  <a:t>Las validaciones de agregados económicos se ejecutarán de manera quincenal.</a:t>
                </a:r>
                <a:endParaRPr sz="1300" kern="0" dirty="0">
                  <a:solidFill>
                    <a:srgbClr val="000000"/>
                  </a:solidFill>
                  <a:latin typeface="Century Gothic" panose="020B0502020202020204" pitchFamily="34" charset="0"/>
                  <a:ea typeface="Roboto"/>
                  <a:cs typeface="Roboto"/>
                  <a:sym typeface="Roboto"/>
                </a:endParaRPr>
              </a:p>
              <a:p>
                <a:pPr>
                  <a:lnSpc>
                    <a:spcPct val="115000"/>
                  </a:lnSpc>
                  <a:spcBef>
                    <a:spcPts val="1600"/>
                  </a:spcBef>
                  <a:spcAft>
                    <a:spcPts val="1600"/>
                  </a:spcAft>
                  <a:buClr>
                    <a:srgbClr val="000000"/>
                  </a:buClr>
                  <a:buFont typeface="Arial"/>
                  <a:buNone/>
                </a:pPr>
                <a:endParaRPr sz="1300" kern="0" dirty="0">
                  <a:solidFill>
                    <a:srgbClr val="000000"/>
                  </a:solidFill>
                  <a:latin typeface="Century Gothic" panose="020B0502020202020204" pitchFamily="34" charset="0"/>
                  <a:ea typeface="Roboto"/>
                  <a:cs typeface="Roboto"/>
                  <a:sym typeface="Roboto"/>
                </a:endParaRPr>
              </a:p>
            </p:txBody>
          </p:sp>
        </p:grpSp>
        <p:grpSp>
          <p:nvGrpSpPr>
            <p:cNvPr id="105" name="Google Shape;1172;p44"/>
            <p:cNvGrpSpPr/>
            <p:nvPr/>
          </p:nvGrpSpPr>
          <p:grpSpPr>
            <a:xfrm>
              <a:off x="6449424" y="1721529"/>
              <a:ext cx="592289" cy="447049"/>
              <a:chOff x="8450091" y="3062242"/>
              <a:chExt cx="521979" cy="393980"/>
            </a:xfrm>
          </p:grpSpPr>
          <p:sp>
            <p:nvSpPr>
              <p:cNvPr id="106" name="Google Shape;1173;p44"/>
              <p:cNvSpPr/>
              <p:nvPr/>
            </p:nvSpPr>
            <p:spPr>
              <a:xfrm>
                <a:off x="8758324" y="3077835"/>
                <a:ext cx="107670" cy="307935"/>
              </a:xfrm>
              <a:custGeom>
                <a:avLst/>
                <a:gdLst/>
                <a:ahLst/>
                <a:cxnLst/>
                <a:rect l="l" t="t" r="r" b="b"/>
                <a:pathLst>
                  <a:path w="4571" h="13073" extrusionOk="0">
                    <a:moveTo>
                      <a:pt x="2035" y="0"/>
                    </a:moveTo>
                    <a:cubicBezTo>
                      <a:pt x="1759" y="0"/>
                      <a:pt x="1483" y="11"/>
                      <a:pt x="1201" y="39"/>
                    </a:cubicBezTo>
                    <a:cubicBezTo>
                      <a:pt x="1135" y="39"/>
                      <a:pt x="1041" y="37"/>
                      <a:pt x="936" y="37"/>
                    </a:cubicBezTo>
                    <a:cubicBezTo>
                      <a:pt x="620" y="37"/>
                      <a:pt x="201" y="56"/>
                      <a:pt x="101" y="206"/>
                    </a:cubicBezTo>
                    <a:cubicBezTo>
                      <a:pt x="1" y="373"/>
                      <a:pt x="134" y="1273"/>
                      <a:pt x="134" y="1473"/>
                    </a:cubicBezTo>
                    <a:cubicBezTo>
                      <a:pt x="134" y="2207"/>
                      <a:pt x="134" y="2974"/>
                      <a:pt x="134" y="3742"/>
                    </a:cubicBezTo>
                    <a:cubicBezTo>
                      <a:pt x="167" y="6177"/>
                      <a:pt x="201" y="8612"/>
                      <a:pt x="234" y="11047"/>
                    </a:cubicBezTo>
                    <a:cubicBezTo>
                      <a:pt x="234" y="11280"/>
                      <a:pt x="267" y="11514"/>
                      <a:pt x="301" y="11747"/>
                    </a:cubicBezTo>
                    <a:cubicBezTo>
                      <a:pt x="368" y="12381"/>
                      <a:pt x="267" y="12781"/>
                      <a:pt x="935" y="12982"/>
                    </a:cubicBezTo>
                    <a:cubicBezTo>
                      <a:pt x="1081" y="13035"/>
                      <a:pt x="1255" y="13051"/>
                      <a:pt x="1434" y="13051"/>
                    </a:cubicBezTo>
                    <a:cubicBezTo>
                      <a:pt x="1702" y="13051"/>
                      <a:pt x="1982" y="13015"/>
                      <a:pt x="2202" y="13015"/>
                    </a:cubicBezTo>
                    <a:cubicBezTo>
                      <a:pt x="2398" y="13015"/>
                      <a:pt x="2999" y="13073"/>
                      <a:pt x="3500" y="13073"/>
                    </a:cubicBezTo>
                    <a:cubicBezTo>
                      <a:pt x="3852" y="13073"/>
                      <a:pt x="4155" y="13044"/>
                      <a:pt x="4237" y="12948"/>
                    </a:cubicBezTo>
                    <a:cubicBezTo>
                      <a:pt x="4571" y="12615"/>
                      <a:pt x="4337" y="11347"/>
                      <a:pt x="4337" y="10813"/>
                    </a:cubicBezTo>
                    <a:cubicBezTo>
                      <a:pt x="4370" y="7845"/>
                      <a:pt x="4337" y="4842"/>
                      <a:pt x="4337" y="1840"/>
                    </a:cubicBezTo>
                    <a:cubicBezTo>
                      <a:pt x="4337" y="1540"/>
                      <a:pt x="4437" y="906"/>
                      <a:pt x="4337" y="606"/>
                    </a:cubicBezTo>
                    <a:cubicBezTo>
                      <a:pt x="4137" y="39"/>
                      <a:pt x="3637" y="72"/>
                      <a:pt x="3170" y="39"/>
                    </a:cubicBezTo>
                    <a:cubicBezTo>
                      <a:pt x="2784" y="20"/>
                      <a:pt x="2410" y="0"/>
                      <a:pt x="203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07" name="Google Shape;1174;p44"/>
              <p:cNvSpPr/>
              <p:nvPr/>
            </p:nvSpPr>
            <p:spPr>
              <a:xfrm>
                <a:off x="8537549" y="3260148"/>
                <a:ext cx="62868" cy="125053"/>
              </a:xfrm>
              <a:custGeom>
                <a:avLst/>
                <a:gdLst/>
                <a:ahLst/>
                <a:cxnLst/>
                <a:rect l="l" t="t" r="r" b="b"/>
                <a:pathLst>
                  <a:path w="2669" h="5309" extrusionOk="0">
                    <a:moveTo>
                      <a:pt x="623" y="1"/>
                    </a:moveTo>
                    <a:cubicBezTo>
                      <a:pt x="540" y="1"/>
                      <a:pt x="464" y="11"/>
                      <a:pt x="401" y="38"/>
                    </a:cubicBezTo>
                    <a:cubicBezTo>
                      <a:pt x="67" y="171"/>
                      <a:pt x="134" y="405"/>
                      <a:pt x="67" y="772"/>
                    </a:cubicBezTo>
                    <a:cubicBezTo>
                      <a:pt x="0" y="1406"/>
                      <a:pt x="34" y="2039"/>
                      <a:pt x="67" y="2673"/>
                    </a:cubicBezTo>
                    <a:cubicBezTo>
                      <a:pt x="100" y="2740"/>
                      <a:pt x="67" y="2773"/>
                      <a:pt x="67" y="2807"/>
                    </a:cubicBezTo>
                    <a:cubicBezTo>
                      <a:pt x="67" y="3340"/>
                      <a:pt x="67" y="3907"/>
                      <a:pt x="234" y="4374"/>
                    </a:cubicBezTo>
                    <a:cubicBezTo>
                      <a:pt x="401" y="4875"/>
                      <a:pt x="801" y="5275"/>
                      <a:pt x="1368" y="5308"/>
                    </a:cubicBezTo>
                    <a:cubicBezTo>
                      <a:pt x="1701" y="5308"/>
                      <a:pt x="2302" y="5175"/>
                      <a:pt x="2435" y="4875"/>
                    </a:cubicBezTo>
                    <a:cubicBezTo>
                      <a:pt x="2669" y="4408"/>
                      <a:pt x="2469" y="3374"/>
                      <a:pt x="2469" y="2873"/>
                    </a:cubicBezTo>
                    <a:cubicBezTo>
                      <a:pt x="2469" y="2206"/>
                      <a:pt x="2435" y="1572"/>
                      <a:pt x="2402" y="905"/>
                    </a:cubicBezTo>
                    <a:cubicBezTo>
                      <a:pt x="2402" y="471"/>
                      <a:pt x="2469" y="271"/>
                      <a:pt x="2202" y="105"/>
                    </a:cubicBezTo>
                    <a:cubicBezTo>
                      <a:pt x="2102" y="62"/>
                      <a:pt x="1965" y="49"/>
                      <a:pt x="1823" y="49"/>
                    </a:cubicBezTo>
                    <a:cubicBezTo>
                      <a:pt x="1633" y="49"/>
                      <a:pt x="1435" y="71"/>
                      <a:pt x="1301" y="71"/>
                    </a:cubicBezTo>
                    <a:cubicBezTo>
                      <a:pt x="1107" y="71"/>
                      <a:pt x="842" y="1"/>
                      <a:pt x="623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08" name="Google Shape;1175;p44"/>
              <p:cNvSpPr/>
              <p:nvPr/>
            </p:nvSpPr>
            <p:spPr>
              <a:xfrm>
                <a:off x="8638103" y="3178154"/>
                <a:ext cx="81736" cy="206059"/>
              </a:xfrm>
              <a:custGeom>
                <a:avLst/>
                <a:gdLst/>
                <a:ahLst/>
                <a:cxnLst/>
                <a:rect l="l" t="t" r="r" b="b"/>
                <a:pathLst>
                  <a:path w="3470" h="8748" extrusionOk="0">
                    <a:moveTo>
                      <a:pt x="2083" y="0"/>
                    </a:moveTo>
                    <a:cubicBezTo>
                      <a:pt x="1516" y="0"/>
                      <a:pt x="887" y="108"/>
                      <a:pt x="468" y="150"/>
                    </a:cubicBezTo>
                    <a:cubicBezTo>
                      <a:pt x="401" y="150"/>
                      <a:pt x="301" y="183"/>
                      <a:pt x="201" y="216"/>
                    </a:cubicBezTo>
                    <a:cubicBezTo>
                      <a:pt x="1" y="350"/>
                      <a:pt x="101" y="950"/>
                      <a:pt x="101" y="1184"/>
                    </a:cubicBezTo>
                    <a:cubicBezTo>
                      <a:pt x="134" y="1551"/>
                      <a:pt x="201" y="1951"/>
                      <a:pt x="201" y="2318"/>
                    </a:cubicBezTo>
                    <a:cubicBezTo>
                      <a:pt x="268" y="4286"/>
                      <a:pt x="335" y="6221"/>
                      <a:pt x="368" y="8189"/>
                    </a:cubicBezTo>
                    <a:cubicBezTo>
                      <a:pt x="435" y="8422"/>
                      <a:pt x="535" y="8589"/>
                      <a:pt x="668" y="8689"/>
                    </a:cubicBezTo>
                    <a:cubicBezTo>
                      <a:pt x="754" y="8732"/>
                      <a:pt x="901" y="8747"/>
                      <a:pt x="1073" y="8747"/>
                    </a:cubicBezTo>
                    <a:cubicBezTo>
                      <a:pt x="1436" y="8747"/>
                      <a:pt x="1909" y="8679"/>
                      <a:pt x="2136" y="8656"/>
                    </a:cubicBezTo>
                    <a:cubicBezTo>
                      <a:pt x="2903" y="8623"/>
                      <a:pt x="3103" y="8522"/>
                      <a:pt x="3203" y="7755"/>
                    </a:cubicBezTo>
                    <a:cubicBezTo>
                      <a:pt x="3303" y="6721"/>
                      <a:pt x="3103" y="5587"/>
                      <a:pt x="3170" y="4553"/>
                    </a:cubicBezTo>
                    <a:cubicBezTo>
                      <a:pt x="3237" y="3519"/>
                      <a:pt x="3337" y="2518"/>
                      <a:pt x="3337" y="1517"/>
                    </a:cubicBezTo>
                    <a:cubicBezTo>
                      <a:pt x="3337" y="1050"/>
                      <a:pt x="3470" y="450"/>
                      <a:pt x="2970" y="150"/>
                    </a:cubicBezTo>
                    <a:cubicBezTo>
                      <a:pt x="2734" y="38"/>
                      <a:pt x="2420" y="0"/>
                      <a:pt x="208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09" name="Google Shape;1176;p44"/>
              <p:cNvSpPr/>
              <p:nvPr/>
            </p:nvSpPr>
            <p:spPr>
              <a:xfrm>
                <a:off x="8743391" y="3062831"/>
                <a:ext cx="138315" cy="338509"/>
              </a:xfrm>
              <a:custGeom>
                <a:avLst/>
                <a:gdLst/>
                <a:ahLst/>
                <a:cxnLst/>
                <a:rect l="l" t="t" r="r" b="b"/>
                <a:pathLst>
                  <a:path w="5872" h="14371" extrusionOk="0">
                    <a:moveTo>
                      <a:pt x="2820" y="651"/>
                    </a:moveTo>
                    <a:cubicBezTo>
                      <a:pt x="3145" y="651"/>
                      <a:pt x="3470" y="659"/>
                      <a:pt x="3804" y="676"/>
                    </a:cubicBezTo>
                    <a:cubicBezTo>
                      <a:pt x="4304" y="709"/>
                      <a:pt x="4804" y="676"/>
                      <a:pt x="4971" y="1243"/>
                    </a:cubicBezTo>
                    <a:cubicBezTo>
                      <a:pt x="5071" y="1543"/>
                      <a:pt x="4971" y="2177"/>
                      <a:pt x="4971" y="2477"/>
                    </a:cubicBezTo>
                    <a:cubicBezTo>
                      <a:pt x="4971" y="5479"/>
                      <a:pt x="5004" y="8482"/>
                      <a:pt x="5004" y="11450"/>
                    </a:cubicBezTo>
                    <a:cubicBezTo>
                      <a:pt x="5004" y="11984"/>
                      <a:pt x="5238" y="13252"/>
                      <a:pt x="4871" y="13585"/>
                    </a:cubicBezTo>
                    <a:cubicBezTo>
                      <a:pt x="4789" y="13681"/>
                      <a:pt x="4486" y="13710"/>
                      <a:pt x="4134" y="13710"/>
                    </a:cubicBezTo>
                    <a:cubicBezTo>
                      <a:pt x="3633" y="13710"/>
                      <a:pt x="3032" y="13652"/>
                      <a:pt x="2836" y="13652"/>
                    </a:cubicBezTo>
                    <a:cubicBezTo>
                      <a:pt x="2592" y="13652"/>
                      <a:pt x="2273" y="13696"/>
                      <a:pt x="1979" y="13696"/>
                    </a:cubicBezTo>
                    <a:cubicBezTo>
                      <a:pt x="1832" y="13696"/>
                      <a:pt x="1691" y="13685"/>
                      <a:pt x="1569" y="13652"/>
                    </a:cubicBezTo>
                    <a:cubicBezTo>
                      <a:pt x="901" y="13418"/>
                      <a:pt x="1002" y="13018"/>
                      <a:pt x="935" y="12418"/>
                    </a:cubicBezTo>
                    <a:cubicBezTo>
                      <a:pt x="901" y="12184"/>
                      <a:pt x="868" y="11917"/>
                      <a:pt x="868" y="11684"/>
                    </a:cubicBezTo>
                    <a:cubicBezTo>
                      <a:pt x="835" y="9249"/>
                      <a:pt x="801" y="6814"/>
                      <a:pt x="768" y="4379"/>
                    </a:cubicBezTo>
                    <a:lnTo>
                      <a:pt x="768" y="2110"/>
                    </a:lnTo>
                    <a:cubicBezTo>
                      <a:pt x="768" y="1910"/>
                      <a:pt x="668" y="1010"/>
                      <a:pt x="735" y="843"/>
                    </a:cubicBezTo>
                    <a:cubicBezTo>
                      <a:pt x="860" y="693"/>
                      <a:pt x="1266" y="674"/>
                      <a:pt x="1574" y="674"/>
                    </a:cubicBezTo>
                    <a:cubicBezTo>
                      <a:pt x="1677" y="674"/>
                      <a:pt x="1769" y="676"/>
                      <a:pt x="1835" y="676"/>
                    </a:cubicBezTo>
                    <a:cubicBezTo>
                      <a:pt x="2169" y="659"/>
                      <a:pt x="2494" y="651"/>
                      <a:pt x="2820" y="651"/>
                    </a:cubicBezTo>
                    <a:close/>
                    <a:moveTo>
                      <a:pt x="2227" y="0"/>
                    </a:moveTo>
                    <a:cubicBezTo>
                      <a:pt x="1677" y="0"/>
                      <a:pt x="1135" y="42"/>
                      <a:pt x="701" y="176"/>
                    </a:cubicBezTo>
                    <a:cubicBezTo>
                      <a:pt x="368" y="276"/>
                      <a:pt x="234" y="342"/>
                      <a:pt x="134" y="676"/>
                    </a:cubicBezTo>
                    <a:cubicBezTo>
                      <a:pt x="1" y="1076"/>
                      <a:pt x="134" y="1677"/>
                      <a:pt x="134" y="2110"/>
                    </a:cubicBezTo>
                    <a:cubicBezTo>
                      <a:pt x="134" y="2644"/>
                      <a:pt x="134" y="3211"/>
                      <a:pt x="134" y="3745"/>
                    </a:cubicBezTo>
                    <a:cubicBezTo>
                      <a:pt x="168" y="4846"/>
                      <a:pt x="201" y="5980"/>
                      <a:pt x="234" y="7081"/>
                    </a:cubicBezTo>
                    <a:cubicBezTo>
                      <a:pt x="268" y="8248"/>
                      <a:pt x="301" y="9449"/>
                      <a:pt x="368" y="10616"/>
                    </a:cubicBezTo>
                    <a:cubicBezTo>
                      <a:pt x="301" y="11450"/>
                      <a:pt x="301" y="12318"/>
                      <a:pt x="401" y="13152"/>
                    </a:cubicBezTo>
                    <a:cubicBezTo>
                      <a:pt x="434" y="13318"/>
                      <a:pt x="468" y="13485"/>
                      <a:pt x="501" y="13619"/>
                    </a:cubicBezTo>
                    <a:cubicBezTo>
                      <a:pt x="501" y="13652"/>
                      <a:pt x="501" y="13685"/>
                      <a:pt x="501" y="13685"/>
                    </a:cubicBezTo>
                    <a:cubicBezTo>
                      <a:pt x="535" y="13752"/>
                      <a:pt x="568" y="13819"/>
                      <a:pt x="601" y="13852"/>
                    </a:cubicBezTo>
                    <a:cubicBezTo>
                      <a:pt x="701" y="13986"/>
                      <a:pt x="868" y="14119"/>
                      <a:pt x="1102" y="14219"/>
                    </a:cubicBezTo>
                    <a:cubicBezTo>
                      <a:pt x="1428" y="14338"/>
                      <a:pt x="1813" y="14371"/>
                      <a:pt x="2208" y="14371"/>
                    </a:cubicBezTo>
                    <a:cubicBezTo>
                      <a:pt x="2702" y="14371"/>
                      <a:pt x="3211" y="14319"/>
                      <a:pt x="3637" y="14319"/>
                    </a:cubicBezTo>
                    <a:cubicBezTo>
                      <a:pt x="3854" y="14319"/>
                      <a:pt x="4160" y="14351"/>
                      <a:pt x="4469" y="14351"/>
                    </a:cubicBezTo>
                    <a:cubicBezTo>
                      <a:pt x="4871" y="14351"/>
                      <a:pt x="5279" y="14297"/>
                      <a:pt x="5505" y="14052"/>
                    </a:cubicBezTo>
                    <a:cubicBezTo>
                      <a:pt x="5872" y="13652"/>
                      <a:pt x="5672" y="12751"/>
                      <a:pt x="5672" y="12284"/>
                    </a:cubicBezTo>
                    <a:cubicBezTo>
                      <a:pt x="5638" y="11184"/>
                      <a:pt x="5638" y="10116"/>
                      <a:pt x="5638" y="9015"/>
                    </a:cubicBezTo>
                    <a:cubicBezTo>
                      <a:pt x="5638" y="6847"/>
                      <a:pt x="5638" y="4679"/>
                      <a:pt x="5605" y="2477"/>
                    </a:cubicBezTo>
                    <a:cubicBezTo>
                      <a:pt x="5605" y="1944"/>
                      <a:pt x="5872" y="809"/>
                      <a:pt x="5471" y="342"/>
                    </a:cubicBezTo>
                    <a:cubicBezTo>
                      <a:pt x="5234" y="105"/>
                      <a:pt x="4787" y="63"/>
                      <a:pt x="4384" y="63"/>
                    </a:cubicBezTo>
                    <a:cubicBezTo>
                      <a:pt x="4164" y="63"/>
                      <a:pt x="3957" y="76"/>
                      <a:pt x="3804" y="76"/>
                    </a:cubicBezTo>
                    <a:cubicBezTo>
                      <a:pt x="3337" y="42"/>
                      <a:pt x="2778" y="0"/>
                      <a:pt x="222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0" name="Google Shape;1177;p44"/>
              <p:cNvSpPr/>
              <p:nvPr/>
            </p:nvSpPr>
            <p:spPr>
              <a:xfrm>
                <a:off x="8621614" y="3164964"/>
                <a:ext cx="117869" cy="233454"/>
              </a:xfrm>
              <a:custGeom>
                <a:avLst/>
                <a:gdLst/>
                <a:ahLst/>
                <a:cxnLst/>
                <a:rect l="l" t="t" r="r" b="b"/>
                <a:pathLst>
                  <a:path w="5004" h="9911" extrusionOk="0">
                    <a:moveTo>
                      <a:pt x="2737" y="568"/>
                    </a:moveTo>
                    <a:cubicBezTo>
                      <a:pt x="3096" y="568"/>
                      <a:pt x="3433" y="611"/>
                      <a:pt x="3670" y="743"/>
                    </a:cubicBezTo>
                    <a:cubicBezTo>
                      <a:pt x="4203" y="1010"/>
                      <a:pt x="4037" y="1610"/>
                      <a:pt x="4037" y="2077"/>
                    </a:cubicBezTo>
                    <a:cubicBezTo>
                      <a:pt x="4037" y="3111"/>
                      <a:pt x="3937" y="4112"/>
                      <a:pt x="3870" y="5113"/>
                    </a:cubicBezTo>
                    <a:cubicBezTo>
                      <a:pt x="3803" y="6147"/>
                      <a:pt x="4003" y="7281"/>
                      <a:pt x="3903" y="8315"/>
                    </a:cubicBezTo>
                    <a:cubicBezTo>
                      <a:pt x="3803" y="9082"/>
                      <a:pt x="3603" y="9183"/>
                      <a:pt x="2836" y="9216"/>
                    </a:cubicBezTo>
                    <a:cubicBezTo>
                      <a:pt x="2610" y="9238"/>
                      <a:pt x="2140" y="9322"/>
                      <a:pt x="1777" y="9322"/>
                    </a:cubicBezTo>
                    <a:cubicBezTo>
                      <a:pt x="1603" y="9322"/>
                      <a:pt x="1454" y="9303"/>
                      <a:pt x="1368" y="9249"/>
                    </a:cubicBezTo>
                    <a:cubicBezTo>
                      <a:pt x="1235" y="9149"/>
                      <a:pt x="1135" y="8982"/>
                      <a:pt x="1101" y="8749"/>
                    </a:cubicBezTo>
                    <a:cubicBezTo>
                      <a:pt x="1035" y="6814"/>
                      <a:pt x="1001" y="4846"/>
                      <a:pt x="934" y="2878"/>
                    </a:cubicBezTo>
                    <a:cubicBezTo>
                      <a:pt x="901" y="2511"/>
                      <a:pt x="834" y="2111"/>
                      <a:pt x="834" y="1744"/>
                    </a:cubicBezTo>
                    <a:cubicBezTo>
                      <a:pt x="801" y="1510"/>
                      <a:pt x="701" y="910"/>
                      <a:pt x="934" y="776"/>
                    </a:cubicBezTo>
                    <a:cubicBezTo>
                      <a:pt x="1001" y="743"/>
                      <a:pt x="1101" y="710"/>
                      <a:pt x="1201" y="710"/>
                    </a:cubicBezTo>
                    <a:cubicBezTo>
                      <a:pt x="1585" y="669"/>
                      <a:pt x="2188" y="568"/>
                      <a:pt x="2737" y="568"/>
                    </a:cubicBezTo>
                    <a:close/>
                    <a:moveTo>
                      <a:pt x="2853" y="1"/>
                    </a:moveTo>
                    <a:cubicBezTo>
                      <a:pt x="2436" y="1"/>
                      <a:pt x="2019" y="26"/>
                      <a:pt x="1635" y="43"/>
                    </a:cubicBezTo>
                    <a:cubicBezTo>
                      <a:pt x="1301" y="76"/>
                      <a:pt x="634" y="9"/>
                      <a:pt x="334" y="309"/>
                    </a:cubicBezTo>
                    <a:cubicBezTo>
                      <a:pt x="0" y="643"/>
                      <a:pt x="167" y="1310"/>
                      <a:pt x="201" y="1677"/>
                    </a:cubicBezTo>
                    <a:cubicBezTo>
                      <a:pt x="234" y="2478"/>
                      <a:pt x="267" y="3278"/>
                      <a:pt x="334" y="4079"/>
                    </a:cubicBezTo>
                    <a:cubicBezTo>
                      <a:pt x="367" y="5013"/>
                      <a:pt x="434" y="5947"/>
                      <a:pt x="501" y="6914"/>
                    </a:cubicBezTo>
                    <a:cubicBezTo>
                      <a:pt x="467" y="7448"/>
                      <a:pt x="467" y="7982"/>
                      <a:pt x="501" y="8515"/>
                    </a:cubicBezTo>
                    <a:cubicBezTo>
                      <a:pt x="534" y="8849"/>
                      <a:pt x="467" y="9416"/>
                      <a:pt x="768" y="9683"/>
                    </a:cubicBezTo>
                    <a:cubicBezTo>
                      <a:pt x="949" y="9864"/>
                      <a:pt x="1252" y="9885"/>
                      <a:pt x="1519" y="9885"/>
                    </a:cubicBezTo>
                    <a:cubicBezTo>
                      <a:pt x="1595" y="9885"/>
                      <a:pt x="1668" y="9883"/>
                      <a:pt x="1735" y="9883"/>
                    </a:cubicBezTo>
                    <a:cubicBezTo>
                      <a:pt x="2021" y="9897"/>
                      <a:pt x="2329" y="9910"/>
                      <a:pt x="2639" y="9910"/>
                    </a:cubicBezTo>
                    <a:cubicBezTo>
                      <a:pt x="3089" y="9910"/>
                      <a:pt x="3542" y="9882"/>
                      <a:pt x="3937" y="9783"/>
                    </a:cubicBezTo>
                    <a:cubicBezTo>
                      <a:pt x="4937" y="9516"/>
                      <a:pt x="4537" y="8315"/>
                      <a:pt x="4504" y="7515"/>
                    </a:cubicBezTo>
                    <a:cubicBezTo>
                      <a:pt x="4404" y="5813"/>
                      <a:pt x="4604" y="4146"/>
                      <a:pt x="4670" y="2478"/>
                    </a:cubicBezTo>
                    <a:cubicBezTo>
                      <a:pt x="4670" y="1744"/>
                      <a:pt x="5004" y="343"/>
                      <a:pt x="4070" y="109"/>
                    </a:cubicBezTo>
                    <a:cubicBezTo>
                      <a:pt x="3686" y="26"/>
                      <a:pt x="3269" y="1"/>
                      <a:pt x="2853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1" name="Google Shape;1178;p44"/>
              <p:cNvSpPr/>
              <p:nvPr/>
            </p:nvSpPr>
            <p:spPr>
              <a:xfrm>
                <a:off x="8524971" y="3244202"/>
                <a:ext cx="93513" cy="158502"/>
              </a:xfrm>
              <a:custGeom>
                <a:avLst/>
                <a:gdLst/>
                <a:ahLst/>
                <a:cxnLst/>
                <a:rect l="l" t="t" r="r" b="b"/>
                <a:pathLst>
                  <a:path w="3970" h="6729" extrusionOk="0">
                    <a:moveTo>
                      <a:pt x="1157" y="678"/>
                    </a:moveTo>
                    <a:cubicBezTo>
                      <a:pt x="1376" y="678"/>
                      <a:pt x="1641" y="748"/>
                      <a:pt x="1835" y="748"/>
                    </a:cubicBezTo>
                    <a:cubicBezTo>
                      <a:pt x="1871" y="753"/>
                      <a:pt x="1912" y="755"/>
                      <a:pt x="1957" y="755"/>
                    </a:cubicBezTo>
                    <a:cubicBezTo>
                      <a:pt x="2097" y="755"/>
                      <a:pt x="2270" y="736"/>
                      <a:pt x="2429" y="736"/>
                    </a:cubicBezTo>
                    <a:cubicBezTo>
                      <a:pt x="2545" y="736"/>
                      <a:pt x="2653" y="746"/>
                      <a:pt x="2736" y="782"/>
                    </a:cubicBezTo>
                    <a:cubicBezTo>
                      <a:pt x="3003" y="948"/>
                      <a:pt x="2936" y="1182"/>
                      <a:pt x="2936" y="1582"/>
                    </a:cubicBezTo>
                    <a:cubicBezTo>
                      <a:pt x="2969" y="2249"/>
                      <a:pt x="3003" y="2883"/>
                      <a:pt x="3003" y="3550"/>
                    </a:cubicBezTo>
                    <a:cubicBezTo>
                      <a:pt x="3003" y="4084"/>
                      <a:pt x="3203" y="5085"/>
                      <a:pt x="2969" y="5552"/>
                    </a:cubicBezTo>
                    <a:cubicBezTo>
                      <a:pt x="2836" y="5852"/>
                      <a:pt x="2235" y="5985"/>
                      <a:pt x="1902" y="5985"/>
                    </a:cubicBezTo>
                    <a:cubicBezTo>
                      <a:pt x="1368" y="5985"/>
                      <a:pt x="935" y="5585"/>
                      <a:pt x="768" y="5051"/>
                    </a:cubicBezTo>
                    <a:cubicBezTo>
                      <a:pt x="601" y="4584"/>
                      <a:pt x="601" y="4017"/>
                      <a:pt x="601" y="3484"/>
                    </a:cubicBezTo>
                    <a:cubicBezTo>
                      <a:pt x="601" y="3450"/>
                      <a:pt x="634" y="3417"/>
                      <a:pt x="634" y="3383"/>
                    </a:cubicBezTo>
                    <a:cubicBezTo>
                      <a:pt x="601" y="2716"/>
                      <a:pt x="534" y="2083"/>
                      <a:pt x="634" y="1449"/>
                    </a:cubicBezTo>
                    <a:cubicBezTo>
                      <a:pt x="668" y="1082"/>
                      <a:pt x="601" y="848"/>
                      <a:pt x="935" y="715"/>
                    </a:cubicBezTo>
                    <a:cubicBezTo>
                      <a:pt x="998" y="688"/>
                      <a:pt x="1074" y="678"/>
                      <a:pt x="1157" y="678"/>
                    </a:cubicBezTo>
                    <a:close/>
                    <a:moveTo>
                      <a:pt x="1007" y="0"/>
                    </a:moveTo>
                    <a:cubicBezTo>
                      <a:pt x="640" y="0"/>
                      <a:pt x="302" y="70"/>
                      <a:pt x="134" y="315"/>
                    </a:cubicBezTo>
                    <a:cubicBezTo>
                      <a:pt x="1" y="548"/>
                      <a:pt x="67" y="982"/>
                      <a:pt x="34" y="1249"/>
                    </a:cubicBezTo>
                    <a:cubicBezTo>
                      <a:pt x="34" y="1549"/>
                      <a:pt x="67" y="1849"/>
                      <a:pt x="67" y="2183"/>
                    </a:cubicBezTo>
                    <a:cubicBezTo>
                      <a:pt x="67" y="3050"/>
                      <a:pt x="67" y="3951"/>
                      <a:pt x="101" y="4851"/>
                    </a:cubicBezTo>
                    <a:cubicBezTo>
                      <a:pt x="134" y="5485"/>
                      <a:pt x="34" y="6286"/>
                      <a:pt x="768" y="6552"/>
                    </a:cubicBezTo>
                    <a:cubicBezTo>
                      <a:pt x="1035" y="6663"/>
                      <a:pt x="1511" y="6728"/>
                      <a:pt x="1995" y="6728"/>
                    </a:cubicBezTo>
                    <a:cubicBezTo>
                      <a:pt x="2536" y="6728"/>
                      <a:pt x="3088" y="6646"/>
                      <a:pt x="3370" y="6452"/>
                    </a:cubicBezTo>
                    <a:cubicBezTo>
                      <a:pt x="3970" y="6019"/>
                      <a:pt x="3670" y="4784"/>
                      <a:pt x="3670" y="4151"/>
                    </a:cubicBezTo>
                    <a:cubicBezTo>
                      <a:pt x="3636" y="3083"/>
                      <a:pt x="3803" y="1716"/>
                      <a:pt x="3503" y="715"/>
                    </a:cubicBezTo>
                    <a:cubicBezTo>
                      <a:pt x="3336" y="48"/>
                      <a:pt x="2803" y="148"/>
                      <a:pt x="2202" y="114"/>
                    </a:cubicBezTo>
                    <a:cubicBezTo>
                      <a:pt x="1913" y="96"/>
                      <a:pt x="1439" y="0"/>
                      <a:pt x="100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2" name="Google Shape;1179;p44"/>
              <p:cNvSpPr/>
              <p:nvPr/>
            </p:nvSpPr>
            <p:spPr>
              <a:xfrm>
                <a:off x="8450091" y="3132718"/>
                <a:ext cx="519623" cy="323222"/>
              </a:xfrm>
              <a:custGeom>
                <a:avLst/>
                <a:gdLst/>
                <a:ahLst/>
                <a:cxnLst/>
                <a:rect l="l" t="t" r="r" b="b"/>
                <a:pathLst>
                  <a:path w="22060" h="13722" extrusionOk="0">
                    <a:moveTo>
                      <a:pt x="1171" y="1"/>
                    </a:moveTo>
                    <a:cubicBezTo>
                      <a:pt x="1096" y="1"/>
                      <a:pt x="1020" y="23"/>
                      <a:pt x="945" y="77"/>
                    </a:cubicBezTo>
                    <a:cubicBezTo>
                      <a:pt x="711" y="244"/>
                      <a:pt x="578" y="578"/>
                      <a:pt x="478" y="811"/>
                    </a:cubicBezTo>
                    <a:cubicBezTo>
                      <a:pt x="311" y="1178"/>
                      <a:pt x="144" y="1512"/>
                      <a:pt x="44" y="1879"/>
                    </a:cubicBezTo>
                    <a:cubicBezTo>
                      <a:pt x="0" y="2097"/>
                      <a:pt x="186" y="2244"/>
                      <a:pt x="366" y="2244"/>
                    </a:cubicBezTo>
                    <a:cubicBezTo>
                      <a:pt x="461" y="2244"/>
                      <a:pt x="554" y="2204"/>
                      <a:pt x="611" y="2112"/>
                    </a:cubicBezTo>
                    <a:cubicBezTo>
                      <a:pt x="711" y="1845"/>
                      <a:pt x="811" y="1578"/>
                      <a:pt x="945" y="1345"/>
                    </a:cubicBezTo>
                    <a:cubicBezTo>
                      <a:pt x="945" y="1345"/>
                      <a:pt x="945" y="1345"/>
                      <a:pt x="945" y="1312"/>
                    </a:cubicBezTo>
                    <a:cubicBezTo>
                      <a:pt x="1011" y="4147"/>
                      <a:pt x="1045" y="6949"/>
                      <a:pt x="1111" y="9751"/>
                    </a:cubicBezTo>
                    <a:cubicBezTo>
                      <a:pt x="1111" y="10451"/>
                      <a:pt x="811" y="11986"/>
                      <a:pt x="1412" y="12520"/>
                    </a:cubicBezTo>
                    <a:cubicBezTo>
                      <a:pt x="1645" y="12720"/>
                      <a:pt x="2079" y="12720"/>
                      <a:pt x="2346" y="12720"/>
                    </a:cubicBezTo>
                    <a:cubicBezTo>
                      <a:pt x="3046" y="12786"/>
                      <a:pt x="3747" y="12820"/>
                      <a:pt x="4447" y="12820"/>
                    </a:cubicBezTo>
                    <a:cubicBezTo>
                      <a:pt x="7416" y="12887"/>
                      <a:pt x="10385" y="12920"/>
                      <a:pt x="13320" y="12953"/>
                    </a:cubicBezTo>
                    <a:cubicBezTo>
                      <a:pt x="14421" y="12968"/>
                      <a:pt x="15521" y="12996"/>
                      <a:pt x="16622" y="12996"/>
                    </a:cubicBezTo>
                    <a:cubicBezTo>
                      <a:pt x="17990" y="12996"/>
                      <a:pt x="19358" y="12953"/>
                      <a:pt x="20725" y="12786"/>
                    </a:cubicBezTo>
                    <a:lnTo>
                      <a:pt x="20725" y="12786"/>
                    </a:lnTo>
                    <a:cubicBezTo>
                      <a:pt x="20625" y="12887"/>
                      <a:pt x="20559" y="12953"/>
                      <a:pt x="20492" y="13020"/>
                    </a:cubicBezTo>
                    <a:cubicBezTo>
                      <a:pt x="20230" y="13354"/>
                      <a:pt x="20496" y="13722"/>
                      <a:pt x="20803" y="13722"/>
                    </a:cubicBezTo>
                    <a:cubicBezTo>
                      <a:pt x="20925" y="13722"/>
                      <a:pt x="21054" y="13663"/>
                      <a:pt x="21159" y="13520"/>
                    </a:cubicBezTo>
                    <a:cubicBezTo>
                      <a:pt x="21426" y="13187"/>
                      <a:pt x="22060" y="12653"/>
                      <a:pt x="21993" y="12153"/>
                    </a:cubicBezTo>
                    <a:cubicBezTo>
                      <a:pt x="21893" y="11586"/>
                      <a:pt x="21059" y="11085"/>
                      <a:pt x="20692" y="10718"/>
                    </a:cubicBezTo>
                    <a:cubicBezTo>
                      <a:pt x="20615" y="10641"/>
                      <a:pt x="20529" y="10609"/>
                      <a:pt x="20446" y="10609"/>
                    </a:cubicBezTo>
                    <a:cubicBezTo>
                      <a:pt x="20170" y="10609"/>
                      <a:pt x="19927" y="10970"/>
                      <a:pt x="20158" y="11252"/>
                    </a:cubicBezTo>
                    <a:cubicBezTo>
                      <a:pt x="20392" y="11486"/>
                      <a:pt x="20592" y="11752"/>
                      <a:pt x="20792" y="12019"/>
                    </a:cubicBezTo>
                    <a:cubicBezTo>
                      <a:pt x="19394" y="12204"/>
                      <a:pt x="17971" y="12250"/>
                      <a:pt x="16554" y="12250"/>
                    </a:cubicBezTo>
                    <a:cubicBezTo>
                      <a:pt x="15671" y="12250"/>
                      <a:pt x="14791" y="12232"/>
                      <a:pt x="13921" y="12219"/>
                    </a:cubicBezTo>
                    <a:cubicBezTo>
                      <a:pt x="11319" y="12219"/>
                      <a:pt x="8683" y="12186"/>
                      <a:pt x="6048" y="12153"/>
                    </a:cubicBezTo>
                    <a:cubicBezTo>
                      <a:pt x="5481" y="12153"/>
                      <a:pt x="4889" y="12178"/>
                      <a:pt x="4297" y="12178"/>
                    </a:cubicBezTo>
                    <a:cubicBezTo>
                      <a:pt x="3705" y="12178"/>
                      <a:pt x="3113" y="12153"/>
                      <a:pt x="2546" y="12053"/>
                    </a:cubicBezTo>
                    <a:cubicBezTo>
                      <a:pt x="1945" y="11919"/>
                      <a:pt x="2012" y="11886"/>
                      <a:pt x="1879" y="11419"/>
                    </a:cubicBezTo>
                    <a:cubicBezTo>
                      <a:pt x="1812" y="11185"/>
                      <a:pt x="1845" y="10852"/>
                      <a:pt x="1845" y="10585"/>
                    </a:cubicBezTo>
                    <a:lnTo>
                      <a:pt x="1745" y="8517"/>
                    </a:lnTo>
                    <a:cubicBezTo>
                      <a:pt x="1612" y="5982"/>
                      <a:pt x="1445" y="3480"/>
                      <a:pt x="1312" y="945"/>
                    </a:cubicBezTo>
                    <a:lnTo>
                      <a:pt x="1312" y="945"/>
                    </a:lnTo>
                    <a:cubicBezTo>
                      <a:pt x="1378" y="1011"/>
                      <a:pt x="1412" y="1045"/>
                      <a:pt x="1445" y="1078"/>
                    </a:cubicBezTo>
                    <a:cubicBezTo>
                      <a:pt x="1578" y="1245"/>
                      <a:pt x="1745" y="1445"/>
                      <a:pt x="1912" y="1612"/>
                    </a:cubicBezTo>
                    <a:cubicBezTo>
                      <a:pt x="1986" y="1686"/>
                      <a:pt x="2071" y="1717"/>
                      <a:pt x="2153" y="1717"/>
                    </a:cubicBezTo>
                    <a:cubicBezTo>
                      <a:pt x="2440" y="1717"/>
                      <a:pt x="2705" y="1337"/>
                      <a:pt x="2446" y="1078"/>
                    </a:cubicBezTo>
                    <a:cubicBezTo>
                      <a:pt x="2179" y="778"/>
                      <a:pt x="1879" y="511"/>
                      <a:pt x="1612" y="211"/>
                    </a:cubicBezTo>
                    <a:cubicBezTo>
                      <a:pt x="1477" y="98"/>
                      <a:pt x="1326" y="1"/>
                      <a:pt x="117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3" name="Google Shape;1180;p44"/>
              <p:cNvSpPr/>
              <p:nvPr/>
            </p:nvSpPr>
            <p:spPr>
              <a:xfrm>
                <a:off x="8744969" y="3062242"/>
                <a:ext cx="138315" cy="339098"/>
              </a:xfrm>
              <a:custGeom>
                <a:avLst/>
                <a:gdLst/>
                <a:ahLst/>
                <a:cxnLst/>
                <a:rect l="l" t="t" r="r" b="b"/>
                <a:pathLst>
                  <a:path w="5872" h="14396" extrusionOk="0">
                    <a:moveTo>
                      <a:pt x="2685" y="662"/>
                    </a:moveTo>
                    <a:cubicBezTo>
                      <a:pt x="3060" y="662"/>
                      <a:pt x="3437" y="682"/>
                      <a:pt x="3803" y="701"/>
                    </a:cubicBezTo>
                    <a:cubicBezTo>
                      <a:pt x="4304" y="734"/>
                      <a:pt x="4804" y="701"/>
                      <a:pt x="5004" y="1268"/>
                    </a:cubicBezTo>
                    <a:cubicBezTo>
                      <a:pt x="5071" y="1568"/>
                      <a:pt x="5004" y="2202"/>
                      <a:pt x="5004" y="2502"/>
                    </a:cubicBezTo>
                    <a:cubicBezTo>
                      <a:pt x="5004" y="5504"/>
                      <a:pt x="5004" y="8507"/>
                      <a:pt x="5004" y="11475"/>
                    </a:cubicBezTo>
                    <a:cubicBezTo>
                      <a:pt x="5004" y="12009"/>
                      <a:pt x="5238" y="13277"/>
                      <a:pt x="4904" y="13610"/>
                    </a:cubicBezTo>
                    <a:cubicBezTo>
                      <a:pt x="4808" y="13706"/>
                      <a:pt x="4497" y="13735"/>
                      <a:pt x="4141" y="13735"/>
                    </a:cubicBezTo>
                    <a:cubicBezTo>
                      <a:pt x="3632" y="13735"/>
                      <a:pt x="3032" y="13677"/>
                      <a:pt x="2836" y="13677"/>
                    </a:cubicBezTo>
                    <a:cubicBezTo>
                      <a:pt x="2616" y="13677"/>
                      <a:pt x="2336" y="13713"/>
                      <a:pt x="2075" y="13713"/>
                    </a:cubicBezTo>
                    <a:cubicBezTo>
                      <a:pt x="1901" y="13713"/>
                      <a:pt x="1735" y="13697"/>
                      <a:pt x="1602" y="13644"/>
                    </a:cubicBezTo>
                    <a:cubicBezTo>
                      <a:pt x="901" y="13443"/>
                      <a:pt x="1001" y="13043"/>
                      <a:pt x="935" y="12409"/>
                    </a:cubicBezTo>
                    <a:cubicBezTo>
                      <a:pt x="901" y="12176"/>
                      <a:pt x="901" y="11942"/>
                      <a:pt x="868" y="11709"/>
                    </a:cubicBezTo>
                    <a:cubicBezTo>
                      <a:pt x="868" y="9274"/>
                      <a:pt x="834" y="6839"/>
                      <a:pt x="801" y="4404"/>
                    </a:cubicBezTo>
                    <a:lnTo>
                      <a:pt x="768" y="2135"/>
                    </a:lnTo>
                    <a:cubicBezTo>
                      <a:pt x="768" y="1935"/>
                      <a:pt x="668" y="1035"/>
                      <a:pt x="768" y="868"/>
                    </a:cubicBezTo>
                    <a:cubicBezTo>
                      <a:pt x="868" y="718"/>
                      <a:pt x="1268" y="699"/>
                      <a:pt x="1589" y="699"/>
                    </a:cubicBezTo>
                    <a:cubicBezTo>
                      <a:pt x="1696" y="699"/>
                      <a:pt x="1793" y="701"/>
                      <a:pt x="1869" y="701"/>
                    </a:cubicBezTo>
                    <a:cubicBezTo>
                      <a:pt x="2136" y="673"/>
                      <a:pt x="2410" y="662"/>
                      <a:pt x="2685" y="662"/>
                    </a:cubicBezTo>
                    <a:close/>
                    <a:moveTo>
                      <a:pt x="2335" y="21"/>
                    </a:moveTo>
                    <a:cubicBezTo>
                      <a:pt x="1757" y="21"/>
                      <a:pt x="1177" y="59"/>
                      <a:pt x="701" y="201"/>
                    </a:cubicBezTo>
                    <a:cubicBezTo>
                      <a:pt x="367" y="301"/>
                      <a:pt x="234" y="367"/>
                      <a:pt x="134" y="701"/>
                    </a:cubicBezTo>
                    <a:cubicBezTo>
                      <a:pt x="1" y="1101"/>
                      <a:pt x="134" y="1702"/>
                      <a:pt x="134" y="2135"/>
                    </a:cubicBezTo>
                    <a:cubicBezTo>
                      <a:pt x="134" y="2669"/>
                      <a:pt x="134" y="3236"/>
                      <a:pt x="167" y="3770"/>
                    </a:cubicBezTo>
                    <a:cubicBezTo>
                      <a:pt x="167" y="4871"/>
                      <a:pt x="201" y="5971"/>
                      <a:pt x="234" y="7106"/>
                    </a:cubicBezTo>
                    <a:cubicBezTo>
                      <a:pt x="267" y="8273"/>
                      <a:pt x="301" y="9474"/>
                      <a:pt x="367" y="10641"/>
                    </a:cubicBezTo>
                    <a:cubicBezTo>
                      <a:pt x="334" y="11475"/>
                      <a:pt x="301" y="12343"/>
                      <a:pt x="401" y="13177"/>
                    </a:cubicBezTo>
                    <a:cubicBezTo>
                      <a:pt x="434" y="13343"/>
                      <a:pt x="468" y="13510"/>
                      <a:pt x="534" y="13644"/>
                    </a:cubicBezTo>
                    <a:cubicBezTo>
                      <a:pt x="534" y="13677"/>
                      <a:pt x="534" y="13677"/>
                      <a:pt x="534" y="13710"/>
                    </a:cubicBezTo>
                    <a:cubicBezTo>
                      <a:pt x="534" y="13777"/>
                      <a:pt x="568" y="13844"/>
                      <a:pt x="634" y="13877"/>
                    </a:cubicBezTo>
                    <a:cubicBezTo>
                      <a:pt x="734" y="14011"/>
                      <a:pt x="868" y="14144"/>
                      <a:pt x="1101" y="14244"/>
                    </a:cubicBezTo>
                    <a:cubicBezTo>
                      <a:pt x="1427" y="14363"/>
                      <a:pt x="1820" y="14396"/>
                      <a:pt x="2222" y="14396"/>
                    </a:cubicBezTo>
                    <a:cubicBezTo>
                      <a:pt x="2725" y="14396"/>
                      <a:pt x="3244" y="14344"/>
                      <a:pt x="3670" y="14344"/>
                    </a:cubicBezTo>
                    <a:cubicBezTo>
                      <a:pt x="3873" y="14344"/>
                      <a:pt x="4171" y="14376"/>
                      <a:pt x="4475" y="14376"/>
                    </a:cubicBezTo>
                    <a:cubicBezTo>
                      <a:pt x="4871" y="14376"/>
                      <a:pt x="5278" y="14322"/>
                      <a:pt x="5504" y="14077"/>
                    </a:cubicBezTo>
                    <a:cubicBezTo>
                      <a:pt x="5871" y="13677"/>
                      <a:pt x="5671" y="12776"/>
                      <a:pt x="5671" y="12309"/>
                    </a:cubicBezTo>
                    <a:cubicBezTo>
                      <a:pt x="5671" y="11209"/>
                      <a:pt x="5638" y="10141"/>
                      <a:pt x="5638" y="9040"/>
                    </a:cubicBezTo>
                    <a:cubicBezTo>
                      <a:pt x="5638" y="6872"/>
                      <a:pt x="5638" y="4670"/>
                      <a:pt x="5638" y="2502"/>
                    </a:cubicBezTo>
                    <a:cubicBezTo>
                      <a:pt x="5638" y="1969"/>
                      <a:pt x="5871" y="834"/>
                      <a:pt x="5471" y="367"/>
                    </a:cubicBezTo>
                    <a:cubicBezTo>
                      <a:pt x="5104" y="0"/>
                      <a:pt x="4237" y="101"/>
                      <a:pt x="3803" y="67"/>
                    </a:cubicBezTo>
                    <a:cubicBezTo>
                      <a:pt x="3363" y="51"/>
                      <a:pt x="2849" y="21"/>
                      <a:pt x="2335" y="2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4" name="Google Shape;1181;p44"/>
              <p:cNvSpPr/>
              <p:nvPr/>
            </p:nvSpPr>
            <p:spPr>
              <a:xfrm>
                <a:off x="8623193" y="3164964"/>
                <a:ext cx="117869" cy="233454"/>
              </a:xfrm>
              <a:custGeom>
                <a:avLst/>
                <a:gdLst/>
                <a:ahLst/>
                <a:cxnLst/>
                <a:rect l="l" t="t" r="r" b="b"/>
                <a:pathLst>
                  <a:path w="5004" h="9911" extrusionOk="0">
                    <a:moveTo>
                      <a:pt x="2799" y="560"/>
                    </a:moveTo>
                    <a:cubicBezTo>
                      <a:pt x="3135" y="560"/>
                      <a:pt x="3446" y="598"/>
                      <a:pt x="3669" y="710"/>
                    </a:cubicBezTo>
                    <a:cubicBezTo>
                      <a:pt x="4203" y="1010"/>
                      <a:pt x="4070" y="1610"/>
                      <a:pt x="4036" y="2077"/>
                    </a:cubicBezTo>
                    <a:cubicBezTo>
                      <a:pt x="4036" y="3078"/>
                      <a:pt x="3936" y="4079"/>
                      <a:pt x="3903" y="5113"/>
                    </a:cubicBezTo>
                    <a:cubicBezTo>
                      <a:pt x="3836" y="6147"/>
                      <a:pt x="4036" y="7281"/>
                      <a:pt x="3903" y="8315"/>
                    </a:cubicBezTo>
                    <a:cubicBezTo>
                      <a:pt x="3803" y="9082"/>
                      <a:pt x="3603" y="9183"/>
                      <a:pt x="2836" y="9216"/>
                    </a:cubicBezTo>
                    <a:cubicBezTo>
                      <a:pt x="2632" y="9239"/>
                      <a:pt x="2166" y="9307"/>
                      <a:pt x="1794" y="9307"/>
                    </a:cubicBezTo>
                    <a:cubicBezTo>
                      <a:pt x="1619" y="9307"/>
                      <a:pt x="1464" y="9292"/>
                      <a:pt x="1368" y="9249"/>
                    </a:cubicBezTo>
                    <a:cubicBezTo>
                      <a:pt x="1234" y="9149"/>
                      <a:pt x="1168" y="8982"/>
                      <a:pt x="1101" y="8749"/>
                    </a:cubicBezTo>
                    <a:cubicBezTo>
                      <a:pt x="1034" y="6781"/>
                      <a:pt x="1001" y="4846"/>
                      <a:pt x="934" y="2878"/>
                    </a:cubicBezTo>
                    <a:cubicBezTo>
                      <a:pt x="901" y="2478"/>
                      <a:pt x="834" y="2111"/>
                      <a:pt x="834" y="1744"/>
                    </a:cubicBezTo>
                    <a:cubicBezTo>
                      <a:pt x="834" y="1510"/>
                      <a:pt x="734" y="910"/>
                      <a:pt x="934" y="776"/>
                    </a:cubicBezTo>
                    <a:cubicBezTo>
                      <a:pt x="1001" y="743"/>
                      <a:pt x="1101" y="710"/>
                      <a:pt x="1201" y="710"/>
                    </a:cubicBezTo>
                    <a:cubicBezTo>
                      <a:pt x="1599" y="668"/>
                      <a:pt x="2234" y="560"/>
                      <a:pt x="2799" y="560"/>
                    </a:cubicBezTo>
                    <a:close/>
                    <a:moveTo>
                      <a:pt x="2869" y="1"/>
                    </a:moveTo>
                    <a:cubicBezTo>
                      <a:pt x="2452" y="1"/>
                      <a:pt x="2035" y="26"/>
                      <a:pt x="1668" y="43"/>
                    </a:cubicBezTo>
                    <a:cubicBezTo>
                      <a:pt x="1301" y="76"/>
                      <a:pt x="634" y="9"/>
                      <a:pt x="367" y="309"/>
                    </a:cubicBezTo>
                    <a:cubicBezTo>
                      <a:pt x="0" y="643"/>
                      <a:pt x="200" y="1310"/>
                      <a:pt x="200" y="1677"/>
                    </a:cubicBezTo>
                    <a:cubicBezTo>
                      <a:pt x="234" y="2478"/>
                      <a:pt x="300" y="3278"/>
                      <a:pt x="334" y="4079"/>
                    </a:cubicBezTo>
                    <a:cubicBezTo>
                      <a:pt x="400" y="5013"/>
                      <a:pt x="434" y="5947"/>
                      <a:pt x="501" y="6914"/>
                    </a:cubicBezTo>
                    <a:cubicBezTo>
                      <a:pt x="467" y="7448"/>
                      <a:pt x="467" y="7982"/>
                      <a:pt x="501" y="8515"/>
                    </a:cubicBezTo>
                    <a:cubicBezTo>
                      <a:pt x="534" y="8849"/>
                      <a:pt x="501" y="9416"/>
                      <a:pt x="767" y="9683"/>
                    </a:cubicBezTo>
                    <a:cubicBezTo>
                      <a:pt x="949" y="9864"/>
                      <a:pt x="1252" y="9885"/>
                      <a:pt x="1519" y="9885"/>
                    </a:cubicBezTo>
                    <a:cubicBezTo>
                      <a:pt x="1595" y="9885"/>
                      <a:pt x="1668" y="9883"/>
                      <a:pt x="1735" y="9883"/>
                    </a:cubicBezTo>
                    <a:cubicBezTo>
                      <a:pt x="2021" y="9897"/>
                      <a:pt x="2329" y="9910"/>
                      <a:pt x="2639" y="9910"/>
                    </a:cubicBezTo>
                    <a:cubicBezTo>
                      <a:pt x="3088" y="9910"/>
                      <a:pt x="3542" y="9882"/>
                      <a:pt x="3936" y="9783"/>
                    </a:cubicBezTo>
                    <a:cubicBezTo>
                      <a:pt x="4937" y="9516"/>
                      <a:pt x="4537" y="8315"/>
                      <a:pt x="4503" y="7515"/>
                    </a:cubicBezTo>
                    <a:cubicBezTo>
                      <a:pt x="4403" y="5847"/>
                      <a:pt x="4637" y="4179"/>
                      <a:pt x="4670" y="2478"/>
                    </a:cubicBezTo>
                    <a:cubicBezTo>
                      <a:pt x="4704" y="1744"/>
                      <a:pt x="5004" y="376"/>
                      <a:pt x="4070" y="109"/>
                    </a:cubicBezTo>
                    <a:cubicBezTo>
                      <a:pt x="3703" y="26"/>
                      <a:pt x="3286" y="1"/>
                      <a:pt x="2869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5" name="Google Shape;1182;p44"/>
              <p:cNvSpPr/>
              <p:nvPr/>
            </p:nvSpPr>
            <p:spPr>
              <a:xfrm>
                <a:off x="8526549" y="3244202"/>
                <a:ext cx="93513" cy="158502"/>
              </a:xfrm>
              <a:custGeom>
                <a:avLst/>
                <a:gdLst/>
                <a:ahLst/>
                <a:cxnLst/>
                <a:rect l="l" t="t" r="r" b="b"/>
                <a:pathLst>
                  <a:path w="3970" h="6729" extrusionOk="0">
                    <a:moveTo>
                      <a:pt x="1175" y="678"/>
                    </a:moveTo>
                    <a:cubicBezTo>
                      <a:pt x="1389" y="678"/>
                      <a:pt x="1665" y="748"/>
                      <a:pt x="1835" y="748"/>
                    </a:cubicBezTo>
                    <a:cubicBezTo>
                      <a:pt x="1968" y="748"/>
                      <a:pt x="2167" y="726"/>
                      <a:pt x="2357" y="726"/>
                    </a:cubicBezTo>
                    <a:cubicBezTo>
                      <a:pt x="2499" y="726"/>
                      <a:pt x="2635" y="739"/>
                      <a:pt x="2736" y="782"/>
                    </a:cubicBezTo>
                    <a:cubicBezTo>
                      <a:pt x="3036" y="948"/>
                      <a:pt x="2936" y="1182"/>
                      <a:pt x="2969" y="1582"/>
                    </a:cubicBezTo>
                    <a:cubicBezTo>
                      <a:pt x="3002" y="2249"/>
                      <a:pt x="3002" y="2883"/>
                      <a:pt x="3002" y="3550"/>
                    </a:cubicBezTo>
                    <a:cubicBezTo>
                      <a:pt x="3002" y="4051"/>
                      <a:pt x="3203" y="5085"/>
                      <a:pt x="3002" y="5552"/>
                    </a:cubicBezTo>
                    <a:cubicBezTo>
                      <a:pt x="2836" y="5852"/>
                      <a:pt x="2235" y="5985"/>
                      <a:pt x="1935" y="5985"/>
                    </a:cubicBezTo>
                    <a:cubicBezTo>
                      <a:pt x="1368" y="5985"/>
                      <a:pt x="934" y="5585"/>
                      <a:pt x="767" y="5051"/>
                    </a:cubicBezTo>
                    <a:cubicBezTo>
                      <a:pt x="634" y="4584"/>
                      <a:pt x="601" y="4017"/>
                      <a:pt x="601" y="3484"/>
                    </a:cubicBezTo>
                    <a:cubicBezTo>
                      <a:pt x="634" y="3450"/>
                      <a:pt x="634" y="3417"/>
                      <a:pt x="634" y="3383"/>
                    </a:cubicBezTo>
                    <a:cubicBezTo>
                      <a:pt x="601" y="2750"/>
                      <a:pt x="567" y="2083"/>
                      <a:pt x="634" y="1449"/>
                    </a:cubicBezTo>
                    <a:cubicBezTo>
                      <a:pt x="667" y="1082"/>
                      <a:pt x="634" y="848"/>
                      <a:pt x="968" y="715"/>
                    </a:cubicBezTo>
                    <a:cubicBezTo>
                      <a:pt x="1022" y="688"/>
                      <a:pt x="1094" y="678"/>
                      <a:pt x="1175" y="678"/>
                    </a:cubicBezTo>
                    <a:close/>
                    <a:moveTo>
                      <a:pt x="1037" y="0"/>
                    </a:moveTo>
                    <a:cubicBezTo>
                      <a:pt x="673" y="0"/>
                      <a:pt x="336" y="70"/>
                      <a:pt x="167" y="315"/>
                    </a:cubicBezTo>
                    <a:cubicBezTo>
                      <a:pt x="0" y="548"/>
                      <a:pt x="67" y="982"/>
                      <a:pt x="67" y="1249"/>
                    </a:cubicBezTo>
                    <a:cubicBezTo>
                      <a:pt x="67" y="1549"/>
                      <a:pt x="67" y="1849"/>
                      <a:pt x="67" y="2183"/>
                    </a:cubicBezTo>
                    <a:cubicBezTo>
                      <a:pt x="67" y="3050"/>
                      <a:pt x="67" y="3951"/>
                      <a:pt x="134" y="4851"/>
                    </a:cubicBezTo>
                    <a:cubicBezTo>
                      <a:pt x="134" y="5485"/>
                      <a:pt x="67" y="6286"/>
                      <a:pt x="767" y="6552"/>
                    </a:cubicBezTo>
                    <a:cubicBezTo>
                      <a:pt x="1035" y="6663"/>
                      <a:pt x="1518" y="6728"/>
                      <a:pt x="2006" y="6728"/>
                    </a:cubicBezTo>
                    <a:cubicBezTo>
                      <a:pt x="2553" y="6728"/>
                      <a:pt x="3105" y="6646"/>
                      <a:pt x="3369" y="6452"/>
                    </a:cubicBezTo>
                    <a:cubicBezTo>
                      <a:pt x="3970" y="6019"/>
                      <a:pt x="3703" y="4784"/>
                      <a:pt x="3670" y="4151"/>
                    </a:cubicBezTo>
                    <a:cubicBezTo>
                      <a:pt x="3636" y="3083"/>
                      <a:pt x="3803" y="1716"/>
                      <a:pt x="3536" y="715"/>
                    </a:cubicBezTo>
                    <a:cubicBezTo>
                      <a:pt x="3336" y="48"/>
                      <a:pt x="2802" y="148"/>
                      <a:pt x="2202" y="114"/>
                    </a:cubicBezTo>
                    <a:cubicBezTo>
                      <a:pt x="1931" y="96"/>
                      <a:pt x="1465" y="0"/>
                      <a:pt x="103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6" name="Google Shape;1183;p44"/>
              <p:cNvSpPr/>
              <p:nvPr/>
            </p:nvSpPr>
            <p:spPr>
              <a:xfrm>
                <a:off x="8451928" y="3133518"/>
                <a:ext cx="520142" cy="322704"/>
              </a:xfrm>
              <a:custGeom>
                <a:avLst/>
                <a:gdLst/>
                <a:ahLst/>
                <a:cxnLst/>
                <a:rect l="l" t="t" r="r" b="b"/>
                <a:pathLst>
                  <a:path w="22082" h="13700" extrusionOk="0">
                    <a:moveTo>
                      <a:pt x="1160" y="0"/>
                    </a:moveTo>
                    <a:cubicBezTo>
                      <a:pt x="1085" y="0"/>
                      <a:pt x="1009" y="23"/>
                      <a:pt x="933" y="77"/>
                    </a:cubicBezTo>
                    <a:cubicBezTo>
                      <a:pt x="700" y="210"/>
                      <a:pt x="600" y="577"/>
                      <a:pt x="466" y="811"/>
                    </a:cubicBezTo>
                    <a:cubicBezTo>
                      <a:pt x="300" y="1144"/>
                      <a:pt x="166" y="1478"/>
                      <a:pt x="66" y="1845"/>
                    </a:cubicBezTo>
                    <a:cubicBezTo>
                      <a:pt x="0" y="2063"/>
                      <a:pt x="179" y="2210"/>
                      <a:pt x="356" y="2210"/>
                    </a:cubicBezTo>
                    <a:cubicBezTo>
                      <a:pt x="449" y="2210"/>
                      <a:pt x="542" y="2170"/>
                      <a:pt x="600" y="2078"/>
                    </a:cubicBezTo>
                    <a:cubicBezTo>
                      <a:pt x="700" y="1811"/>
                      <a:pt x="833" y="1578"/>
                      <a:pt x="933" y="1311"/>
                    </a:cubicBezTo>
                    <a:lnTo>
                      <a:pt x="967" y="1311"/>
                    </a:lnTo>
                    <a:cubicBezTo>
                      <a:pt x="1000" y="4113"/>
                      <a:pt x="1067" y="6915"/>
                      <a:pt x="1100" y="9750"/>
                    </a:cubicBezTo>
                    <a:cubicBezTo>
                      <a:pt x="1133" y="10417"/>
                      <a:pt x="833" y="11985"/>
                      <a:pt x="1400" y="12486"/>
                    </a:cubicBezTo>
                    <a:cubicBezTo>
                      <a:pt x="1634" y="12686"/>
                      <a:pt x="2067" y="12686"/>
                      <a:pt x="2368" y="12719"/>
                    </a:cubicBezTo>
                    <a:cubicBezTo>
                      <a:pt x="3035" y="12786"/>
                      <a:pt x="3735" y="12786"/>
                      <a:pt x="4436" y="12786"/>
                    </a:cubicBezTo>
                    <a:cubicBezTo>
                      <a:pt x="7405" y="12853"/>
                      <a:pt x="10373" y="12886"/>
                      <a:pt x="13342" y="12919"/>
                    </a:cubicBezTo>
                    <a:cubicBezTo>
                      <a:pt x="14428" y="12934"/>
                      <a:pt x="15527" y="12962"/>
                      <a:pt x="16628" y="12962"/>
                    </a:cubicBezTo>
                    <a:cubicBezTo>
                      <a:pt x="17995" y="12962"/>
                      <a:pt x="19365" y="12919"/>
                      <a:pt x="20714" y="12752"/>
                    </a:cubicBezTo>
                    <a:lnTo>
                      <a:pt x="20714" y="12752"/>
                    </a:lnTo>
                    <a:cubicBezTo>
                      <a:pt x="20647" y="12853"/>
                      <a:pt x="20581" y="12919"/>
                      <a:pt x="20514" y="12986"/>
                    </a:cubicBezTo>
                    <a:cubicBezTo>
                      <a:pt x="20223" y="13325"/>
                      <a:pt x="20514" y="13700"/>
                      <a:pt x="20835" y="13700"/>
                    </a:cubicBezTo>
                    <a:cubicBezTo>
                      <a:pt x="20956" y="13700"/>
                      <a:pt x="21081" y="13647"/>
                      <a:pt x="21181" y="13520"/>
                    </a:cubicBezTo>
                    <a:cubicBezTo>
                      <a:pt x="21448" y="13153"/>
                      <a:pt x="22082" y="12619"/>
                      <a:pt x="21982" y="12119"/>
                    </a:cubicBezTo>
                    <a:cubicBezTo>
                      <a:pt x="21882" y="11585"/>
                      <a:pt x="21081" y="11051"/>
                      <a:pt x="20714" y="10684"/>
                    </a:cubicBezTo>
                    <a:cubicBezTo>
                      <a:pt x="20629" y="10607"/>
                      <a:pt x="20538" y="10575"/>
                      <a:pt x="20450" y="10575"/>
                    </a:cubicBezTo>
                    <a:cubicBezTo>
                      <a:pt x="20161" y="10575"/>
                      <a:pt x="19924" y="10936"/>
                      <a:pt x="20180" y="11218"/>
                    </a:cubicBezTo>
                    <a:cubicBezTo>
                      <a:pt x="20381" y="11485"/>
                      <a:pt x="20614" y="11752"/>
                      <a:pt x="20781" y="12019"/>
                    </a:cubicBezTo>
                    <a:cubicBezTo>
                      <a:pt x="19269" y="12196"/>
                      <a:pt x="17742" y="12226"/>
                      <a:pt x="16220" y="12226"/>
                    </a:cubicBezTo>
                    <a:cubicBezTo>
                      <a:pt x="15459" y="12226"/>
                      <a:pt x="14699" y="12219"/>
                      <a:pt x="13943" y="12219"/>
                    </a:cubicBezTo>
                    <a:cubicBezTo>
                      <a:pt x="11307" y="12185"/>
                      <a:pt x="8672" y="12152"/>
                      <a:pt x="6070" y="12119"/>
                    </a:cubicBezTo>
                    <a:cubicBezTo>
                      <a:pt x="5503" y="12119"/>
                      <a:pt x="4903" y="12144"/>
                      <a:pt x="4302" y="12144"/>
                    </a:cubicBezTo>
                    <a:cubicBezTo>
                      <a:pt x="3702" y="12144"/>
                      <a:pt x="3102" y="12119"/>
                      <a:pt x="2534" y="12019"/>
                    </a:cubicBezTo>
                    <a:cubicBezTo>
                      <a:pt x="1967" y="11919"/>
                      <a:pt x="2034" y="11885"/>
                      <a:pt x="1901" y="11418"/>
                    </a:cubicBezTo>
                    <a:cubicBezTo>
                      <a:pt x="1834" y="11151"/>
                      <a:pt x="1867" y="10818"/>
                      <a:pt x="1834" y="10584"/>
                    </a:cubicBezTo>
                    <a:lnTo>
                      <a:pt x="1734" y="8483"/>
                    </a:lnTo>
                    <a:cubicBezTo>
                      <a:pt x="1600" y="5948"/>
                      <a:pt x="1467" y="3446"/>
                      <a:pt x="1300" y="911"/>
                    </a:cubicBezTo>
                    <a:lnTo>
                      <a:pt x="1300" y="911"/>
                    </a:lnTo>
                    <a:cubicBezTo>
                      <a:pt x="1367" y="977"/>
                      <a:pt x="1400" y="1044"/>
                      <a:pt x="1434" y="1077"/>
                    </a:cubicBezTo>
                    <a:cubicBezTo>
                      <a:pt x="1600" y="1244"/>
                      <a:pt x="1734" y="1411"/>
                      <a:pt x="1901" y="1578"/>
                    </a:cubicBezTo>
                    <a:cubicBezTo>
                      <a:pt x="1980" y="1665"/>
                      <a:pt x="2072" y="1701"/>
                      <a:pt x="2162" y="1701"/>
                    </a:cubicBezTo>
                    <a:cubicBezTo>
                      <a:pt x="2451" y="1701"/>
                      <a:pt x="2714" y="1324"/>
                      <a:pt x="2434" y="1044"/>
                    </a:cubicBezTo>
                    <a:cubicBezTo>
                      <a:pt x="2168" y="777"/>
                      <a:pt x="1901" y="477"/>
                      <a:pt x="1600" y="210"/>
                    </a:cubicBezTo>
                    <a:cubicBezTo>
                      <a:pt x="1465" y="97"/>
                      <a:pt x="1315" y="0"/>
                      <a:pt x="116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119" name="Grupo 118"/>
          <p:cNvGrpSpPr/>
          <p:nvPr/>
        </p:nvGrpSpPr>
        <p:grpSpPr>
          <a:xfrm>
            <a:off x="6493327" y="5096586"/>
            <a:ext cx="4848939" cy="782700"/>
            <a:chOff x="6465965" y="2505546"/>
            <a:chExt cx="4848939" cy="782700"/>
          </a:xfrm>
        </p:grpSpPr>
        <p:grpSp>
          <p:nvGrpSpPr>
            <p:cNvPr id="120" name="Grupo 119"/>
            <p:cNvGrpSpPr/>
            <p:nvPr/>
          </p:nvGrpSpPr>
          <p:grpSpPr>
            <a:xfrm>
              <a:off x="6465965" y="2505546"/>
              <a:ext cx="4848939" cy="782700"/>
              <a:chOff x="6509893" y="4322887"/>
              <a:chExt cx="4848939" cy="782700"/>
            </a:xfrm>
          </p:grpSpPr>
          <p:sp>
            <p:nvSpPr>
              <p:cNvPr id="124" name="Google Shape;1161;p44"/>
              <p:cNvSpPr/>
              <p:nvPr/>
            </p:nvSpPr>
            <p:spPr>
              <a:xfrm>
                <a:off x="6509893" y="4322887"/>
                <a:ext cx="782700" cy="782700"/>
              </a:xfrm>
              <a:prstGeom prst="rect">
                <a:avLst/>
              </a:prstGeom>
              <a:solidFill>
                <a:srgbClr val="EEB1C7"/>
              </a:solidFill>
              <a:ln w="2857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5" name="Google Shape;1211;p44"/>
              <p:cNvSpPr txBox="1"/>
              <p:nvPr/>
            </p:nvSpPr>
            <p:spPr>
              <a:xfrm>
                <a:off x="7303950" y="4406167"/>
                <a:ext cx="4054882" cy="501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600"/>
                  </a:spcAft>
                  <a:buClr>
                    <a:srgbClr val="000000"/>
                  </a:buClr>
                  <a:buFont typeface="Arial"/>
                  <a:buNone/>
                </a:pPr>
                <a:r>
                  <a:rPr lang="en" sz="1300" kern="0" dirty="0">
                    <a:latin typeface="Century Gothic" panose="020B0502020202020204" pitchFamily="34" charset="0"/>
                    <a:ea typeface="Roboto"/>
                    <a:cs typeface="Roboto"/>
                    <a:sym typeface="Roboto"/>
                  </a:rPr>
                  <a:t>Se </a:t>
                </a:r>
                <a:r>
                  <a:rPr lang="en" sz="1300" kern="0" dirty="0" smtClean="0">
                    <a:latin typeface="Century Gothic" panose="020B0502020202020204" pitchFamily="34" charset="0"/>
                    <a:ea typeface="Roboto"/>
                    <a:cs typeface="Roboto"/>
                    <a:sym typeface="Roboto"/>
                  </a:rPr>
                  <a:t>mantiene la inclusión de las </a:t>
                </a:r>
                <a:r>
                  <a:rPr lang="en" sz="1300" kern="0" dirty="0">
                    <a:latin typeface="Century Gothic" panose="020B0502020202020204" pitchFamily="34" charset="0"/>
                    <a:ea typeface="Roboto"/>
                    <a:cs typeface="Roboto"/>
                    <a:sym typeface="Roboto"/>
                  </a:rPr>
                  <a:t>validaciones semanales del módulo ambiental.</a:t>
                </a:r>
                <a:endParaRPr sz="1300" kern="0" dirty="0">
                  <a:latin typeface="Century Gothic" panose="020B0502020202020204" pitchFamily="34" charset="0"/>
                  <a:ea typeface="Roboto"/>
                  <a:cs typeface="Roboto"/>
                  <a:sym typeface="Roboto"/>
                </a:endParaRPr>
              </a:p>
            </p:txBody>
          </p:sp>
        </p:grpSp>
        <p:grpSp>
          <p:nvGrpSpPr>
            <p:cNvPr id="121" name="Google Shape;2334;p60"/>
            <p:cNvGrpSpPr/>
            <p:nvPr/>
          </p:nvGrpSpPr>
          <p:grpSpPr>
            <a:xfrm>
              <a:off x="6598453" y="2673712"/>
              <a:ext cx="505521" cy="425317"/>
              <a:chOff x="5632991" y="5204913"/>
              <a:chExt cx="314551" cy="264665"/>
            </a:xfrm>
            <a:solidFill>
              <a:schemeClr val="bg1"/>
            </a:solidFill>
          </p:grpSpPr>
          <p:sp>
            <p:nvSpPr>
              <p:cNvPr id="122" name="Google Shape;2335;p60"/>
              <p:cNvSpPr/>
              <p:nvPr/>
            </p:nvSpPr>
            <p:spPr>
              <a:xfrm>
                <a:off x="5632991" y="5326137"/>
                <a:ext cx="143418" cy="143441"/>
              </a:xfrm>
              <a:custGeom>
                <a:avLst/>
                <a:gdLst/>
                <a:ahLst/>
                <a:cxnLst/>
                <a:rect l="l" t="t" r="r" b="b"/>
                <a:pathLst>
                  <a:path w="6038" h="6039" extrusionOk="0">
                    <a:moveTo>
                      <a:pt x="3036" y="1868"/>
                    </a:moveTo>
                    <a:cubicBezTo>
                      <a:pt x="3670" y="1868"/>
                      <a:pt x="4170" y="2402"/>
                      <a:pt x="4170" y="3036"/>
                    </a:cubicBezTo>
                    <a:cubicBezTo>
                      <a:pt x="4170" y="3670"/>
                      <a:pt x="3670" y="4170"/>
                      <a:pt x="3036" y="4170"/>
                    </a:cubicBezTo>
                    <a:cubicBezTo>
                      <a:pt x="2402" y="4170"/>
                      <a:pt x="1902" y="3670"/>
                      <a:pt x="1902" y="3036"/>
                    </a:cubicBezTo>
                    <a:cubicBezTo>
                      <a:pt x="1902" y="2402"/>
                      <a:pt x="2402" y="1868"/>
                      <a:pt x="3036" y="1868"/>
                    </a:cubicBezTo>
                    <a:close/>
                    <a:moveTo>
                      <a:pt x="2635" y="0"/>
                    </a:moveTo>
                    <a:lnTo>
                      <a:pt x="2635" y="801"/>
                    </a:lnTo>
                    <a:cubicBezTo>
                      <a:pt x="2302" y="868"/>
                      <a:pt x="2002" y="968"/>
                      <a:pt x="1768" y="1168"/>
                    </a:cubicBezTo>
                    <a:lnTo>
                      <a:pt x="1201" y="601"/>
                    </a:lnTo>
                    <a:lnTo>
                      <a:pt x="601" y="1168"/>
                    </a:lnTo>
                    <a:lnTo>
                      <a:pt x="1168" y="1735"/>
                    </a:lnTo>
                    <a:cubicBezTo>
                      <a:pt x="1001" y="2002"/>
                      <a:pt x="868" y="2302"/>
                      <a:pt x="801" y="2602"/>
                    </a:cubicBezTo>
                    <a:lnTo>
                      <a:pt x="0" y="2602"/>
                    </a:lnTo>
                    <a:lnTo>
                      <a:pt x="0" y="3436"/>
                    </a:lnTo>
                    <a:lnTo>
                      <a:pt x="834" y="3436"/>
                    </a:lnTo>
                    <a:cubicBezTo>
                      <a:pt x="868" y="3736"/>
                      <a:pt x="1001" y="4037"/>
                      <a:pt x="1168" y="4304"/>
                    </a:cubicBezTo>
                    <a:lnTo>
                      <a:pt x="601" y="4871"/>
                    </a:lnTo>
                    <a:lnTo>
                      <a:pt x="1201" y="5438"/>
                    </a:lnTo>
                    <a:lnTo>
                      <a:pt x="1768" y="4871"/>
                    </a:lnTo>
                    <a:cubicBezTo>
                      <a:pt x="2035" y="5037"/>
                      <a:pt x="2302" y="5171"/>
                      <a:pt x="2635" y="5204"/>
                    </a:cubicBezTo>
                    <a:lnTo>
                      <a:pt x="2635" y="6038"/>
                    </a:lnTo>
                    <a:lnTo>
                      <a:pt x="3436" y="6038"/>
                    </a:lnTo>
                    <a:lnTo>
                      <a:pt x="3436" y="5204"/>
                    </a:lnTo>
                    <a:cubicBezTo>
                      <a:pt x="3770" y="5171"/>
                      <a:pt x="4036" y="5037"/>
                      <a:pt x="4303" y="4871"/>
                    </a:cubicBezTo>
                    <a:lnTo>
                      <a:pt x="4870" y="5438"/>
                    </a:lnTo>
                    <a:lnTo>
                      <a:pt x="5471" y="4871"/>
                    </a:lnTo>
                    <a:lnTo>
                      <a:pt x="4870" y="4270"/>
                    </a:lnTo>
                    <a:cubicBezTo>
                      <a:pt x="5071" y="4037"/>
                      <a:pt x="5171" y="3736"/>
                      <a:pt x="5237" y="3436"/>
                    </a:cubicBezTo>
                    <a:lnTo>
                      <a:pt x="6038" y="3436"/>
                    </a:lnTo>
                    <a:lnTo>
                      <a:pt x="6038" y="2602"/>
                    </a:lnTo>
                    <a:lnTo>
                      <a:pt x="5237" y="2602"/>
                    </a:lnTo>
                    <a:cubicBezTo>
                      <a:pt x="5204" y="2302"/>
                      <a:pt x="5071" y="2002"/>
                      <a:pt x="4904" y="1735"/>
                    </a:cubicBezTo>
                    <a:lnTo>
                      <a:pt x="5471" y="1168"/>
                    </a:lnTo>
                    <a:lnTo>
                      <a:pt x="4904" y="568"/>
                    </a:lnTo>
                    <a:lnTo>
                      <a:pt x="4303" y="1135"/>
                    </a:lnTo>
                    <a:cubicBezTo>
                      <a:pt x="4036" y="968"/>
                      <a:pt x="3770" y="868"/>
                      <a:pt x="3436" y="801"/>
                    </a:cubicBezTo>
                    <a:lnTo>
                      <a:pt x="3436" y="0"/>
                    </a:ln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23" name="Google Shape;2336;p60"/>
              <p:cNvSpPr/>
              <p:nvPr/>
            </p:nvSpPr>
            <p:spPr>
              <a:xfrm>
                <a:off x="5748667" y="5204904"/>
                <a:ext cx="198880" cy="198903"/>
              </a:xfrm>
              <a:custGeom>
                <a:avLst/>
                <a:gdLst/>
                <a:ahLst/>
                <a:cxnLst/>
                <a:rect l="l" t="t" r="r" b="b"/>
                <a:pathLst>
                  <a:path w="8373" h="8374" extrusionOk="0">
                    <a:moveTo>
                      <a:pt x="4203" y="2603"/>
                    </a:moveTo>
                    <a:cubicBezTo>
                      <a:pt x="5071" y="2603"/>
                      <a:pt x="5771" y="3303"/>
                      <a:pt x="5771" y="4204"/>
                    </a:cubicBezTo>
                    <a:cubicBezTo>
                      <a:pt x="5771" y="5071"/>
                      <a:pt x="5071" y="5805"/>
                      <a:pt x="4203" y="5805"/>
                    </a:cubicBezTo>
                    <a:cubicBezTo>
                      <a:pt x="3303" y="5805"/>
                      <a:pt x="2602" y="5071"/>
                      <a:pt x="2602" y="4204"/>
                    </a:cubicBezTo>
                    <a:cubicBezTo>
                      <a:pt x="2602" y="3303"/>
                      <a:pt x="3303" y="2603"/>
                      <a:pt x="4203" y="2603"/>
                    </a:cubicBezTo>
                    <a:close/>
                    <a:moveTo>
                      <a:pt x="3603" y="1"/>
                    </a:moveTo>
                    <a:lnTo>
                      <a:pt x="3603" y="1102"/>
                    </a:lnTo>
                    <a:cubicBezTo>
                      <a:pt x="3169" y="1168"/>
                      <a:pt x="2769" y="1368"/>
                      <a:pt x="2402" y="1602"/>
                    </a:cubicBezTo>
                    <a:lnTo>
                      <a:pt x="1635" y="835"/>
                    </a:lnTo>
                    <a:lnTo>
                      <a:pt x="834" y="1635"/>
                    </a:lnTo>
                    <a:lnTo>
                      <a:pt x="1602" y="2403"/>
                    </a:lnTo>
                    <a:cubicBezTo>
                      <a:pt x="1368" y="2769"/>
                      <a:pt x="1201" y="3170"/>
                      <a:pt x="1101" y="3637"/>
                    </a:cubicBezTo>
                    <a:lnTo>
                      <a:pt x="0" y="3637"/>
                    </a:lnTo>
                    <a:lnTo>
                      <a:pt x="0" y="4771"/>
                    </a:lnTo>
                    <a:lnTo>
                      <a:pt x="1101" y="4771"/>
                    </a:lnTo>
                    <a:cubicBezTo>
                      <a:pt x="1201" y="5205"/>
                      <a:pt x="1368" y="5605"/>
                      <a:pt x="1602" y="5972"/>
                    </a:cubicBezTo>
                    <a:lnTo>
                      <a:pt x="801" y="6739"/>
                    </a:lnTo>
                    <a:lnTo>
                      <a:pt x="1635" y="7573"/>
                    </a:lnTo>
                    <a:lnTo>
                      <a:pt x="2435" y="6772"/>
                    </a:lnTo>
                    <a:cubicBezTo>
                      <a:pt x="2769" y="7006"/>
                      <a:pt x="3169" y="7173"/>
                      <a:pt x="3603" y="7239"/>
                    </a:cubicBezTo>
                    <a:lnTo>
                      <a:pt x="3603" y="8373"/>
                    </a:lnTo>
                    <a:lnTo>
                      <a:pt x="4737" y="8373"/>
                    </a:lnTo>
                    <a:lnTo>
                      <a:pt x="4737" y="7239"/>
                    </a:lnTo>
                    <a:cubicBezTo>
                      <a:pt x="5171" y="7173"/>
                      <a:pt x="5571" y="7006"/>
                      <a:pt x="5938" y="6772"/>
                    </a:cubicBezTo>
                    <a:lnTo>
                      <a:pt x="6739" y="7573"/>
                    </a:lnTo>
                    <a:lnTo>
                      <a:pt x="7539" y="6772"/>
                    </a:lnTo>
                    <a:lnTo>
                      <a:pt x="6739" y="5972"/>
                    </a:lnTo>
                    <a:cubicBezTo>
                      <a:pt x="6972" y="5605"/>
                      <a:pt x="7172" y="5205"/>
                      <a:pt x="7239" y="4771"/>
                    </a:cubicBezTo>
                    <a:lnTo>
                      <a:pt x="8373" y="4771"/>
                    </a:lnTo>
                    <a:lnTo>
                      <a:pt x="8373" y="3637"/>
                    </a:lnTo>
                    <a:lnTo>
                      <a:pt x="7272" y="3637"/>
                    </a:lnTo>
                    <a:cubicBezTo>
                      <a:pt x="7172" y="3170"/>
                      <a:pt x="7005" y="2769"/>
                      <a:pt x="6772" y="2403"/>
                    </a:cubicBezTo>
                    <a:lnTo>
                      <a:pt x="7572" y="1602"/>
                    </a:lnTo>
                    <a:lnTo>
                      <a:pt x="6772" y="768"/>
                    </a:lnTo>
                    <a:lnTo>
                      <a:pt x="5938" y="1602"/>
                    </a:lnTo>
                    <a:cubicBezTo>
                      <a:pt x="5604" y="1335"/>
                      <a:pt x="5204" y="1168"/>
                      <a:pt x="4770" y="1102"/>
                    </a:cubicBezTo>
                    <a:lnTo>
                      <a:pt x="4770" y="1"/>
                    </a:ln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26" name="Grupo 125"/>
          <p:cNvGrpSpPr/>
          <p:nvPr/>
        </p:nvGrpSpPr>
        <p:grpSpPr>
          <a:xfrm>
            <a:off x="6493327" y="2590718"/>
            <a:ext cx="4848939" cy="808604"/>
            <a:chOff x="6465965" y="2479642"/>
            <a:chExt cx="4848939" cy="808604"/>
          </a:xfrm>
        </p:grpSpPr>
        <p:grpSp>
          <p:nvGrpSpPr>
            <p:cNvPr id="127" name="Grupo 126"/>
            <p:cNvGrpSpPr/>
            <p:nvPr/>
          </p:nvGrpSpPr>
          <p:grpSpPr>
            <a:xfrm>
              <a:off x="6465965" y="2479642"/>
              <a:ext cx="4848939" cy="808604"/>
              <a:chOff x="6509893" y="4296983"/>
              <a:chExt cx="4848939" cy="808604"/>
            </a:xfrm>
          </p:grpSpPr>
          <p:sp>
            <p:nvSpPr>
              <p:cNvPr id="131" name="Google Shape;1161;p44"/>
              <p:cNvSpPr/>
              <p:nvPr/>
            </p:nvSpPr>
            <p:spPr>
              <a:xfrm>
                <a:off x="6509893" y="4322887"/>
                <a:ext cx="782700" cy="782700"/>
              </a:xfrm>
              <a:prstGeom prst="rect">
                <a:avLst/>
              </a:prstGeom>
              <a:solidFill>
                <a:srgbClr val="EEB1C7"/>
              </a:solidFill>
              <a:ln w="2857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32" name="Google Shape;1211;p44"/>
              <p:cNvSpPr txBox="1"/>
              <p:nvPr/>
            </p:nvSpPr>
            <p:spPr>
              <a:xfrm>
                <a:off x="7303950" y="4296983"/>
                <a:ext cx="4054882" cy="80860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600"/>
                  </a:spcAft>
                  <a:buClr>
                    <a:srgbClr val="000000"/>
                  </a:buClr>
                  <a:buFont typeface="Arial"/>
                  <a:buNone/>
                </a:pPr>
                <a:r>
                  <a:rPr lang="en" sz="1300" kern="0" dirty="0" smtClean="0">
                    <a:latin typeface="Century Gothic" panose="020B0502020202020204" pitchFamily="34" charset="0"/>
                    <a:ea typeface="Roboto"/>
                    <a:cs typeface="Roboto"/>
                    <a:sym typeface="Roboto"/>
                  </a:rPr>
                  <a:t>Planta Central remitirá el reporte de validaciones a las Coordinaciones Zonales y DICA.</a:t>
                </a:r>
                <a:endParaRPr sz="1300" kern="0" dirty="0">
                  <a:latin typeface="Century Gothic" panose="020B0502020202020204" pitchFamily="34" charset="0"/>
                  <a:ea typeface="Roboto"/>
                  <a:cs typeface="Roboto"/>
                  <a:sym typeface="Roboto"/>
                </a:endParaRPr>
              </a:p>
            </p:txBody>
          </p:sp>
        </p:grpSp>
        <p:grpSp>
          <p:nvGrpSpPr>
            <p:cNvPr id="128" name="Google Shape;2334;p60"/>
            <p:cNvGrpSpPr/>
            <p:nvPr/>
          </p:nvGrpSpPr>
          <p:grpSpPr>
            <a:xfrm>
              <a:off x="6598453" y="2673712"/>
              <a:ext cx="505521" cy="425317"/>
              <a:chOff x="5632991" y="5204913"/>
              <a:chExt cx="314551" cy="264665"/>
            </a:xfrm>
            <a:solidFill>
              <a:schemeClr val="bg1"/>
            </a:solidFill>
          </p:grpSpPr>
          <p:sp>
            <p:nvSpPr>
              <p:cNvPr id="129" name="Google Shape;2335;p60"/>
              <p:cNvSpPr/>
              <p:nvPr/>
            </p:nvSpPr>
            <p:spPr>
              <a:xfrm>
                <a:off x="5632991" y="5326137"/>
                <a:ext cx="143418" cy="143441"/>
              </a:xfrm>
              <a:custGeom>
                <a:avLst/>
                <a:gdLst/>
                <a:ahLst/>
                <a:cxnLst/>
                <a:rect l="l" t="t" r="r" b="b"/>
                <a:pathLst>
                  <a:path w="6038" h="6039" extrusionOk="0">
                    <a:moveTo>
                      <a:pt x="3036" y="1868"/>
                    </a:moveTo>
                    <a:cubicBezTo>
                      <a:pt x="3670" y="1868"/>
                      <a:pt x="4170" y="2402"/>
                      <a:pt x="4170" y="3036"/>
                    </a:cubicBezTo>
                    <a:cubicBezTo>
                      <a:pt x="4170" y="3670"/>
                      <a:pt x="3670" y="4170"/>
                      <a:pt x="3036" y="4170"/>
                    </a:cubicBezTo>
                    <a:cubicBezTo>
                      <a:pt x="2402" y="4170"/>
                      <a:pt x="1902" y="3670"/>
                      <a:pt x="1902" y="3036"/>
                    </a:cubicBezTo>
                    <a:cubicBezTo>
                      <a:pt x="1902" y="2402"/>
                      <a:pt x="2402" y="1868"/>
                      <a:pt x="3036" y="1868"/>
                    </a:cubicBezTo>
                    <a:close/>
                    <a:moveTo>
                      <a:pt x="2635" y="0"/>
                    </a:moveTo>
                    <a:lnTo>
                      <a:pt x="2635" y="801"/>
                    </a:lnTo>
                    <a:cubicBezTo>
                      <a:pt x="2302" y="868"/>
                      <a:pt x="2002" y="968"/>
                      <a:pt x="1768" y="1168"/>
                    </a:cubicBezTo>
                    <a:lnTo>
                      <a:pt x="1201" y="601"/>
                    </a:lnTo>
                    <a:lnTo>
                      <a:pt x="601" y="1168"/>
                    </a:lnTo>
                    <a:lnTo>
                      <a:pt x="1168" y="1735"/>
                    </a:lnTo>
                    <a:cubicBezTo>
                      <a:pt x="1001" y="2002"/>
                      <a:pt x="868" y="2302"/>
                      <a:pt x="801" y="2602"/>
                    </a:cubicBezTo>
                    <a:lnTo>
                      <a:pt x="0" y="2602"/>
                    </a:lnTo>
                    <a:lnTo>
                      <a:pt x="0" y="3436"/>
                    </a:lnTo>
                    <a:lnTo>
                      <a:pt x="834" y="3436"/>
                    </a:lnTo>
                    <a:cubicBezTo>
                      <a:pt x="868" y="3736"/>
                      <a:pt x="1001" y="4037"/>
                      <a:pt x="1168" y="4304"/>
                    </a:cubicBezTo>
                    <a:lnTo>
                      <a:pt x="601" y="4871"/>
                    </a:lnTo>
                    <a:lnTo>
                      <a:pt x="1201" y="5438"/>
                    </a:lnTo>
                    <a:lnTo>
                      <a:pt x="1768" y="4871"/>
                    </a:lnTo>
                    <a:cubicBezTo>
                      <a:pt x="2035" y="5037"/>
                      <a:pt x="2302" y="5171"/>
                      <a:pt x="2635" y="5204"/>
                    </a:cubicBezTo>
                    <a:lnTo>
                      <a:pt x="2635" y="6038"/>
                    </a:lnTo>
                    <a:lnTo>
                      <a:pt x="3436" y="6038"/>
                    </a:lnTo>
                    <a:lnTo>
                      <a:pt x="3436" y="5204"/>
                    </a:lnTo>
                    <a:cubicBezTo>
                      <a:pt x="3770" y="5171"/>
                      <a:pt x="4036" y="5037"/>
                      <a:pt x="4303" y="4871"/>
                    </a:cubicBezTo>
                    <a:lnTo>
                      <a:pt x="4870" y="5438"/>
                    </a:lnTo>
                    <a:lnTo>
                      <a:pt x="5471" y="4871"/>
                    </a:lnTo>
                    <a:lnTo>
                      <a:pt x="4870" y="4270"/>
                    </a:lnTo>
                    <a:cubicBezTo>
                      <a:pt x="5071" y="4037"/>
                      <a:pt x="5171" y="3736"/>
                      <a:pt x="5237" y="3436"/>
                    </a:cubicBezTo>
                    <a:lnTo>
                      <a:pt x="6038" y="3436"/>
                    </a:lnTo>
                    <a:lnTo>
                      <a:pt x="6038" y="2602"/>
                    </a:lnTo>
                    <a:lnTo>
                      <a:pt x="5237" y="2602"/>
                    </a:lnTo>
                    <a:cubicBezTo>
                      <a:pt x="5204" y="2302"/>
                      <a:pt x="5071" y="2002"/>
                      <a:pt x="4904" y="1735"/>
                    </a:cubicBezTo>
                    <a:lnTo>
                      <a:pt x="5471" y="1168"/>
                    </a:lnTo>
                    <a:lnTo>
                      <a:pt x="4904" y="568"/>
                    </a:lnTo>
                    <a:lnTo>
                      <a:pt x="4303" y="1135"/>
                    </a:lnTo>
                    <a:cubicBezTo>
                      <a:pt x="4036" y="968"/>
                      <a:pt x="3770" y="868"/>
                      <a:pt x="3436" y="801"/>
                    </a:cubicBezTo>
                    <a:lnTo>
                      <a:pt x="3436" y="0"/>
                    </a:ln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30" name="Google Shape;2336;p60"/>
              <p:cNvSpPr/>
              <p:nvPr/>
            </p:nvSpPr>
            <p:spPr>
              <a:xfrm>
                <a:off x="5748667" y="5204904"/>
                <a:ext cx="198880" cy="198903"/>
              </a:xfrm>
              <a:custGeom>
                <a:avLst/>
                <a:gdLst/>
                <a:ahLst/>
                <a:cxnLst/>
                <a:rect l="l" t="t" r="r" b="b"/>
                <a:pathLst>
                  <a:path w="8373" h="8374" extrusionOk="0">
                    <a:moveTo>
                      <a:pt x="4203" y="2603"/>
                    </a:moveTo>
                    <a:cubicBezTo>
                      <a:pt x="5071" y="2603"/>
                      <a:pt x="5771" y="3303"/>
                      <a:pt x="5771" y="4204"/>
                    </a:cubicBezTo>
                    <a:cubicBezTo>
                      <a:pt x="5771" y="5071"/>
                      <a:pt x="5071" y="5805"/>
                      <a:pt x="4203" y="5805"/>
                    </a:cubicBezTo>
                    <a:cubicBezTo>
                      <a:pt x="3303" y="5805"/>
                      <a:pt x="2602" y="5071"/>
                      <a:pt x="2602" y="4204"/>
                    </a:cubicBezTo>
                    <a:cubicBezTo>
                      <a:pt x="2602" y="3303"/>
                      <a:pt x="3303" y="2603"/>
                      <a:pt x="4203" y="2603"/>
                    </a:cubicBezTo>
                    <a:close/>
                    <a:moveTo>
                      <a:pt x="3603" y="1"/>
                    </a:moveTo>
                    <a:lnTo>
                      <a:pt x="3603" y="1102"/>
                    </a:lnTo>
                    <a:cubicBezTo>
                      <a:pt x="3169" y="1168"/>
                      <a:pt x="2769" y="1368"/>
                      <a:pt x="2402" y="1602"/>
                    </a:cubicBezTo>
                    <a:lnTo>
                      <a:pt x="1635" y="835"/>
                    </a:lnTo>
                    <a:lnTo>
                      <a:pt x="834" y="1635"/>
                    </a:lnTo>
                    <a:lnTo>
                      <a:pt x="1602" y="2403"/>
                    </a:lnTo>
                    <a:cubicBezTo>
                      <a:pt x="1368" y="2769"/>
                      <a:pt x="1201" y="3170"/>
                      <a:pt x="1101" y="3637"/>
                    </a:cubicBezTo>
                    <a:lnTo>
                      <a:pt x="0" y="3637"/>
                    </a:lnTo>
                    <a:lnTo>
                      <a:pt x="0" y="4771"/>
                    </a:lnTo>
                    <a:lnTo>
                      <a:pt x="1101" y="4771"/>
                    </a:lnTo>
                    <a:cubicBezTo>
                      <a:pt x="1201" y="5205"/>
                      <a:pt x="1368" y="5605"/>
                      <a:pt x="1602" y="5972"/>
                    </a:cubicBezTo>
                    <a:lnTo>
                      <a:pt x="801" y="6739"/>
                    </a:lnTo>
                    <a:lnTo>
                      <a:pt x="1635" y="7573"/>
                    </a:lnTo>
                    <a:lnTo>
                      <a:pt x="2435" y="6772"/>
                    </a:lnTo>
                    <a:cubicBezTo>
                      <a:pt x="2769" y="7006"/>
                      <a:pt x="3169" y="7173"/>
                      <a:pt x="3603" y="7239"/>
                    </a:cubicBezTo>
                    <a:lnTo>
                      <a:pt x="3603" y="8373"/>
                    </a:lnTo>
                    <a:lnTo>
                      <a:pt x="4737" y="8373"/>
                    </a:lnTo>
                    <a:lnTo>
                      <a:pt x="4737" y="7239"/>
                    </a:lnTo>
                    <a:cubicBezTo>
                      <a:pt x="5171" y="7173"/>
                      <a:pt x="5571" y="7006"/>
                      <a:pt x="5938" y="6772"/>
                    </a:cubicBezTo>
                    <a:lnTo>
                      <a:pt x="6739" y="7573"/>
                    </a:lnTo>
                    <a:lnTo>
                      <a:pt x="7539" y="6772"/>
                    </a:lnTo>
                    <a:lnTo>
                      <a:pt x="6739" y="5972"/>
                    </a:lnTo>
                    <a:cubicBezTo>
                      <a:pt x="6972" y="5605"/>
                      <a:pt x="7172" y="5205"/>
                      <a:pt x="7239" y="4771"/>
                    </a:cubicBezTo>
                    <a:lnTo>
                      <a:pt x="8373" y="4771"/>
                    </a:lnTo>
                    <a:lnTo>
                      <a:pt x="8373" y="3637"/>
                    </a:lnTo>
                    <a:lnTo>
                      <a:pt x="7272" y="3637"/>
                    </a:lnTo>
                    <a:cubicBezTo>
                      <a:pt x="7172" y="3170"/>
                      <a:pt x="7005" y="2769"/>
                      <a:pt x="6772" y="2403"/>
                    </a:cubicBezTo>
                    <a:lnTo>
                      <a:pt x="7572" y="1602"/>
                    </a:lnTo>
                    <a:lnTo>
                      <a:pt x="6772" y="768"/>
                    </a:lnTo>
                    <a:lnTo>
                      <a:pt x="5938" y="1602"/>
                    </a:lnTo>
                    <a:cubicBezTo>
                      <a:pt x="5604" y="1335"/>
                      <a:pt x="5204" y="1168"/>
                      <a:pt x="4770" y="1102"/>
                    </a:cubicBezTo>
                    <a:lnTo>
                      <a:pt x="4770" y="1"/>
                    </a:ln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36708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>
            <a:extLst>
              <a:ext uri="{FF2B5EF4-FFF2-40B4-BE49-F238E27FC236}">
                <a16:creationId xmlns:a16="http://schemas.microsoft.com/office/drawing/2014/main" xmlns="" id="{DED21298-D27F-8144-9661-E73371FFB3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29776" y="2880249"/>
            <a:ext cx="8399365" cy="1249459"/>
          </a:xfrm>
        </p:spPr>
        <p:txBody>
          <a:bodyPr>
            <a:noAutofit/>
          </a:bodyPr>
          <a:lstStyle/>
          <a:p>
            <a:r>
              <a:rPr lang="es-ES" sz="4000" dirty="0"/>
              <a:t>Generalidades del operativo de la ENESEM </a:t>
            </a:r>
            <a:r>
              <a:rPr lang="es-ES" sz="4000" dirty="0" smtClean="0"/>
              <a:t>2024</a:t>
            </a:r>
            <a:endParaRPr lang="es-ES" sz="4000" dirty="0"/>
          </a:p>
        </p:txBody>
      </p:sp>
    </p:spTree>
    <p:extLst>
      <p:ext uri="{BB962C8B-B14F-4D97-AF65-F5344CB8AC3E}">
        <p14:creationId xmlns:p14="http://schemas.microsoft.com/office/powerpoint/2010/main" val="3112551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Título 1">
            <a:extLst>
              <a:ext uri="{FF2B5EF4-FFF2-40B4-BE49-F238E27FC236}">
                <a16:creationId xmlns="" xmlns:a16="http://schemas.microsoft.com/office/drawing/2014/main" id="{2F24E1AB-A4DD-0A45-A04F-82B4AE9B60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7832" y="372496"/>
            <a:ext cx="8209048" cy="530024"/>
          </a:xfrm>
        </p:spPr>
        <p:txBody>
          <a:bodyPr>
            <a:normAutofit/>
          </a:bodyPr>
          <a:lstStyle/>
          <a:p>
            <a:r>
              <a:rPr lang="es-ES" dirty="0"/>
              <a:t>Supervisiones equipo técnico Zonales</a:t>
            </a:r>
          </a:p>
        </p:txBody>
      </p:sp>
      <p:sp>
        <p:nvSpPr>
          <p:cNvPr id="71" name="CuadroTexto 70">
            <a:extLst>
              <a:ext uri="{FF2B5EF4-FFF2-40B4-BE49-F238E27FC236}">
                <a16:creationId xmlns:a16="http://schemas.microsoft.com/office/drawing/2014/main" xmlns="" id="{4916430B-5914-6CC4-2E7E-29BFC41F4F7F}"/>
              </a:ext>
            </a:extLst>
          </p:cNvPr>
          <p:cNvSpPr txBox="1"/>
          <p:nvPr/>
        </p:nvSpPr>
        <p:spPr>
          <a:xfrm>
            <a:off x="877053" y="1189236"/>
            <a:ext cx="10422145" cy="584775"/>
          </a:xfrm>
          <a:prstGeom prst="rect">
            <a:avLst/>
          </a:prstGeom>
          <a:ln w="19050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s-ES" sz="1600" dirty="0"/>
              <a:t>El equipo técnico zonal realizará visitas a las empresas fuera de sede, con el objetivo de verificar el correcto funcionamiento del operativo de campo.</a:t>
            </a:r>
            <a:endParaRPr lang="es-EC" sz="1600" dirty="0"/>
          </a:p>
        </p:txBody>
      </p:sp>
      <p:sp>
        <p:nvSpPr>
          <p:cNvPr id="72" name="Rectángulo 71"/>
          <p:cNvSpPr/>
          <p:nvPr/>
        </p:nvSpPr>
        <p:spPr>
          <a:xfrm>
            <a:off x="759864" y="6462198"/>
            <a:ext cx="649087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100" dirty="0"/>
              <a:t>*Dispuesto a modificaciones, ya que no se tiene contemplado la salida de todo el personal.</a:t>
            </a:r>
            <a:endParaRPr lang="es-EC" sz="1100" dirty="0"/>
          </a:p>
        </p:txBody>
      </p:sp>
      <p:grpSp>
        <p:nvGrpSpPr>
          <p:cNvPr id="73" name="Grupo 72">
            <a:extLst>
              <a:ext uri="{FF2B5EF4-FFF2-40B4-BE49-F238E27FC236}">
                <a16:creationId xmlns:a16="http://schemas.microsoft.com/office/drawing/2014/main" xmlns="" id="{4BB87F73-2B8E-4B4A-94F7-D49B36B076BD}"/>
              </a:ext>
            </a:extLst>
          </p:cNvPr>
          <p:cNvGrpSpPr/>
          <p:nvPr/>
        </p:nvGrpSpPr>
        <p:grpSpPr>
          <a:xfrm>
            <a:off x="1164633" y="2277995"/>
            <a:ext cx="9571997" cy="2937608"/>
            <a:chOff x="1164453" y="1994749"/>
            <a:chExt cx="9571997" cy="2937608"/>
          </a:xfrm>
        </p:grpSpPr>
        <p:sp>
          <p:nvSpPr>
            <p:cNvPr id="74" name="Rectangle 11">
              <a:extLst>
                <a:ext uri="{FF2B5EF4-FFF2-40B4-BE49-F238E27FC236}">
                  <a16:creationId xmlns:a16="http://schemas.microsoft.com/office/drawing/2014/main" xmlns="" id="{7E1D6849-0DE1-AAA8-AC51-EC906E4D1A9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64633" y="3552499"/>
              <a:ext cx="2613972" cy="459164"/>
            </a:xfrm>
            <a:prstGeom prst="rect">
              <a:avLst/>
            </a:prstGeom>
            <a:solidFill>
              <a:srgbClr val="F6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C" b="1" i="1" dirty="0">
                <a:latin typeface="+mj-lt"/>
              </a:endParaRPr>
            </a:p>
          </p:txBody>
        </p:sp>
        <p:sp>
          <p:nvSpPr>
            <p:cNvPr id="75" name="Rectangle 12">
              <a:extLst>
                <a:ext uri="{FF2B5EF4-FFF2-40B4-BE49-F238E27FC236}">
                  <a16:creationId xmlns:a16="http://schemas.microsoft.com/office/drawing/2014/main" xmlns="" id="{7A202238-275A-5958-A9A4-20B10440C3C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807849" y="3552499"/>
              <a:ext cx="1709655" cy="459164"/>
            </a:xfrm>
            <a:prstGeom prst="rect">
              <a:avLst/>
            </a:prstGeom>
            <a:solidFill>
              <a:srgbClr val="F6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C" dirty="0">
                <a:latin typeface="+mj-lt"/>
              </a:endParaRPr>
            </a:p>
          </p:txBody>
        </p:sp>
        <p:sp>
          <p:nvSpPr>
            <p:cNvPr id="76" name="Rectangle 13">
              <a:extLst>
                <a:ext uri="{FF2B5EF4-FFF2-40B4-BE49-F238E27FC236}">
                  <a16:creationId xmlns:a16="http://schemas.microsoft.com/office/drawing/2014/main" xmlns="" id="{1ACC06D2-5BA6-B61C-38BF-6DA5DA31B7D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548998" y="3552499"/>
              <a:ext cx="1709655" cy="459164"/>
            </a:xfrm>
            <a:prstGeom prst="rect">
              <a:avLst/>
            </a:prstGeom>
            <a:solidFill>
              <a:srgbClr val="F6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C" dirty="0">
                <a:latin typeface="+mj-lt"/>
              </a:endParaRPr>
            </a:p>
          </p:txBody>
        </p:sp>
        <p:sp>
          <p:nvSpPr>
            <p:cNvPr id="77" name="Rectangle 14">
              <a:extLst>
                <a:ext uri="{FF2B5EF4-FFF2-40B4-BE49-F238E27FC236}">
                  <a16:creationId xmlns:a16="http://schemas.microsoft.com/office/drawing/2014/main" xmlns="" id="{1D0BC116-FE55-F1D1-F687-832122BD9B4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287896" y="3552499"/>
              <a:ext cx="1709655" cy="459164"/>
            </a:xfrm>
            <a:prstGeom prst="rect">
              <a:avLst/>
            </a:prstGeom>
            <a:solidFill>
              <a:srgbClr val="F6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C" dirty="0">
                <a:latin typeface="+mj-lt"/>
              </a:endParaRPr>
            </a:p>
          </p:txBody>
        </p:sp>
        <p:sp>
          <p:nvSpPr>
            <p:cNvPr id="78" name="Rectangle 15">
              <a:extLst>
                <a:ext uri="{FF2B5EF4-FFF2-40B4-BE49-F238E27FC236}">
                  <a16:creationId xmlns:a16="http://schemas.microsoft.com/office/drawing/2014/main" xmlns="" id="{35BF69CF-0D8F-87AC-F9C3-70330E1D984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26795" y="3552499"/>
              <a:ext cx="1709655" cy="459164"/>
            </a:xfrm>
            <a:prstGeom prst="rect">
              <a:avLst/>
            </a:prstGeom>
            <a:solidFill>
              <a:srgbClr val="F6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C" dirty="0">
                <a:latin typeface="+mj-lt"/>
              </a:endParaRPr>
            </a:p>
          </p:txBody>
        </p:sp>
        <p:sp>
          <p:nvSpPr>
            <p:cNvPr id="79" name="Rectangle 21">
              <a:extLst>
                <a:ext uri="{FF2B5EF4-FFF2-40B4-BE49-F238E27FC236}">
                  <a16:creationId xmlns:a16="http://schemas.microsoft.com/office/drawing/2014/main" xmlns="" id="{22A76091-6736-849C-6C36-6E2E5D6942D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64633" y="2636538"/>
              <a:ext cx="2613972" cy="459164"/>
            </a:xfrm>
            <a:prstGeom prst="rect">
              <a:avLst/>
            </a:prstGeom>
            <a:solidFill>
              <a:srgbClr val="F6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C" b="1" i="1" dirty="0">
                <a:latin typeface="+mj-lt"/>
              </a:endParaRPr>
            </a:p>
          </p:txBody>
        </p:sp>
        <p:sp>
          <p:nvSpPr>
            <p:cNvPr id="80" name="Rectangle 22">
              <a:extLst>
                <a:ext uri="{FF2B5EF4-FFF2-40B4-BE49-F238E27FC236}">
                  <a16:creationId xmlns:a16="http://schemas.microsoft.com/office/drawing/2014/main" xmlns="" id="{27A0140C-4B8F-645E-A215-65E2CC294FB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807849" y="2636538"/>
              <a:ext cx="1709655" cy="459164"/>
            </a:xfrm>
            <a:prstGeom prst="rect">
              <a:avLst/>
            </a:prstGeom>
            <a:solidFill>
              <a:srgbClr val="F6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C" dirty="0">
                <a:latin typeface="+mj-lt"/>
              </a:endParaRPr>
            </a:p>
          </p:txBody>
        </p:sp>
        <p:sp>
          <p:nvSpPr>
            <p:cNvPr id="81" name="Rectangle 23">
              <a:extLst>
                <a:ext uri="{FF2B5EF4-FFF2-40B4-BE49-F238E27FC236}">
                  <a16:creationId xmlns:a16="http://schemas.microsoft.com/office/drawing/2014/main" xmlns="" id="{D7847C41-C86B-4AFE-E354-34424E72797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548998" y="2636538"/>
              <a:ext cx="1709655" cy="459164"/>
            </a:xfrm>
            <a:prstGeom prst="rect">
              <a:avLst/>
            </a:prstGeom>
            <a:solidFill>
              <a:srgbClr val="F6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C" dirty="0">
                <a:latin typeface="+mj-lt"/>
              </a:endParaRPr>
            </a:p>
          </p:txBody>
        </p:sp>
        <p:sp>
          <p:nvSpPr>
            <p:cNvPr id="82" name="Rectangle 24">
              <a:extLst>
                <a:ext uri="{FF2B5EF4-FFF2-40B4-BE49-F238E27FC236}">
                  <a16:creationId xmlns:a16="http://schemas.microsoft.com/office/drawing/2014/main" xmlns="" id="{75FA382B-FAF0-A9C7-865A-B9F04AFA605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287896" y="2636538"/>
              <a:ext cx="1709655" cy="459164"/>
            </a:xfrm>
            <a:prstGeom prst="rect">
              <a:avLst/>
            </a:prstGeom>
            <a:solidFill>
              <a:srgbClr val="F6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C" dirty="0">
                <a:latin typeface="+mj-lt"/>
              </a:endParaRPr>
            </a:p>
          </p:txBody>
        </p:sp>
        <p:sp>
          <p:nvSpPr>
            <p:cNvPr id="83" name="Rectangle 25">
              <a:extLst>
                <a:ext uri="{FF2B5EF4-FFF2-40B4-BE49-F238E27FC236}">
                  <a16:creationId xmlns:a16="http://schemas.microsoft.com/office/drawing/2014/main" xmlns="" id="{3837BEEC-4917-C8EF-E404-4542F01139F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26795" y="2636538"/>
              <a:ext cx="1709655" cy="459164"/>
            </a:xfrm>
            <a:prstGeom prst="rect">
              <a:avLst/>
            </a:prstGeom>
            <a:solidFill>
              <a:srgbClr val="F6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C" dirty="0">
                <a:latin typeface="+mj-lt"/>
              </a:endParaRPr>
            </a:p>
          </p:txBody>
        </p:sp>
        <p:sp>
          <p:nvSpPr>
            <p:cNvPr id="84" name="Rectangle 26">
              <a:extLst>
                <a:ext uri="{FF2B5EF4-FFF2-40B4-BE49-F238E27FC236}">
                  <a16:creationId xmlns:a16="http://schemas.microsoft.com/office/drawing/2014/main" xmlns="" id="{A000B8E2-8246-6E7B-0442-FC33A3D498F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64633" y="3095701"/>
              <a:ext cx="2613972" cy="456797"/>
            </a:xfrm>
            <a:prstGeom prst="rect">
              <a:avLst/>
            </a:prstGeom>
            <a:solidFill>
              <a:srgbClr val="E7E9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C" b="1" i="1" dirty="0">
                <a:latin typeface="+mj-lt"/>
              </a:endParaRPr>
            </a:p>
          </p:txBody>
        </p:sp>
        <p:sp>
          <p:nvSpPr>
            <p:cNvPr id="85" name="Rectangle 27">
              <a:extLst>
                <a:ext uri="{FF2B5EF4-FFF2-40B4-BE49-F238E27FC236}">
                  <a16:creationId xmlns:a16="http://schemas.microsoft.com/office/drawing/2014/main" xmlns="" id="{3AD71685-7B18-0A96-822B-AB38042346A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807849" y="3095701"/>
              <a:ext cx="1709655" cy="456797"/>
            </a:xfrm>
            <a:prstGeom prst="rect">
              <a:avLst/>
            </a:prstGeom>
            <a:solidFill>
              <a:srgbClr val="E7E9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C" dirty="0">
                <a:latin typeface="+mj-lt"/>
              </a:endParaRPr>
            </a:p>
          </p:txBody>
        </p:sp>
        <p:sp>
          <p:nvSpPr>
            <p:cNvPr id="86" name="Rectangle 28">
              <a:extLst>
                <a:ext uri="{FF2B5EF4-FFF2-40B4-BE49-F238E27FC236}">
                  <a16:creationId xmlns:a16="http://schemas.microsoft.com/office/drawing/2014/main" xmlns="" id="{C5517532-0057-61EF-A9F2-94A27D62E0A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548998" y="3095701"/>
              <a:ext cx="1709655" cy="456797"/>
            </a:xfrm>
            <a:prstGeom prst="rect">
              <a:avLst/>
            </a:prstGeom>
            <a:solidFill>
              <a:srgbClr val="E7E9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C" dirty="0">
                <a:latin typeface="+mj-lt"/>
              </a:endParaRPr>
            </a:p>
          </p:txBody>
        </p:sp>
        <p:sp>
          <p:nvSpPr>
            <p:cNvPr id="87" name="Rectangle 29">
              <a:extLst>
                <a:ext uri="{FF2B5EF4-FFF2-40B4-BE49-F238E27FC236}">
                  <a16:creationId xmlns:a16="http://schemas.microsoft.com/office/drawing/2014/main" xmlns="" id="{9D56C744-BCD3-8A06-08E5-503FA3F8B41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287896" y="3095701"/>
              <a:ext cx="1709655" cy="456797"/>
            </a:xfrm>
            <a:prstGeom prst="rect">
              <a:avLst/>
            </a:prstGeom>
            <a:solidFill>
              <a:srgbClr val="E7E9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C" dirty="0">
                <a:latin typeface="+mj-lt"/>
              </a:endParaRPr>
            </a:p>
          </p:txBody>
        </p:sp>
        <p:sp>
          <p:nvSpPr>
            <p:cNvPr id="88" name="Rectangle 30">
              <a:extLst>
                <a:ext uri="{FF2B5EF4-FFF2-40B4-BE49-F238E27FC236}">
                  <a16:creationId xmlns:a16="http://schemas.microsoft.com/office/drawing/2014/main" xmlns="" id="{37F8DF91-85B3-AB0C-827C-DFC3A887CEC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26795" y="3095701"/>
              <a:ext cx="1709655" cy="456797"/>
            </a:xfrm>
            <a:prstGeom prst="rect">
              <a:avLst/>
            </a:prstGeom>
            <a:solidFill>
              <a:srgbClr val="E7E9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C" dirty="0">
                <a:latin typeface="+mj-lt"/>
              </a:endParaRPr>
            </a:p>
          </p:txBody>
        </p:sp>
        <p:sp>
          <p:nvSpPr>
            <p:cNvPr id="89" name="Rectangle 36">
              <a:extLst>
                <a:ext uri="{FF2B5EF4-FFF2-40B4-BE49-F238E27FC236}">
                  <a16:creationId xmlns:a16="http://schemas.microsoft.com/office/drawing/2014/main" xmlns="" id="{587B6383-4410-B022-E42B-D357DC64781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64633" y="4011662"/>
              <a:ext cx="2613972" cy="461531"/>
            </a:xfrm>
            <a:prstGeom prst="rect">
              <a:avLst/>
            </a:prstGeom>
            <a:solidFill>
              <a:srgbClr val="E7E9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C" b="1" i="1" dirty="0">
                <a:latin typeface="+mj-lt"/>
              </a:endParaRPr>
            </a:p>
          </p:txBody>
        </p:sp>
        <p:sp>
          <p:nvSpPr>
            <p:cNvPr id="90" name="Rectangle 37">
              <a:extLst>
                <a:ext uri="{FF2B5EF4-FFF2-40B4-BE49-F238E27FC236}">
                  <a16:creationId xmlns:a16="http://schemas.microsoft.com/office/drawing/2014/main" xmlns="" id="{77327009-AC5A-4DF9-4090-FEE78B89095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807849" y="4011662"/>
              <a:ext cx="1709655" cy="461531"/>
            </a:xfrm>
            <a:prstGeom prst="rect">
              <a:avLst/>
            </a:prstGeom>
            <a:solidFill>
              <a:srgbClr val="E7E9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C" dirty="0">
                <a:latin typeface="+mj-lt"/>
              </a:endParaRPr>
            </a:p>
          </p:txBody>
        </p:sp>
        <p:sp>
          <p:nvSpPr>
            <p:cNvPr id="91" name="Rectangle 38">
              <a:extLst>
                <a:ext uri="{FF2B5EF4-FFF2-40B4-BE49-F238E27FC236}">
                  <a16:creationId xmlns:a16="http://schemas.microsoft.com/office/drawing/2014/main" xmlns="" id="{8898BDA4-514E-4B20-7316-E32A9BB6C12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548998" y="4011662"/>
              <a:ext cx="1709655" cy="461531"/>
            </a:xfrm>
            <a:prstGeom prst="rect">
              <a:avLst/>
            </a:prstGeom>
            <a:solidFill>
              <a:srgbClr val="E7E9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C" dirty="0">
                <a:latin typeface="+mj-lt"/>
              </a:endParaRPr>
            </a:p>
          </p:txBody>
        </p:sp>
        <p:sp>
          <p:nvSpPr>
            <p:cNvPr id="92" name="Rectangle 39">
              <a:extLst>
                <a:ext uri="{FF2B5EF4-FFF2-40B4-BE49-F238E27FC236}">
                  <a16:creationId xmlns:a16="http://schemas.microsoft.com/office/drawing/2014/main" xmlns="" id="{75418A4E-1285-3E5D-BE6D-221C527B66E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287896" y="4011662"/>
              <a:ext cx="1709655" cy="461531"/>
            </a:xfrm>
            <a:prstGeom prst="rect">
              <a:avLst/>
            </a:prstGeom>
            <a:solidFill>
              <a:srgbClr val="E7E9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C" dirty="0">
                <a:latin typeface="+mj-lt"/>
              </a:endParaRPr>
            </a:p>
          </p:txBody>
        </p:sp>
        <p:sp>
          <p:nvSpPr>
            <p:cNvPr id="93" name="Rectangle 40">
              <a:extLst>
                <a:ext uri="{FF2B5EF4-FFF2-40B4-BE49-F238E27FC236}">
                  <a16:creationId xmlns:a16="http://schemas.microsoft.com/office/drawing/2014/main" xmlns="" id="{90C97528-F66D-111E-E1BD-51902B079C4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26795" y="4011662"/>
              <a:ext cx="1709655" cy="461531"/>
            </a:xfrm>
            <a:prstGeom prst="rect">
              <a:avLst/>
            </a:prstGeom>
            <a:solidFill>
              <a:srgbClr val="E7E9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C" dirty="0">
                <a:latin typeface="+mj-lt"/>
              </a:endParaRPr>
            </a:p>
          </p:txBody>
        </p:sp>
        <p:sp>
          <p:nvSpPr>
            <p:cNvPr id="94" name="Rectangle 41">
              <a:extLst>
                <a:ext uri="{FF2B5EF4-FFF2-40B4-BE49-F238E27FC236}">
                  <a16:creationId xmlns:a16="http://schemas.microsoft.com/office/drawing/2014/main" xmlns="" id="{80638E9C-C561-E438-D18E-BAC4D4063D2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64633" y="4473193"/>
              <a:ext cx="2613972" cy="459164"/>
            </a:xfrm>
            <a:prstGeom prst="rect">
              <a:avLst/>
            </a:prstGeom>
            <a:solidFill>
              <a:srgbClr val="F6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C" b="1" i="1" dirty="0">
                <a:latin typeface="+mj-lt"/>
              </a:endParaRPr>
            </a:p>
          </p:txBody>
        </p:sp>
        <p:sp>
          <p:nvSpPr>
            <p:cNvPr id="95" name="Rectangle 42">
              <a:extLst>
                <a:ext uri="{FF2B5EF4-FFF2-40B4-BE49-F238E27FC236}">
                  <a16:creationId xmlns:a16="http://schemas.microsoft.com/office/drawing/2014/main" xmlns="" id="{12D329EA-1B08-4E76-E66A-7F1A1CBA6F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07849" y="4473193"/>
              <a:ext cx="6928601" cy="459164"/>
            </a:xfrm>
            <a:prstGeom prst="rect">
              <a:avLst/>
            </a:prstGeom>
            <a:solidFill>
              <a:srgbClr val="F6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s-EC" sz="1600" dirty="0">
                <a:latin typeface="+mj-lt"/>
              </a:endParaRPr>
            </a:p>
          </p:txBody>
        </p:sp>
        <p:sp>
          <p:nvSpPr>
            <p:cNvPr id="96" name="Rectangle 56">
              <a:extLst>
                <a:ext uri="{FF2B5EF4-FFF2-40B4-BE49-F238E27FC236}">
                  <a16:creationId xmlns:a16="http://schemas.microsoft.com/office/drawing/2014/main" xmlns="" id="{99F3E386-8830-766D-4467-F7B49B374FB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807849" y="2010135"/>
              <a:ext cx="1709655" cy="62010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C" dirty="0">
                <a:latin typeface="+mj-lt"/>
              </a:endParaRPr>
            </a:p>
          </p:txBody>
        </p:sp>
        <p:sp>
          <p:nvSpPr>
            <p:cNvPr id="97" name="Rectangle 57">
              <a:extLst>
                <a:ext uri="{FF2B5EF4-FFF2-40B4-BE49-F238E27FC236}">
                  <a16:creationId xmlns:a16="http://schemas.microsoft.com/office/drawing/2014/main" xmlns="" id="{494B59C9-8311-1171-A27D-AE5982B3CE3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548998" y="2010135"/>
              <a:ext cx="1709655" cy="620108"/>
            </a:xfrm>
            <a:prstGeom prst="rect">
              <a:avLst/>
            </a:prstGeom>
            <a:solidFill>
              <a:srgbClr val="FFCE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C" dirty="0">
                <a:latin typeface="+mj-lt"/>
              </a:endParaRPr>
            </a:p>
          </p:txBody>
        </p:sp>
        <p:sp>
          <p:nvSpPr>
            <p:cNvPr id="98" name="Rectangle 58">
              <a:extLst>
                <a:ext uri="{FF2B5EF4-FFF2-40B4-BE49-F238E27FC236}">
                  <a16:creationId xmlns:a16="http://schemas.microsoft.com/office/drawing/2014/main" xmlns="" id="{4B6D8D91-47E3-7ECF-5EFE-DC0E5853E0C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287896" y="2010135"/>
              <a:ext cx="1709655" cy="620108"/>
            </a:xfrm>
            <a:prstGeom prst="rect">
              <a:avLst/>
            </a:prstGeom>
            <a:solidFill>
              <a:srgbClr val="A1D4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C" dirty="0">
                <a:latin typeface="+mj-lt"/>
              </a:endParaRPr>
            </a:p>
          </p:txBody>
        </p:sp>
        <p:sp>
          <p:nvSpPr>
            <p:cNvPr id="100" name="Rectangle 59">
              <a:extLst>
                <a:ext uri="{FF2B5EF4-FFF2-40B4-BE49-F238E27FC236}">
                  <a16:creationId xmlns:a16="http://schemas.microsoft.com/office/drawing/2014/main" xmlns="" id="{418DE8CB-E74B-8527-455D-E645E15A46A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26795" y="2010135"/>
              <a:ext cx="1709655" cy="620108"/>
            </a:xfrm>
            <a:prstGeom prst="rect">
              <a:avLst/>
            </a:prstGeom>
            <a:solidFill>
              <a:srgbClr val="49CF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C" dirty="0">
                <a:latin typeface="+mj-lt"/>
              </a:endParaRPr>
            </a:p>
          </p:txBody>
        </p:sp>
        <p:sp>
          <p:nvSpPr>
            <p:cNvPr id="101" name="Text Placeholder 4">
              <a:extLst>
                <a:ext uri="{FF2B5EF4-FFF2-40B4-BE49-F238E27FC236}">
                  <a16:creationId xmlns:a16="http://schemas.microsoft.com/office/drawing/2014/main" xmlns="" id="{7FA51B48-C372-7C99-C95D-4A9D2B9AD747}"/>
                </a:ext>
              </a:extLst>
            </p:cNvPr>
            <p:cNvSpPr txBox="1">
              <a:spLocks/>
            </p:cNvSpPr>
            <p:nvPr/>
          </p:nvSpPr>
          <p:spPr>
            <a:xfrm>
              <a:off x="1164632" y="2636537"/>
              <a:ext cx="2613973" cy="459163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C" b="1" dirty="0" smtClean="0">
                  <a:latin typeface="+mj-lt"/>
                </a:rPr>
                <a:t>Junio</a:t>
              </a:r>
              <a:endParaRPr lang="es-EC" b="1" dirty="0">
                <a:latin typeface="+mj-lt"/>
              </a:endParaRPr>
            </a:p>
          </p:txBody>
        </p:sp>
        <p:sp>
          <p:nvSpPr>
            <p:cNvPr id="104" name="Text Placeholder 4">
              <a:extLst>
                <a:ext uri="{FF2B5EF4-FFF2-40B4-BE49-F238E27FC236}">
                  <a16:creationId xmlns:a16="http://schemas.microsoft.com/office/drawing/2014/main" xmlns="" id="{333BCDF3-364F-AC0E-49BE-5C24F3C4089B}"/>
                </a:ext>
              </a:extLst>
            </p:cNvPr>
            <p:cNvSpPr txBox="1">
              <a:spLocks/>
            </p:cNvSpPr>
            <p:nvPr/>
          </p:nvSpPr>
          <p:spPr>
            <a:xfrm>
              <a:off x="1164453" y="3100437"/>
              <a:ext cx="2614154" cy="459163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C" b="1" dirty="0" smtClean="0">
                  <a:latin typeface="+mj-lt"/>
                </a:rPr>
                <a:t>Julio</a:t>
              </a:r>
              <a:endParaRPr lang="es-EC" b="1" dirty="0">
                <a:latin typeface="+mj-lt"/>
              </a:endParaRPr>
            </a:p>
          </p:txBody>
        </p:sp>
        <p:sp>
          <p:nvSpPr>
            <p:cNvPr id="105" name="Text Placeholder 4">
              <a:extLst>
                <a:ext uri="{FF2B5EF4-FFF2-40B4-BE49-F238E27FC236}">
                  <a16:creationId xmlns:a16="http://schemas.microsoft.com/office/drawing/2014/main" xmlns="" id="{6EB1C204-B944-94FE-46EC-78A597375C1C}"/>
                </a:ext>
              </a:extLst>
            </p:cNvPr>
            <p:cNvSpPr txBox="1">
              <a:spLocks/>
            </p:cNvSpPr>
            <p:nvPr/>
          </p:nvSpPr>
          <p:spPr>
            <a:xfrm>
              <a:off x="1164453" y="3559602"/>
              <a:ext cx="2614154" cy="459163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C" b="1" dirty="0" smtClean="0">
                  <a:latin typeface="+mj-lt"/>
                </a:rPr>
                <a:t>Agosto</a:t>
              </a:r>
              <a:endParaRPr lang="es-EC" b="1" dirty="0">
                <a:latin typeface="+mj-lt"/>
              </a:endParaRPr>
            </a:p>
          </p:txBody>
        </p:sp>
        <p:sp>
          <p:nvSpPr>
            <p:cNvPr id="106" name="Text Placeholder 4">
              <a:extLst>
                <a:ext uri="{FF2B5EF4-FFF2-40B4-BE49-F238E27FC236}">
                  <a16:creationId xmlns:a16="http://schemas.microsoft.com/office/drawing/2014/main" xmlns="" id="{11C48898-D680-8AC6-0390-498804051A7B}"/>
                </a:ext>
              </a:extLst>
            </p:cNvPr>
            <p:cNvSpPr txBox="1">
              <a:spLocks/>
            </p:cNvSpPr>
            <p:nvPr/>
          </p:nvSpPr>
          <p:spPr>
            <a:xfrm>
              <a:off x="1164632" y="4014029"/>
              <a:ext cx="2613973" cy="459163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C" b="1" dirty="0" smtClean="0">
                  <a:latin typeface="+mj-lt"/>
                </a:rPr>
                <a:t>Septiembre</a:t>
              </a:r>
              <a:endParaRPr lang="es-EC" b="1" dirty="0">
                <a:latin typeface="+mj-lt"/>
              </a:endParaRPr>
            </a:p>
          </p:txBody>
        </p:sp>
        <p:sp>
          <p:nvSpPr>
            <p:cNvPr id="107" name="Text Placeholder 4">
              <a:extLst>
                <a:ext uri="{FF2B5EF4-FFF2-40B4-BE49-F238E27FC236}">
                  <a16:creationId xmlns:a16="http://schemas.microsoft.com/office/drawing/2014/main" xmlns="" id="{5C2EBC90-6769-5D79-29C5-BFB84E29F715}"/>
                </a:ext>
              </a:extLst>
            </p:cNvPr>
            <p:cNvSpPr txBox="1">
              <a:spLocks/>
            </p:cNvSpPr>
            <p:nvPr/>
          </p:nvSpPr>
          <p:spPr>
            <a:xfrm>
              <a:off x="1164632" y="4473194"/>
              <a:ext cx="2613973" cy="459163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b="1" dirty="0" smtClean="0">
                  <a:latin typeface="+mj-lt"/>
                </a:rPr>
                <a:t>Octubre</a:t>
              </a:r>
              <a:endParaRPr lang="es-EC" b="1" dirty="0">
                <a:latin typeface="+mj-lt"/>
              </a:endParaRPr>
            </a:p>
          </p:txBody>
        </p:sp>
        <p:sp>
          <p:nvSpPr>
            <p:cNvPr id="108" name="Text Placeholder 4">
              <a:extLst>
                <a:ext uri="{FF2B5EF4-FFF2-40B4-BE49-F238E27FC236}">
                  <a16:creationId xmlns:a16="http://schemas.microsoft.com/office/drawing/2014/main" xmlns="" id="{8320E138-E04A-542A-9C3F-047E5AEFB47F}"/>
                </a:ext>
              </a:extLst>
            </p:cNvPr>
            <p:cNvSpPr txBox="1">
              <a:spLocks/>
            </p:cNvSpPr>
            <p:nvPr/>
          </p:nvSpPr>
          <p:spPr>
            <a:xfrm>
              <a:off x="5548997" y="1994749"/>
              <a:ext cx="1709655" cy="650877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C" b="1" dirty="0">
                  <a:latin typeface="+mj-lt"/>
                </a:rPr>
                <a:t>Litoral</a:t>
              </a:r>
            </a:p>
          </p:txBody>
        </p:sp>
        <p:sp>
          <p:nvSpPr>
            <p:cNvPr id="109" name="Text Placeholder 4">
              <a:extLst>
                <a:ext uri="{FF2B5EF4-FFF2-40B4-BE49-F238E27FC236}">
                  <a16:creationId xmlns:a16="http://schemas.microsoft.com/office/drawing/2014/main" xmlns="" id="{F9DDA388-0994-D2EF-8B64-55B68D735B25}"/>
                </a:ext>
              </a:extLst>
            </p:cNvPr>
            <p:cNvSpPr txBox="1">
              <a:spLocks/>
            </p:cNvSpPr>
            <p:nvPr/>
          </p:nvSpPr>
          <p:spPr>
            <a:xfrm>
              <a:off x="7287897" y="1994749"/>
              <a:ext cx="1709655" cy="650877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C" b="1" dirty="0">
                  <a:latin typeface="+mj-lt"/>
                </a:rPr>
                <a:t>Centro</a:t>
              </a:r>
            </a:p>
          </p:txBody>
        </p:sp>
        <p:sp>
          <p:nvSpPr>
            <p:cNvPr id="110" name="Text Placeholder 4">
              <a:extLst>
                <a:ext uri="{FF2B5EF4-FFF2-40B4-BE49-F238E27FC236}">
                  <a16:creationId xmlns:a16="http://schemas.microsoft.com/office/drawing/2014/main" xmlns="" id="{8F8381F0-F12A-C1A5-B208-AE676A600872}"/>
                </a:ext>
              </a:extLst>
            </p:cNvPr>
            <p:cNvSpPr txBox="1">
              <a:spLocks/>
            </p:cNvSpPr>
            <p:nvPr/>
          </p:nvSpPr>
          <p:spPr>
            <a:xfrm>
              <a:off x="9026795" y="1994749"/>
              <a:ext cx="1709655" cy="650877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C" b="1" dirty="0">
                  <a:latin typeface="+mj-lt"/>
                </a:rPr>
                <a:t>Sur</a:t>
              </a:r>
            </a:p>
          </p:txBody>
        </p:sp>
        <p:sp>
          <p:nvSpPr>
            <p:cNvPr id="111" name="Text Placeholder 4">
              <a:extLst>
                <a:ext uri="{FF2B5EF4-FFF2-40B4-BE49-F238E27FC236}">
                  <a16:creationId xmlns:a16="http://schemas.microsoft.com/office/drawing/2014/main" xmlns="" id="{84AE5B06-D3B2-B3A6-3D2E-5A39B878670B}"/>
                </a:ext>
              </a:extLst>
            </p:cNvPr>
            <p:cNvSpPr txBox="1">
              <a:spLocks/>
            </p:cNvSpPr>
            <p:nvPr/>
          </p:nvSpPr>
          <p:spPr>
            <a:xfrm>
              <a:off x="3807851" y="1994749"/>
              <a:ext cx="1709655" cy="650877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C" b="1" dirty="0">
                  <a:latin typeface="+mj-lt"/>
                </a:rPr>
                <a:t>AC Campo</a:t>
              </a:r>
            </a:p>
          </p:txBody>
        </p:sp>
        <p:sp>
          <p:nvSpPr>
            <p:cNvPr id="112" name="Rectángulo 111"/>
            <p:cNvSpPr/>
            <p:nvPr/>
          </p:nvSpPr>
          <p:spPr>
            <a:xfrm>
              <a:off x="6292118" y="4589232"/>
              <a:ext cx="1617752" cy="3231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s-ES" sz="1500" dirty="0"/>
                <a:t>Taller nacional*</a:t>
              </a:r>
              <a:endParaRPr lang="es-EC" sz="1500" dirty="0"/>
            </a:p>
          </p:txBody>
        </p:sp>
        <p:sp>
          <p:nvSpPr>
            <p:cNvPr id="113" name="Oval 255">
              <a:extLst>
                <a:ext uri="{FF2B5EF4-FFF2-40B4-BE49-F238E27FC236}">
                  <a16:creationId xmlns:a16="http://schemas.microsoft.com/office/drawing/2014/main" xmlns="" id="{A5CF0395-7D05-56EE-B11C-42F2AFFE9ADC}"/>
                </a:ext>
              </a:extLst>
            </p:cNvPr>
            <p:cNvSpPr/>
            <p:nvPr/>
          </p:nvSpPr>
          <p:spPr>
            <a:xfrm>
              <a:off x="4502338" y="3640049"/>
              <a:ext cx="327560" cy="31372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 dirty="0">
                <a:latin typeface="+mj-lt"/>
              </a:endParaRPr>
            </a:p>
          </p:txBody>
        </p:sp>
        <p:sp>
          <p:nvSpPr>
            <p:cNvPr id="114" name="Freeform 5">
              <a:extLst>
                <a:ext uri="{FF2B5EF4-FFF2-40B4-BE49-F238E27FC236}">
                  <a16:creationId xmlns:a16="http://schemas.microsoft.com/office/drawing/2014/main" xmlns="" id="{0D506DE9-FB04-48E2-4602-861553363AA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1736" y="3718224"/>
              <a:ext cx="241711" cy="190051"/>
            </a:xfrm>
            <a:custGeom>
              <a:avLst/>
              <a:gdLst>
                <a:gd name="T0" fmla="*/ 704 w 704"/>
                <a:gd name="T1" fmla="*/ 0 h 660"/>
                <a:gd name="T2" fmla="*/ 289 w 704"/>
                <a:gd name="T3" fmla="*/ 443 h 660"/>
                <a:gd name="T4" fmla="*/ 153 w 704"/>
                <a:gd name="T5" fmla="*/ 292 h 660"/>
                <a:gd name="T6" fmla="*/ 0 w 704"/>
                <a:gd name="T7" fmla="*/ 406 h 660"/>
                <a:gd name="T8" fmla="*/ 298 w 704"/>
                <a:gd name="T9" fmla="*/ 660 h 660"/>
                <a:gd name="T10" fmla="*/ 704 w 704"/>
                <a:gd name="T11" fmla="*/ 235 h 660"/>
                <a:gd name="T12" fmla="*/ 704 w 704"/>
                <a:gd name="T13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4" h="660">
                  <a:moveTo>
                    <a:pt x="704" y="0"/>
                  </a:moveTo>
                  <a:cubicBezTo>
                    <a:pt x="704" y="0"/>
                    <a:pt x="365" y="113"/>
                    <a:pt x="289" y="443"/>
                  </a:cubicBezTo>
                  <a:cubicBezTo>
                    <a:pt x="153" y="292"/>
                    <a:pt x="153" y="292"/>
                    <a:pt x="153" y="292"/>
                  </a:cubicBezTo>
                  <a:cubicBezTo>
                    <a:pt x="0" y="406"/>
                    <a:pt x="0" y="406"/>
                    <a:pt x="0" y="406"/>
                  </a:cubicBezTo>
                  <a:cubicBezTo>
                    <a:pt x="298" y="660"/>
                    <a:pt x="298" y="660"/>
                    <a:pt x="298" y="660"/>
                  </a:cubicBezTo>
                  <a:cubicBezTo>
                    <a:pt x="298" y="660"/>
                    <a:pt x="539" y="248"/>
                    <a:pt x="704" y="235"/>
                  </a:cubicBezTo>
                  <a:lnTo>
                    <a:pt x="70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C" dirty="0">
                <a:latin typeface="+mj-lt"/>
              </a:endParaRPr>
            </a:p>
          </p:txBody>
        </p:sp>
        <p:sp>
          <p:nvSpPr>
            <p:cNvPr id="115" name="Oval 249">
              <a:extLst>
                <a:ext uri="{FF2B5EF4-FFF2-40B4-BE49-F238E27FC236}">
                  <a16:creationId xmlns:a16="http://schemas.microsoft.com/office/drawing/2014/main" xmlns="" id="{8DB6B057-BA29-9883-7A03-799F773CA363}"/>
                </a:ext>
              </a:extLst>
            </p:cNvPr>
            <p:cNvSpPr/>
            <p:nvPr/>
          </p:nvSpPr>
          <p:spPr>
            <a:xfrm>
              <a:off x="4511021" y="2728957"/>
              <a:ext cx="327560" cy="3137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 dirty="0"/>
            </a:p>
          </p:txBody>
        </p:sp>
        <p:sp>
          <p:nvSpPr>
            <p:cNvPr id="116" name="Freeform 5">
              <a:extLst>
                <a:ext uri="{FF2B5EF4-FFF2-40B4-BE49-F238E27FC236}">
                  <a16:creationId xmlns:a16="http://schemas.microsoft.com/office/drawing/2014/main" xmlns="" id="{AA854A40-E516-1569-E27E-B56ECA1DD815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0420" y="2807132"/>
              <a:ext cx="241710" cy="190051"/>
            </a:xfrm>
            <a:custGeom>
              <a:avLst/>
              <a:gdLst>
                <a:gd name="T0" fmla="*/ 704 w 704"/>
                <a:gd name="T1" fmla="*/ 0 h 660"/>
                <a:gd name="T2" fmla="*/ 289 w 704"/>
                <a:gd name="T3" fmla="*/ 443 h 660"/>
                <a:gd name="T4" fmla="*/ 153 w 704"/>
                <a:gd name="T5" fmla="*/ 292 h 660"/>
                <a:gd name="T6" fmla="*/ 0 w 704"/>
                <a:gd name="T7" fmla="*/ 406 h 660"/>
                <a:gd name="T8" fmla="*/ 298 w 704"/>
                <a:gd name="T9" fmla="*/ 660 h 660"/>
                <a:gd name="T10" fmla="*/ 704 w 704"/>
                <a:gd name="T11" fmla="*/ 235 h 660"/>
                <a:gd name="T12" fmla="*/ 704 w 704"/>
                <a:gd name="T13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4" h="660">
                  <a:moveTo>
                    <a:pt x="704" y="0"/>
                  </a:moveTo>
                  <a:cubicBezTo>
                    <a:pt x="704" y="0"/>
                    <a:pt x="365" y="113"/>
                    <a:pt x="289" y="443"/>
                  </a:cubicBezTo>
                  <a:cubicBezTo>
                    <a:pt x="153" y="292"/>
                    <a:pt x="153" y="292"/>
                    <a:pt x="153" y="292"/>
                  </a:cubicBezTo>
                  <a:cubicBezTo>
                    <a:pt x="0" y="406"/>
                    <a:pt x="0" y="406"/>
                    <a:pt x="0" y="406"/>
                  </a:cubicBezTo>
                  <a:cubicBezTo>
                    <a:pt x="298" y="660"/>
                    <a:pt x="298" y="660"/>
                    <a:pt x="298" y="660"/>
                  </a:cubicBezTo>
                  <a:cubicBezTo>
                    <a:pt x="298" y="660"/>
                    <a:pt x="539" y="248"/>
                    <a:pt x="704" y="235"/>
                  </a:cubicBezTo>
                  <a:lnTo>
                    <a:pt x="70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C" dirty="0">
                <a:latin typeface="Calibri Light" panose="020F0302020204030204" pitchFamily="34" charset="0"/>
              </a:endParaRPr>
            </a:p>
          </p:txBody>
        </p:sp>
        <p:sp>
          <p:nvSpPr>
            <p:cNvPr id="117" name="Oval 249">
              <a:extLst>
                <a:ext uri="{FF2B5EF4-FFF2-40B4-BE49-F238E27FC236}">
                  <a16:creationId xmlns:a16="http://schemas.microsoft.com/office/drawing/2014/main" xmlns="" id="{CF8B6C5E-4EA8-3333-2B21-9B769C0B0132}"/>
                </a:ext>
              </a:extLst>
            </p:cNvPr>
            <p:cNvSpPr/>
            <p:nvPr/>
          </p:nvSpPr>
          <p:spPr>
            <a:xfrm>
              <a:off x="4506338" y="4108584"/>
              <a:ext cx="327560" cy="3137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 dirty="0"/>
            </a:p>
          </p:txBody>
        </p:sp>
        <p:sp>
          <p:nvSpPr>
            <p:cNvPr id="118" name="Freeform 5">
              <a:extLst>
                <a:ext uri="{FF2B5EF4-FFF2-40B4-BE49-F238E27FC236}">
                  <a16:creationId xmlns:a16="http://schemas.microsoft.com/office/drawing/2014/main" xmlns="" id="{FCDE186A-0D7B-23CC-79C8-4585B9D096F4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5737" y="4186759"/>
              <a:ext cx="241710" cy="190051"/>
            </a:xfrm>
            <a:custGeom>
              <a:avLst/>
              <a:gdLst>
                <a:gd name="T0" fmla="*/ 704 w 704"/>
                <a:gd name="T1" fmla="*/ 0 h 660"/>
                <a:gd name="T2" fmla="*/ 289 w 704"/>
                <a:gd name="T3" fmla="*/ 443 h 660"/>
                <a:gd name="T4" fmla="*/ 153 w 704"/>
                <a:gd name="T5" fmla="*/ 292 h 660"/>
                <a:gd name="T6" fmla="*/ 0 w 704"/>
                <a:gd name="T7" fmla="*/ 406 h 660"/>
                <a:gd name="T8" fmla="*/ 298 w 704"/>
                <a:gd name="T9" fmla="*/ 660 h 660"/>
                <a:gd name="T10" fmla="*/ 704 w 704"/>
                <a:gd name="T11" fmla="*/ 235 h 660"/>
                <a:gd name="T12" fmla="*/ 704 w 704"/>
                <a:gd name="T13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4" h="660">
                  <a:moveTo>
                    <a:pt x="704" y="0"/>
                  </a:moveTo>
                  <a:cubicBezTo>
                    <a:pt x="704" y="0"/>
                    <a:pt x="365" y="113"/>
                    <a:pt x="289" y="443"/>
                  </a:cubicBezTo>
                  <a:cubicBezTo>
                    <a:pt x="153" y="292"/>
                    <a:pt x="153" y="292"/>
                    <a:pt x="153" y="292"/>
                  </a:cubicBezTo>
                  <a:cubicBezTo>
                    <a:pt x="0" y="406"/>
                    <a:pt x="0" y="406"/>
                    <a:pt x="0" y="406"/>
                  </a:cubicBezTo>
                  <a:cubicBezTo>
                    <a:pt x="298" y="660"/>
                    <a:pt x="298" y="660"/>
                    <a:pt x="298" y="660"/>
                  </a:cubicBezTo>
                  <a:cubicBezTo>
                    <a:pt x="298" y="660"/>
                    <a:pt x="539" y="248"/>
                    <a:pt x="704" y="235"/>
                  </a:cubicBezTo>
                  <a:lnTo>
                    <a:pt x="70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C" dirty="0">
                <a:latin typeface="Calibri Light" panose="020F0302020204030204" pitchFamily="34" charset="0"/>
              </a:endParaRPr>
            </a:p>
          </p:txBody>
        </p:sp>
        <p:sp>
          <p:nvSpPr>
            <p:cNvPr id="119" name="Oval 249">
              <a:extLst>
                <a:ext uri="{FF2B5EF4-FFF2-40B4-BE49-F238E27FC236}">
                  <a16:creationId xmlns:a16="http://schemas.microsoft.com/office/drawing/2014/main" xmlns="" id="{15E96BE7-251C-02F6-3BA8-9DC449DEEFAF}"/>
                </a:ext>
              </a:extLst>
            </p:cNvPr>
            <p:cNvSpPr/>
            <p:nvPr/>
          </p:nvSpPr>
          <p:spPr>
            <a:xfrm>
              <a:off x="4508674" y="3191285"/>
              <a:ext cx="327560" cy="3137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 dirty="0"/>
            </a:p>
          </p:txBody>
        </p:sp>
        <p:sp>
          <p:nvSpPr>
            <p:cNvPr id="120" name="Freeform 5">
              <a:extLst>
                <a:ext uri="{FF2B5EF4-FFF2-40B4-BE49-F238E27FC236}">
                  <a16:creationId xmlns:a16="http://schemas.microsoft.com/office/drawing/2014/main" xmlns="" id="{44512CD3-9076-CC86-DF78-BA71A67CE1D1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8073" y="3269460"/>
              <a:ext cx="241710" cy="190051"/>
            </a:xfrm>
            <a:custGeom>
              <a:avLst/>
              <a:gdLst>
                <a:gd name="T0" fmla="*/ 704 w 704"/>
                <a:gd name="T1" fmla="*/ 0 h 660"/>
                <a:gd name="T2" fmla="*/ 289 w 704"/>
                <a:gd name="T3" fmla="*/ 443 h 660"/>
                <a:gd name="T4" fmla="*/ 153 w 704"/>
                <a:gd name="T5" fmla="*/ 292 h 660"/>
                <a:gd name="T6" fmla="*/ 0 w 704"/>
                <a:gd name="T7" fmla="*/ 406 h 660"/>
                <a:gd name="T8" fmla="*/ 298 w 704"/>
                <a:gd name="T9" fmla="*/ 660 h 660"/>
                <a:gd name="T10" fmla="*/ 704 w 704"/>
                <a:gd name="T11" fmla="*/ 235 h 660"/>
                <a:gd name="T12" fmla="*/ 704 w 704"/>
                <a:gd name="T13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4" h="660">
                  <a:moveTo>
                    <a:pt x="704" y="0"/>
                  </a:moveTo>
                  <a:cubicBezTo>
                    <a:pt x="704" y="0"/>
                    <a:pt x="365" y="113"/>
                    <a:pt x="289" y="443"/>
                  </a:cubicBezTo>
                  <a:cubicBezTo>
                    <a:pt x="153" y="292"/>
                    <a:pt x="153" y="292"/>
                    <a:pt x="153" y="292"/>
                  </a:cubicBezTo>
                  <a:cubicBezTo>
                    <a:pt x="0" y="406"/>
                    <a:pt x="0" y="406"/>
                    <a:pt x="0" y="406"/>
                  </a:cubicBezTo>
                  <a:cubicBezTo>
                    <a:pt x="298" y="660"/>
                    <a:pt x="298" y="660"/>
                    <a:pt x="298" y="660"/>
                  </a:cubicBezTo>
                  <a:cubicBezTo>
                    <a:pt x="298" y="660"/>
                    <a:pt x="539" y="248"/>
                    <a:pt x="704" y="235"/>
                  </a:cubicBezTo>
                  <a:lnTo>
                    <a:pt x="70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C" dirty="0">
                <a:latin typeface="Calibri Light" panose="020F0302020204030204" pitchFamily="34" charset="0"/>
              </a:endParaRPr>
            </a:p>
          </p:txBody>
        </p:sp>
        <p:sp>
          <p:nvSpPr>
            <p:cNvPr id="121" name="Oval 300">
              <a:extLst>
                <a:ext uri="{FF2B5EF4-FFF2-40B4-BE49-F238E27FC236}">
                  <a16:creationId xmlns:a16="http://schemas.microsoft.com/office/drawing/2014/main" xmlns="" id="{0DC76FA4-53FE-E315-9FBA-4268FA2C813E}"/>
                </a:ext>
              </a:extLst>
            </p:cNvPr>
            <p:cNvSpPr/>
            <p:nvPr/>
          </p:nvSpPr>
          <p:spPr>
            <a:xfrm>
              <a:off x="9721282" y="2720939"/>
              <a:ext cx="327560" cy="313727"/>
            </a:xfrm>
            <a:prstGeom prst="ellipse">
              <a:avLst/>
            </a:prstGeom>
            <a:solidFill>
              <a:srgbClr val="01A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 dirty="0"/>
            </a:p>
          </p:txBody>
        </p:sp>
        <p:sp>
          <p:nvSpPr>
            <p:cNvPr id="122" name="Freeform 5">
              <a:extLst>
                <a:ext uri="{FF2B5EF4-FFF2-40B4-BE49-F238E27FC236}">
                  <a16:creationId xmlns:a16="http://schemas.microsoft.com/office/drawing/2014/main" xmlns="" id="{AAF1BDA2-312F-DE15-1E8F-D5C5A751F705}"/>
                </a:ext>
              </a:extLst>
            </p:cNvPr>
            <p:cNvSpPr>
              <a:spLocks/>
            </p:cNvSpPr>
            <p:nvPr/>
          </p:nvSpPr>
          <p:spPr bwMode="auto">
            <a:xfrm>
              <a:off x="9770681" y="2799114"/>
              <a:ext cx="241710" cy="190051"/>
            </a:xfrm>
            <a:custGeom>
              <a:avLst/>
              <a:gdLst>
                <a:gd name="T0" fmla="*/ 704 w 704"/>
                <a:gd name="T1" fmla="*/ 0 h 660"/>
                <a:gd name="T2" fmla="*/ 289 w 704"/>
                <a:gd name="T3" fmla="*/ 443 h 660"/>
                <a:gd name="T4" fmla="*/ 153 w 704"/>
                <a:gd name="T5" fmla="*/ 292 h 660"/>
                <a:gd name="T6" fmla="*/ 0 w 704"/>
                <a:gd name="T7" fmla="*/ 406 h 660"/>
                <a:gd name="T8" fmla="*/ 298 w 704"/>
                <a:gd name="T9" fmla="*/ 660 h 660"/>
                <a:gd name="T10" fmla="*/ 704 w 704"/>
                <a:gd name="T11" fmla="*/ 235 h 660"/>
                <a:gd name="T12" fmla="*/ 704 w 704"/>
                <a:gd name="T13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4" h="660">
                  <a:moveTo>
                    <a:pt x="704" y="0"/>
                  </a:moveTo>
                  <a:cubicBezTo>
                    <a:pt x="704" y="0"/>
                    <a:pt x="365" y="113"/>
                    <a:pt x="289" y="443"/>
                  </a:cubicBezTo>
                  <a:cubicBezTo>
                    <a:pt x="153" y="292"/>
                    <a:pt x="153" y="292"/>
                    <a:pt x="153" y="292"/>
                  </a:cubicBezTo>
                  <a:cubicBezTo>
                    <a:pt x="0" y="406"/>
                    <a:pt x="0" y="406"/>
                    <a:pt x="0" y="406"/>
                  </a:cubicBezTo>
                  <a:cubicBezTo>
                    <a:pt x="298" y="660"/>
                    <a:pt x="298" y="660"/>
                    <a:pt x="298" y="660"/>
                  </a:cubicBezTo>
                  <a:cubicBezTo>
                    <a:pt x="298" y="660"/>
                    <a:pt x="539" y="248"/>
                    <a:pt x="704" y="235"/>
                  </a:cubicBezTo>
                  <a:lnTo>
                    <a:pt x="70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C" dirty="0">
                <a:latin typeface="Calibri Light" panose="020F0302020204030204" pitchFamily="34" charset="0"/>
              </a:endParaRPr>
            </a:p>
          </p:txBody>
        </p:sp>
        <p:sp>
          <p:nvSpPr>
            <p:cNvPr id="123" name="Oval 300">
              <a:extLst>
                <a:ext uri="{FF2B5EF4-FFF2-40B4-BE49-F238E27FC236}">
                  <a16:creationId xmlns:a16="http://schemas.microsoft.com/office/drawing/2014/main" xmlns="" id="{A605AC4B-6A92-07C6-990B-615A5D2C7ADB}"/>
                </a:ext>
              </a:extLst>
            </p:cNvPr>
            <p:cNvSpPr/>
            <p:nvPr/>
          </p:nvSpPr>
          <p:spPr>
            <a:xfrm>
              <a:off x="9721282" y="3635339"/>
              <a:ext cx="327560" cy="313727"/>
            </a:xfrm>
            <a:prstGeom prst="ellipse">
              <a:avLst/>
            </a:prstGeom>
            <a:solidFill>
              <a:srgbClr val="01A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 dirty="0"/>
            </a:p>
          </p:txBody>
        </p:sp>
        <p:sp>
          <p:nvSpPr>
            <p:cNvPr id="124" name="Freeform 5">
              <a:extLst>
                <a:ext uri="{FF2B5EF4-FFF2-40B4-BE49-F238E27FC236}">
                  <a16:creationId xmlns:a16="http://schemas.microsoft.com/office/drawing/2014/main" xmlns="" id="{0C5A1A1C-BDB1-A997-2373-2B5D35D3F14C}"/>
                </a:ext>
              </a:extLst>
            </p:cNvPr>
            <p:cNvSpPr>
              <a:spLocks/>
            </p:cNvSpPr>
            <p:nvPr/>
          </p:nvSpPr>
          <p:spPr bwMode="auto">
            <a:xfrm>
              <a:off x="9770681" y="3713514"/>
              <a:ext cx="241710" cy="190051"/>
            </a:xfrm>
            <a:custGeom>
              <a:avLst/>
              <a:gdLst>
                <a:gd name="T0" fmla="*/ 704 w 704"/>
                <a:gd name="T1" fmla="*/ 0 h 660"/>
                <a:gd name="T2" fmla="*/ 289 w 704"/>
                <a:gd name="T3" fmla="*/ 443 h 660"/>
                <a:gd name="T4" fmla="*/ 153 w 704"/>
                <a:gd name="T5" fmla="*/ 292 h 660"/>
                <a:gd name="T6" fmla="*/ 0 w 704"/>
                <a:gd name="T7" fmla="*/ 406 h 660"/>
                <a:gd name="T8" fmla="*/ 298 w 704"/>
                <a:gd name="T9" fmla="*/ 660 h 660"/>
                <a:gd name="T10" fmla="*/ 704 w 704"/>
                <a:gd name="T11" fmla="*/ 235 h 660"/>
                <a:gd name="T12" fmla="*/ 704 w 704"/>
                <a:gd name="T13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4" h="660">
                  <a:moveTo>
                    <a:pt x="704" y="0"/>
                  </a:moveTo>
                  <a:cubicBezTo>
                    <a:pt x="704" y="0"/>
                    <a:pt x="365" y="113"/>
                    <a:pt x="289" y="443"/>
                  </a:cubicBezTo>
                  <a:cubicBezTo>
                    <a:pt x="153" y="292"/>
                    <a:pt x="153" y="292"/>
                    <a:pt x="153" y="292"/>
                  </a:cubicBezTo>
                  <a:cubicBezTo>
                    <a:pt x="0" y="406"/>
                    <a:pt x="0" y="406"/>
                    <a:pt x="0" y="406"/>
                  </a:cubicBezTo>
                  <a:cubicBezTo>
                    <a:pt x="298" y="660"/>
                    <a:pt x="298" y="660"/>
                    <a:pt x="298" y="660"/>
                  </a:cubicBezTo>
                  <a:cubicBezTo>
                    <a:pt x="298" y="660"/>
                    <a:pt x="539" y="248"/>
                    <a:pt x="704" y="235"/>
                  </a:cubicBezTo>
                  <a:lnTo>
                    <a:pt x="70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C" dirty="0">
                <a:latin typeface="Calibri Light" panose="020F0302020204030204" pitchFamily="34" charset="0"/>
              </a:endParaRPr>
            </a:p>
          </p:txBody>
        </p:sp>
        <p:sp>
          <p:nvSpPr>
            <p:cNvPr id="125" name="Oval 300">
              <a:extLst>
                <a:ext uri="{FF2B5EF4-FFF2-40B4-BE49-F238E27FC236}">
                  <a16:creationId xmlns:a16="http://schemas.microsoft.com/office/drawing/2014/main" xmlns="" id="{5F2870E9-BCF0-EB17-A192-688FFB654C10}"/>
                </a:ext>
              </a:extLst>
            </p:cNvPr>
            <p:cNvSpPr/>
            <p:nvPr/>
          </p:nvSpPr>
          <p:spPr>
            <a:xfrm>
              <a:off x="9718939" y="3197338"/>
              <a:ext cx="327560" cy="313727"/>
            </a:xfrm>
            <a:prstGeom prst="ellipse">
              <a:avLst/>
            </a:prstGeom>
            <a:solidFill>
              <a:srgbClr val="01A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 dirty="0"/>
            </a:p>
          </p:txBody>
        </p:sp>
        <p:sp>
          <p:nvSpPr>
            <p:cNvPr id="126" name="Freeform 5">
              <a:extLst>
                <a:ext uri="{FF2B5EF4-FFF2-40B4-BE49-F238E27FC236}">
                  <a16:creationId xmlns:a16="http://schemas.microsoft.com/office/drawing/2014/main" xmlns="" id="{470822A4-84CA-65C4-612E-584AE78CA534}"/>
                </a:ext>
              </a:extLst>
            </p:cNvPr>
            <p:cNvSpPr>
              <a:spLocks/>
            </p:cNvSpPr>
            <p:nvPr/>
          </p:nvSpPr>
          <p:spPr bwMode="auto">
            <a:xfrm>
              <a:off x="9768338" y="3275513"/>
              <a:ext cx="241710" cy="190051"/>
            </a:xfrm>
            <a:custGeom>
              <a:avLst/>
              <a:gdLst>
                <a:gd name="T0" fmla="*/ 704 w 704"/>
                <a:gd name="T1" fmla="*/ 0 h 660"/>
                <a:gd name="T2" fmla="*/ 289 w 704"/>
                <a:gd name="T3" fmla="*/ 443 h 660"/>
                <a:gd name="T4" fmla="*/ 153 w 704"/>
                <a:gd name="T5" fmla="*/ 292 h 660"/>
                <a:gd name="T6" fmla="*/ 0 w 704"/>
                <a:gd name="T7" fmla="*/ 406 h 660"/>
                <a:gd name="T8" fmla="*/ 298 w 704"/>
                <a:gd name="T9" fmla="*/ 660 h 660"/>
                <a:gd name="T10" fmla="*/ 704 w 704"/>
                <a:gd name="T11" fmla="*/ 235 h 660"/>
                <a:gd name="T12" fmla="*/ 704 w 704"/>
                <a:gd name="T13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4" h="660">
                  <a:moveTo>
                    <a:pt x="704" y="0"/>
                  </a:moveTo>
                  <a:cubicBezTo>
                    <a:pt x="704" y="0"/>
                    <a:pt x="365" y="113"/>
                    <a:pt x="289" y="443"/>
                  </a:cubicBezTo>
                  <a:cubicBezTo>
                    <a:pt x="153" y="292"/>
                    <a:pt x="153" y="292"/>
                    <a:pt x="153" y="292"/>
                  </a:cubicBezTo>
                  <a:cubicBezTo>
                    <a:pt x="0" y="406"/>
                    <a:pt x="0" y="406"/>
                    <a:pt x="0" y="406"/>
                  </a:cubicBezTo>
                  <a:cubicBezTo>
                    <a:pt x="298" y="660"/>
                    <a:pt x="298" y="660"/>
                    <a:pt x="298" y="660"/>
                  </a:cubicBezTo>
                  <a:cubicBezTo>
                    <a:pt x="298" y="660"/>
                    <a:pt x="539" y="248"/>
                    <a:pt x="704" y="235"/>
                  </a:cubicBezTo>
                  <a:lnTo>
                    <a:pt x="70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C" dirty="0">
                <a:latin typeface="Calibri Light" panose="020F0302020204030204" pitchFamily="34" charset="0"/>
              </a:endParaRPr>
            </a:p>
          </p:txBody>
        </p:sp>
        <p:sp>
          <p:nvSpPr>
            <p:cNvPr id="127" name="Oval 276">
              <a:extLst>
                <a:ext uri="{FF2B5EF4-FFF2-40B4-BE49-F238E27FC236}">
                  <a16:creationId xmlns:a16="http://schemas.microsoft.com/office/drawing/2014/main" xmlns="" id="{9A9281FA-04BF-68F5-2B4C-7B227CB2EF4D}"/>
                </a:ext>
              </a:extLst>
            </p:cNvPr>
            <p:cNvSpPr/>
            <p:nvPr/>
          </p:nvSpPr>
          <p:spPr>
            <a:xfrm>
              <a:off x="7982384" y="2724089"/>
              <a:ext cx="327560" cy="313726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 dirty="0">
                <a:latin typeface="+mj-lt"/>
              </a:endParaRPr>
            </a:p>
          </p:txBody>
        </p:sp>
        <p:sp>
          <p:nvSpPr>
            <p:cNvPr id="128" name="Freeform 5">
              <a:extLst>
                <a:ext uri="{FF2B5EF4-FFF2-40B4-BE49-F238E27FC236}">
                  <a16:creationId xmlns:a16="http://schemas.microsoft.com/office/drawing/2014/main" xmlns="" id="{FD841316-0D97-A061-41B5-3534EE655C59}"/>
                </a:ext>
              </a:extLst>
            </p:cNvPr>
            <p:cNvSpPr>
              <a:spLocks/>
            </p:cNvSpPr>
            <p:nvPr/>
          </p:nvSpPr>
          <p:spPr bwMode="auto">
            <a:xfrm>
              <a:off x="8031782" y="2802264"/>
              <a:ext cx="241711" cy="190051"/>
            </a:xfrm>
            <a:custGeom>
              <a:avLst/>
              <a:gdLst>
                <a:gd name="T0" fmla="*/ 704 w 704"/>
                <a:gd name="T1" fmla="*/ 0 h 660"/>
                <a:gd name="T2" fmla="*/ 289 w 704"/>
                <a:gd name="T3" fmla="*/ 443 h 660"/>
                <a:gd name="T4" fmla="*/ 153 w 704"/>
                <a:gd name="T5" fmla="*/ 292 h 660"/>
                <a:gd name="T6" fmla="*/ 0 w 704"/>
                <a:gd name="T7" fmla="*/ 406 h 660"/>
                <a:gd name="T8" fmla="*/ 298 w 704"/>
                <a:gd name="T9" fmla="*/ 660 h 660"/>
                <a:gd name="T10" fmla="*/ 704 w 704"/>
                <a:gd name="T11" fmla="*/ 235 h 660"/>
                <a:gd name="T12" fmla="*/ 704 w 704"/>
                <a:gd name="T13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4" h="660">
                  <a:moveTo>
                    <a:pt x="704" y="0"/>
                  </a:moveTo>
                  <a:cubicBezTo>
                    <a:pt x="704" y="0"/>
                    <a:pt x="365" y="113"/>
                    <a:pt x="289" y="443"/>
                  </a:cubicBezTo>
                  <a:cubicBezTo>
                    <a:pt x="153" y="292"/>
                    <a:pt x="153" y="292"/>
                    <a:pt x="153" y="292"/>
                  </a:cubicBezTo>
                  <a:cubicBezTo>
                    <a:pt x="0" y="406"/>
                    <a:pt x="0" y="406"/>
                    <a:pt x="0" y="406"/>
                  </a:cubicBezTo>
                  <a:cubicBezTo>
                    <a:pt x="298" y="660"/>
                    <a:pt x="298" y="660"/>
                    <a:pt x="298" y="660"/>
                  </a:cubicBezTo>
                  <a:cubicBezTo>
                    <a:pt x="298" y="660"/>
                    <a:pt x="539" y="248"/>
                    <a:pt x="704" y="235"/>
                  </a:cubicBezTo>
                  <a:lnTo>
                    <a:pt x="70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C" dirty="0">
                <a:latin typeface="+mj-lt"/>
              </a:endParaRPr>
            </a:p>
          </p:txBody>
        </p:sp>
        <p:sp>
          <p:nvSpPr>
            <p:cNvPr id="129" name="Oval 276">
              <a:extLst>
                <a:ext uri="{FF2B5EF4-FFF2-40B4-BE49-F238E27FC236}">
                  <a16:creationId xmlns:a16="http://schemas.microsoft.com/office/drawing/2014/main" xmlns="" id="{8AE3B2EC-B157-5888-2516-782DEC3ED81D}"/>
                </a:ext>
              </a:extLst>
            </p:cNvPr>
            <p:cNvSpPr/>
            <p:nvPr/>
          </p:nvSpPr>
          <p:spPr>
            <a:xfrm>
              <a:off x="7980037" y="3200487"/>
              <a:ext cx="327560" cy="313726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 dirty="0">
                <a:latin typeface="+mj-lt"/>
              </a:endParaRPr>
            </a:p>
          </p:txBody>
        </p:sp>
        <p:sp>
          <p:nvSpPr>
            <p:cNvPr id="130" name="Freeform 5">
              <a:extLst>
                <a:ext uri="{FF2B5EF4-FFF2-40B4-BE49-F238E27FC236}">
                  <a16:creationId xmlns:a16="http://schemas.microsoft.com/office/drawing/2014/main" xmlns="" id="{AE4DE5A0-D917-3825-2FAC-A1C52FB69924}"/>
                </a:ext>
              </a:extLst>
            </p:cNvPr>
            <p:cNvSpPr>
              <a:spLocks/>
            </p:cNvSpPr>
            <p:nvPr/>
          </p:nvSpPr>
          <p:spPr bwMode="auto">
            <a:xfrm>
              <a:off x="8029435" y="3278662"/>
              <a:ext cx="241711" cy="190051"/>
            </a:xfrm>
            <a:custGeom>
              <a:avLst/>
              <a:gdLst>
                <a:gd name="T0" fmla="*/ 704 w 704"/>
                <a:gd name="T1" fmla="*/ 0 h 660"/>
                <a:gd name="T2" fmla="*/ 289 w 704"/>
                <a:gd name="T3" fmla="*/ 443 h 660"/>
                <a:gd name="T4" fmla="*/ 153 w 704"/>
                <a:gd name="T5" fmla="*/ 292 h 660"/>
                <a:gd name="T6" fmla="*/ 0 w 704"/>
                <a:gd name="T7" fmla="*/ 406 h 660"/>
                <a:gd name="T8" fmla="*/ 298 w 704"/>
                <a:gd name="T9" fmla="*/ 660 h 660"/>
                <a:gd name="T10" fmla="*/ 704 w 704"/>
                <a:gd name="T11" fmla="*/ 235 h 660"/>
                <a:gd name="T12" fmla="*/ 704 w 704"/>
                <a:gd name="T13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4" h="660">
                  <a:moveTo>
                    <a:pt x="704" y="0"/>
                  </a:moveTo>
                  <a:cubicBezTo>
                    <a:pt x="704" y="0"/>
                    <a:pt x="365" y="113"/>
                    <a:pt x="289" y="443"/>
                  </a:cubicBezTo>
                  <a:cubicBezTo>
                    <a:pt x="153" y="292"/>
                    <a:pt x="153" y="292"/>
                    <a:pt x="153" y="292"/>
                  </a:cubicBezTo>
                  <a:cubicBezTo>
                    <a:pt x="0" y="406"/>
                    <a:pt x="0" y="406"/>
                    <a:pt x="0" y="406"/>
                  </a:cubicBezTo>
                  <a:cubicBezTo>
                    <a:pt x="298" y="660"/>
                    <a:pt x="298" y="660"/>
                    <a:pt x="298" y="660"/>
                  </a:cubicBezTo>
                  <a:cubicBezTo>
                    <a:pt x="298" y="660"/>
                    <a:pt x="539" y="248"/>
                    <a:pt x="704" y="235"/>
                  </a:cubicBezTo>
                  <a:lnTo>
                    <a:pt x="70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C" dirty="0">
                <a:latin typeface="+mj-lt"/>
              </a:endParaRPr>
            </a:p>
          </p:txBody>
        </p:sp>
        <p:sp>
          <p:nvSpPr>
            <p:cNvPr id="131" name="Oval 276">
              <a:extLst>
                <a:ext uri="{FF2B5EF4-FFF2-40B4-BE49-F238E27FC236}">
                  <a16:creationId xmlns:a16="http://schemas.microsoft.com/office/drawing/2014/main" xmlns="" id="{8AE3B2EC-B157-5888-2516-782DEC3ED81D}"/>
                </a:ext>
              </a:extLst>
            </p:cNvPr>
            <p:cNvSpPr/>
            <p:nvPr/>
          </p:nvSpPr>
          <p:spPr>
            <a:xfrm>
              <a:off x="7982384" y="3668624"/>
              <a:ext cx="327560" cy="313726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 dirty="0">
                <a:latin typeface="+mj-lt"/>
              </a:endParaRPr>
            </a:p>
          </p:txBody>
        </p:sp>
        <p:sp>
          <p:nvSpPr>
            <p:cNvPr id="132" name="Freeform 5">
              <a:extLst>
                <a:ext uri="{FF2B5EF4-FFF2-40B4-BE49-F238E27FC236}">
                  <a16:creationId xmlns:a16="http://schemas.microsoft.com/office/drawing/2014/main" xmlns="" id="{AE4DE5A0-D917-3825-2FAC-A1C52FB69924}"/>
                </a:ext>
              </a:extLst>
            </p:cNvPr>
            <p:cNvSpPr>
              <a:spLocks/>
            </p:cNvSpPr>
            <p:nvPr/>
          </p:nvSpPr>
          <p:spPr bwMode="auto">
            <a:xfrm>
              <a:off x="8031782" y="3746799"/>
              <a:ext cx="241711" cy="190051"/>
            </a:xfrm>
            <a:custGeom>
              <a:avLst/>
              <a:gdLst>
                <a:gd name="T0" fmla="*/ 704 w 704"/>
                <a:gd name="T1" fmla="*/ 0 h 660"/>
                <a:gd name="T2" fmla="*/ 289 w 704"/>
                <a:gd name="T3" fmla="*/ 443 h 660"/>
                <a:gd name="T4" fmla="*/ 153 w 704"/>
                <a:gd name="T5" fmla="*/ 292 h 660"/>
                <a:gd name="T6" fmla="*/ 0 w 704"/>
                <a:gd name="T7" fmla="*/ 406 h 660"/>
                <a:gd name="T8" fmla="*/ 298 w 704"/>
                <a:gd name="T9" fmla="*/ 660 h 660"/>
                <a:gd name="T10" fmla="*/ 704 w 704"/>
                <a:gd name="T11" fmla="*/ 235 h 660"/>
                <a:gd name="T12" fmla="*/ 704 w 704"/>
                <a:gd name="T13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4" h="660">
                  <a:moveTo>
                    <a:pt x="704" y="0"/>
                  </a:moveTo>
                  <a:cubicBezTo>
                    <a:pt x="704" y="0"/>
                    <a:pt x="365" y="113"/>
                    <a:pt x="289" y="443"/>
                  </a:cubicBezTo>
                  <a:cubicBezTo>
                    <a:pt x="153" y="292"/>
                    <a:pt x="153" y="292"/>
                    <a:pt x="153" y="292"/>
                  </a:cubicBezTo>
                  <a:cubicBezTo>
                    <a:pt x="0" y="406"/>
                    <a:pt x="0" y="406"/>
                    <a:pt x="0" y="406"/>
                  </a:cubicBezTo>
                  <a:cubicBezTo>
                    <a:pt x="298" y="660"/>
                    <a:pt x="298" y="660"/>
                    <a:pt x="298" y="660"/>
                  </a:cubicBezTo>
                  <a:cubicBezTo>
                    <a:pt x="298" y="660"/>
                    <a:pt x="539" y="248"/>
                    <a:pt x="704" y="235"/>
                  </a:cubicBezTo>
                  <a:lnTo>
                    <a:pt x="70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C" dirty="0">
                <a:latin typeface="+mj-lt"/>
              </a:endParaRPr>
            </a:p>
          </p:txBody>
        </p:sp>
        <p:sp>
          <p:nvSpPr>
            <p:cNvPr id="133" name="Oval 270">
              <a:extLst>
                <a:ext uri="{FF2B5EF4-FFF2-40B4-BE49-F238E27FC236}">
                  <a16:creationId xmlns:a16="http://schemas.microsoft.com/office/drawing/2014/main" xmlns="" id="{6CC745A3-E2F7-4E61-6F00-699929440FDD}"/>
                </a:ext>
              </a:extLst>
            </p:cNvPr>
            <p:cNvSpPr/>
            <p:nvPr/>
          </p:nvSpPr>
          <p:spPr>
            <a:xfrm>
              <a:off x="6243484" y="4100396"/>
              <a:ext cx="327560" cy="31372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 dirty="0">
                <a:latin typeface="+mj-lt"/>
              </a:endParaRPr>
            </a:p>
          </p:txBody>
        </p:sp>
        <p:sp>
          <p:nvSpPr>
            <p:cNvPr id="134" name="Freeform 5">
              <a:extLst>
                <a:ext uri="{FF2B5EF4-FFF2-40B4-BE49-F238E27FC236}">
                  <a16:creationId xmlns:a16="http://schemas.microsoft.com/office/drawing/2014/main" xmlns="" id="{AB14F6D3-2CC1-A9FE-566E-FF5552432A0E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2882" y="4178571"/>
              <a:ext cx="241711" cy="190051"/>
            </a:xfrm>
            <a:custGeom>
              <a:avLst/>
              <a:gdLst>
                <a:gd name="T0" fmla="*/ 704 w 704"/>
                <a:gd name="T1" fmla="*/ 0 h 660"/>
                <a:gd name="T2" fmla="*/ 289 w 704"/>
                <a:gd name="T3" fmla="*/ 443 h 660"/>
                <a:gd name="T4" fmla="*/ 153 w 704"/>
                <a:gd name="T5" fmla="*/ 292 h 660"/>
                <a:gd name="T6" fmla="*/ 0 w 704"/>
                <a:gd name="T7" fmla="*/ 406 h 660"/>
                <a:gd name="T8" fmla="*/ 298 w 704"/>
                <a:gd name="T9" fmla="*/ 660 h 660"/>
                <a:gd name="T10" fmla="*/ 704 w 704"/>
                <a:gd name="T11" fmla="*/ 235 h 660"/>
                <a:gd name="T12" fmla="*/ 704 w 704"/>
                <a:gd name="T13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4" h="660">
                  <a:moveTo>
                    <a:pt x="704" y="0"/>
                  </a:moveTo>
                  <a:cubicBezTo>
                    <a:pt x="704" y="0"/>
                    <a:pt x="365" y="113"/>
                    <a:pt x="289" y="443"/>
                  </a:cubicBezTo>
                  <a:cubicBezTo>
                    <a:pt x="153" y="292"/>
                    <a:pt x="153" y="292"/>
                    <a:pt x="153" y="292"/>
                  </a:cubicBezTo>
                  <a:cubicBezTo>
                    <a:pt x="0" y="406"/>
                    <a:pt x="0" y="406"/>
                    <a:pt x="0" y="406"/>
                  </a:cubicBezTo>
                  <a:cubicBezTo>
                    <a:pt x="298" y="660"/>
                    <a:pt x="298" y="660"/>
                    <a:pt x="298" y="660"/>
                  </a:cubicBezTo>
                  <a:cubicBezTo>
                    <a:pt x="298" y="660"/>
                    <a:pt x="539" y="248"/>
                    <a:pt x="704" y="235"/>
                  </a:cubicBezTo>
                  <a:lnTo>
                    <a:pt x="70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C" dirty="0">
                <a:latin typeface="+mj-lt"/>
              </a:endParaRPr>
            </a:p>
          </p:txBody>
        </p:sp>
        <p:sp>
          <p:nvSpPr>
            <p:cNvPr id="135" name="Oval 261">
              <a:extLst>
                <a:ext uri="{FF2B5EF4-FFF2-40B4-BE49-F238E27FC236}">
                  <a16:creationId xmlns:a16="http://schemas.microsoft.com/office/drawing/2014/main" xmlns="" id="{F66EFE80-4215-B96E-03B7-1E18902DAE67}"/>
                </a:ext>
              </a:extLst>
            </p:cNvPr>
            <p:cNvSpPr/>
            <p:nvPr/>
          </p:nvSpPr>
          <p:spPr>
            <a:xfrm>
              <a:off x="6243484" y="2733639"/>
              <a:ext cx="327560" cy="3137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 dirty="0"/>
            </a:p>
          </p:txBody>
        </p:sp>
        <p:sp>
          <p:nvSpPr>
            <p:cNvPr id="136" name="Freeform 5">
              <a:extLst>
                <a:ext uri="{FF2B5EF4-FFF2-40B4-BE49-F238E27FC236}">
                  <a16:creationId xmlns:a16="http://schemas.microsoft.com/office/drawing/2014/main" xmlns="" id="{32A45AEB-B85F-72BC-7040-C2E96BBCC676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2883" y="2811814"/>
              <a:ext cx="241710" cy="190051"/>
            </a:xfrm>
            <a:custGeom>
              <a:avLst/>
              <a:gdLst>
                <a:gd name="T0" fmla="*/ 704 w 704"/>
                <a:gd name="T1" fmla="*/ 0 h 660"/>
                <a:gd name="T2" fmla="*/ 289 w 704"/>
                <a:gd name="T3" fmla="*/ 443 h 660"/>
                <a:gd name="T4" fmla="*/ 153 w 704"/>
                <a:gd name="T5" fmla="*/ 292 h 660"/>
                <a:gd name="T6" fmla="*/ 0 w 704"/>
                <a:gd name="T7" fmla="*/ 406 h 660"/>
                <a:gd name="T8" fmla="*/ 298 w 704"/>
                <a:gd name="T9" fmla="*/ 660 h 660"/>
                <a:gd name="T10" fmla="*/ 704 w 704"/>
                <a:gd name="T11" fmla="*/ 235 h 660"/>
                <a:gd name="T12" fmla="*/ 704 w 704"/>
                <a:gd name="T13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4" h="660">
                  <a:moveTo>
                    <a:pt x="704" y="0"/>
                  </a:moveTo>
                  <a:cubicBezTo>
                    <a:pt x="704" y="0"/>
                    <a:pt x="365" y="113"/>
                    <a:pt x="289" y="443"/>
                  </a:cubicBezTo>
                  <a:cubicBezTo>
                    <a:pt x="153" y="292"/>
                    <a:pt x="153" y="292"/>
                    <a:pt x="153" y="292"/>
                  </a:cubicBezTo>
                  <a:cubicBezTo>
                    <a:pt x="0" y="406"/>
                    <a:pt x="0" y="406"/>
                    <a:pt x="0" y="406"/>
                  </a:cubicBezTo>
                  <a:cubicBezTo>
                    <a:pt x="298" y="660"/>
                    <a:pt x="298" y="660"/>
                    <a:pt x="298" y="660"/>
                  </a:cubicBezTo>
                  <a:cubicBezTo>
                    <a:pt x="298" y="660"/>
                    <a:pt x="539" y="248"/>
                    <a:pt x="704" y="235"/>
                  </a:cubicBezTo>
                  <a:lnTo>
                    <a:pt x="70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C" dirty="0">
                <a:latin typeface="Calibri Light" panose="020F0302020204030204" pitchFamily="34" charset="0"/>
              </a:endParaRPr>
            </a:p>
          </p:txBody>
        </p:sp>
        <p:sp>
          <p:nvSpPr>
            <p:cNvPr id="137" name="Oval 261">
              <a:extLst>
                <a:ext uri="{FF2B5EF4-FFF2-40B4-BE49-F238E27FC236}">
                  <a16:creationId xmlns:a16="http://schemas.microsoft.com/office/drawing/2014/main" xmlns="" id="{8132CC06-396E-ED4D-5A4E-387A0741A87A}"/>
                </a:ext>
              </a:extLst>
            </p:cNvPr>
            <p:cNvSpPr/>
            <p:nvPr/>
          </p:nvSpPr>
          <p:spPr>
            <a:xfrm>
              <a:off x="6255205" y="3195972"/>
              <a:ext cx="327560" cy="3137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 dirty="0"/>
            </a:p>
          </p:txBody>
        </p:sp>
        <p:sp>
          <p:nvSpPr>
            <p:cNvPr id="138" name="Freeform 5">
              <a:extLst>
                <a:ext uri="{FF2B5EF4-FFF2-40B4-BE49-F238E27FC236}">
                  <a16:creationId xmlns:a16="http://schemas.microsoft.com/office/drawing/2014/main" xmlns="" id="{290E4D7B-74CB-CA63-A614-9D2582CF1B0E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4604" y="3274147"/>
              <a:ext cx="241710" cy="190051"/>
            </a:xfrm>
            <a:custGeom>
              <a:avLst/>
              <a:gdLst>
                <a:gd name="T0" fmla="*/ 704 w 704"/>
                <a:gd name="T1" fmla="*/ 0 h 660"/>
                <a:gd name="T2" fmla="*/ 289 w 704"/>
                <a:gd name="T3" fmla="*/ 443 h 660"/>
                <a:gd name="T4" fmla="*/ 153 w 704"/>
                <a:gd name="T5" fmla="*/ 292 h 660"/>
                <a:gd name="T6" fmla="*/ 0 w 704"/>
                <a:gd name="T7" fmla="*/ 406 h 660"/>
                <a:gd name="T8" fmla="*/ 298 w 704"/>
                <a:gd name="T9" fmla="*/ 660 h 660"/>
                <a:gd name="T10" fmla="*/ 704 w 704"/>
                <a:gd name="T11" fmla="*/ 235 h 660"/>
                <a:gd name="T12" fmla="*/ 704 w 704"/>
                <a:gd name="T13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4" h="660">
                  <a:moveTo>
                    <a:pt x="704" y="0"/>
                  </a:moveTo>
                  <a:cubicBezTo>
                    <a:pt x="704" y="0"/>
                    <a:pt x="365" y="113"/>
                    <a:pt x="289" y="443"/>
                  </a:cubicBezTo>
                  <a:cubicBezTo>
                    <a:pt x="153" y="292"/>
                    <a:pt x="153" y="292"/>
                    <a:pt x="153" y="292"/>
                  </a:cubicBezTo>
                  <a:cubicBezTo>
                    <a:pt x="0" y="406"/>
                    <a:pt x="0" y="406"/>
                    <a:pt x="0" y="406"/>
                  </a:cubicBezTo>
                  <a:cubicBezTo>
                    <a:pt x="298" y="660"/>
                    <a:pt x="298" y="660"/>
                    <a:pt x="298" y="660"/>
                  </a:cubicBezTo>
                  <a:cubicBezTo>
                    <a:pt x="298" y="660"/>
                    <a:pt x="539" y="248"/>
                    <a:pt x="704" y="235"/>
                  </a:cubicBezTo>
                  <a:lnTo>
                    <a:pt x="70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C" dirty="0">
                <a:latin typeface="Calibri Light" panose="020F0302020204030204" pitchFamily="34" charset="0"/>
              </a:endParaRPr>
            </a:p>
          </p:txBody>
        </p:sp>
        <p:sp>
          <p:nvSpPr>
            <p:cNvPr id="139" name="Oval 261">
              <a:extLst>
                <a:ext uri="{FF2B5EF4-FFF2-40B4-BE49-F238E27FC236}">
                  <a16:creationId xmlns:a16="http://schemas.microsoft.com/office/drawing/2014/main" xmlns="" id="{82D7D126-7F0D-02F1-0676-6A830175CB7A}"/>
                </a:ext>
              </a:extLst>
            </p:cNvPr>
            <p:cNvSpPr/>
            <p:nvPr/>
          </p:nvSpPr>
          <p:spPr>
            <a:xfrm>
              <a:off x="6252860" y="3643794"/>
              <a:ext cx="327560" cy="3137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 dirty="0"/>
            </a:p>
          </p:txBody>
        </p:sp>
        <p:sp>
          <p:nvSpPr>
            <p:cNvPr id="140" name="Freeform 5">
              <a:extLst>
                <a:ext uri="{FF2B5EF4-FFF2-40B4-BE49-F238E27FC236}">
                  <a16:creationId xmlns:a16="http://schemas.microsoft.com/office/drawing/2014/main" xmlns="" id="{FF0D0730-DBCC-50FB-8654-F743FDB730DD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2259" y="3721969"/>
              <a:ext cx="241710" cy="190051"/>
            </a:xfrm>
            <a:custGeom>
              <a:avLst/>
              <a:gdLst>
                <a:gd name="T0" fmla="*/ 704 w 704"/>
                <a:gd name="T1" fmla="*/ 0 h 660"/>
                <a:gd name="T2" fmla="*/ 289 w 704"/>
                <a:gd name="T3" fmla="*/ 443 h 660"/>
                <a:gd name="T4" fmla="*/ 153 w 704"/>
                <a:gd name="T5" fmla="*/ 292 h 660"/>
                <a:gd name="T6" fmla="*/ 0 w 704"/>
                <a:gd name="T7" fmla="*/ 406 h 660"/>
                <a:gd name="T8" fmla="*/ 298 w 704"/>
                <a:gd name="T9" fmla="*/ 660 h 660"/>
                <a:gd name="T10" fmla="*/ 704 w 704"/>
                <a:gd name="T11" fmla="*/ 235 h 660"/>
                <a:gd name="T12" fmla="*/ 704 w 704"/>
                <a:gd name="T13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4" h="660">
                  <a:moveTo>
                    <a:pt x="704" y="0"/>
                  </a:moveTo>
                  <a:cubicBezTo>
                    <a:pt x="704" y="0"/>
                    <a:pt x="365" y="113"/>
                    <a:pt x="289" y="443"/>
                  </a:cubicBezTo>
                  <a:cubicBezTo>
                    <a:pt x="153" y="292"/>
                    <a:pt x="153" y="292"/>
                    <a:pt x="153" y="292"/>
                  </a:cubicBezTo>
                  <a:cubicBezTo>
                    <a:pt x="0" y="406"/>
                    <a:pt x="0" y="406"/>
                    <a:pt x="0" y="406"/>
                  </a:cubicBezTo>
                  <a:cubicBezTo>
                    <a:pt x="298" y="660"/>
                    <a:pt x="298" y="660"/>
                    <a:pt x="298" y="660"/>
                  </a:cubicBezTo>
                  <a:cubicBezTo>
                    <a:pt x="298" y="660"/>
                    <a:pt x="539" y="248"/>
                    <a:pt x="704" y="235"/>
                  </a:cubicBezTo>
                  <a:lnTo>
                    <a:pt x="70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C" dirty="0">
                <a:latin typeface="Calibri Light" panose="020F03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89682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CuadroTexto 113">
            <a:extLst>
              <a:ext uri="{FF2B5EF4-FFF2-40B4-BE49-F238E27FC236}">
                <a16:creationId xmlns:a16="http://schemas.microsoft.com/office/drawing/2014/main" xmlns="" id="{4916430B-5914-6CC4-2E7E-29BFC41F4F7F}"/>
              </a:ext>
            </a:extLst>
          </p:cNvPr>
          <p:cNvSpPr txBox="1"/>
          <p:nvPr/>
        </p:nvSpPr>
        <p:spPr>
          <a:xfrm>
            <a:off x="877053" y="1149472"/>
            <a:ext cx="10422145" cy="584775"/>
          </a:xfrm>
          <a:prstGeom prst="rect">
            <a:avLst/>
          </a:prstGeom>
          <a:ln w="19050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s-ES" sz="1600" dirty="0"/>
              <a:t>El equipo de planta central realizará visitas a las coordinaciones zonales, con el objetivo de verificar el correcto funcionamiento del operativo de campo.</a:t>
            </a:r>
            <a:endParaRPr lang="es-EC" sz="1600" dirty="0"/>
          </a:p>
        </p:txBody>
      </p:sp>
      <p:sp>
        <p:nvSpPr>
          <p:cNvPr id="115" name="Rectángulo 114"/>
          <p:cNvSpPr/>
          <p:nvPr/>
        </p:nvSpPr>
        <p:spPr>
          <a:xfrm>
            <a:off x="759864" y="6462198"/>
            <a:ext cx="592341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000" dirty="0"/>
              <a:t>*Dispuesto a modificaciones, ya que no se tiene contemplado la salida de todo el personal.</a:t>
            </a:r>
            <a:endParaRPr lang="es-EC" sz="1000" dirty="0"/>
          </a:p>
        </p:txBody>
      </p:sp>
      <p:grpSp>
        <p:nvGrpSpPr>
          <p:cNvPr id="116" name="Grupo 115">
            <a:extLst>
              <a:ext uri="{FF2B5EF4-FFF2-40B4-BE49-F238E27FC236}">
                <a16:creationId xmlns:a16="http://schemas.microsoft.com/office/drawing/2014/main" xmlns="" id="{8BB5788D-3A33-40FA-B728-26761412F1B2}"/>
              </a:ext>
            </a:extLst>
          </p:cNvPr>
          <p:cNvGrpSpPr/>
          <p:nvPr/>
        </p:nvGrpSpPr>
        <p:grpSpPr>
          <a:xfrm>
            <a:off x="1090149" y="1985579"/>
            <a:ext cx="9581200" cy="3852008"/>
            <a:chOff x="469128" y="2014709"/>
            <a:chExt cx="9581200" cy="3852008"/>
          </a:xfrm>
        </p:grpSpPr>
        <p:grpSp>
          <p:nvGrpSpPr>
            <p:cNvPr id="117" name="Grupo 116">
              <a:extLst>
                <a:ext uri="{FF2B5EF4-FFF2-40B4-BE49-F238E27FC236}">
                  <a16:creationId xmlns:a16="http://schemas.microsoft.com/office/drawing/2014/main" xmlns="" id="{EDFECDF6-A502-409D-9669-2CD64087AC00}"/>
                </a:ext>
              </a:extLst>
            </p:cNvPr>
            <p:cNvGrpSpPr/>
            <p:nvPr/>
          </p:nvGrpSpPr>
          <p:grpSpPr>
            <a:xfrm>
              <a:off x="6599524" y="2684251"/>
              <a:ext cx="3450804" cy="459164"/>
              <a:chOff x="3112524" y="2650203"/>
              <a:chExt cx="3450804" cy="459164"/>
            </a:xfrm>
          </p:grpSpPr>
          <p:sp>
            <p:nvSpPr>
              <p:cNvPr id="251" name="Rectangle 7">
                <a:extLst>
                  <a:ext uri="{FF2B5EF4-FFF2-40B4-BE49-F238E27FC236}">
                    <a16:creationId xmlns:a16="http://schemas.microsoft.com/office/drawing/2014/main" xmlns="" id="{BD3BAE73-954C-4C0F-8E49-6A0E9411F354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3112524" y="2650203"/>
                <a:ext cx="1709655" cy="459164"/>
              </a:xfrm>
              <a:prstGeom prst="rect">
                <a:avLst/>
              </a:prstGeom>
              <a:solidFill>
                <a:srgbClr val="F6F7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C" dirty="0">
                  <a:latin typeface="+mj-lt"/>
                </a:endParaRPr>
              </a:p>
            </p:txBody>
          </p:sp>
          <p:sp>
            <p:nvSpPr>
              <p:cNvPr id="252" name="Rectangle 8">
                <a:extLst>
                  <a:ext uri="{FF2B5EF4-FFF2-40B4-BE49-F238E27FC236}">
                    <a16:creationId xmlns:a16="http://schemas.microsoft.com/office/drawing/2014/main" xmlns="" id="{17757404-3379-4AD5-9C98-4F1965F8DE68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853673" y="2650203"/>
                <a:ext cx="1709655" cy="459164"/>
              </a:xfrm>
              <a:prstGeom prst="rect">
                <a:avLst/>
              </a:prstGeom>
              <a:solidFill>
                <a:srgbClr val="F6F7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C" dirty="0">
                  <a:latin typeface="+mj-lt"/>
                </a:endParaRPr>
              </a:p>
            </p:txBody>
          </p:sp>
        </p:grpSp>
        <p:sp>
          <p:nvSpPr>
            <p:cNvPr id="118" name="Rectangle 6">
              <a:extLst>
                <a:ext uri="{FF2B5EF4-FFF2-40B4-BE49-F238E27FC236}">
                  <a16:creationId xmlns:a16="http://schemas.microsoft.com/office/drawing/2014/main" xmlns="" id="{03230FF3-06AA-F09A-1FFA-A211CC543F6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69308" y="2650203"/>
              <a:ext cx="2613972" cy="459164"/>
            </a:xfrm>
            <a:prstGeom prst="rect">
              <a:avLst/>
            </a:prstGeom>
            <a:solidFill>
              <a:srgbClr val="F6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C" b="1" i="1" dirty="0">
                <a:latin typeface="+mj-lt"/>
              </a:endParaRPr>
            </a:p>
          </p:txBody>
        </p:sp>
        <p:grpSp>
          <p:nvGrpSpPr>
            <p:cNvPr id="119" name="Grupo 118">
              <a:extLst>
                <a:ext uri="{FF2B5EF4-FFF2-40B4-BE49-F238E27FC236}">
                  <a16:creationId xmlns:a16="http://schemas.microsoft.com/office/drawing/2014/main" xmlns="" id="{B5F4DD43-EB8B-4968-8DEC-FC1185A2389B}"/>
                </a:ext>
              </a:extLst>
            </p:cNvPr>
            <p:cNvGrpSpPr/>
            <p:nvPr/>
          </p:nvGrpSpPr>
          <p:grpSpPr>
            <a:xfrm>
              <a:off x="3122718" y="2684071"/>
              <a:ext cx="3450804" cy="459164"/>
              <a:chOff x="3112524" y="2650203"/>
              <a:chExt cx="3450804" cy="459164"/>
            </a:xfrm>
          </p:grpSpPr>
          <p:sp>
            <p:nvSpPr>
              <p:cNvPr id="249" name="Rectangle 7">
                <a:extLst>
                  <a:ext uri="{FF2B5EF4-FFF2-40B4-BE49-F238E27FC236}">
                    <a16:creationId xmlns:a16="http://schemas.microsoft.com/office/drawing/2014/main" xmlns="" id="{2E8E7878-687F-D02B-4459-F3B1663C80B3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3112524" y="2650203"/>
                <a:ext cx="1709655" cy="459164"/>
              </a:xfrm>
              <a:prstGeom prst="rect">
                <a:avLst/>
              </a:prstGeom>
              <a:solidFill>
                <a:srgbClr val="F6F7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C" dirty="0">
                  <a:latin typeface="+mj-lt"/>
                </a:endParaRPr>
              </a:p>
            </p:txBody>
          </p:sp>
          <p:sp>
            <p:nvSpPr>
              <p:cNvPr id="250" name="Rectangle 8">
                <a:extLst>
                  <a:ext uri="{FF2B5EF4-FFF2-40B4-BE49-F238E27FC236}">
                    <a16:creationId xmlns:a16="http://schemas.microsoft.com/office/drawing/2014/main" xmlns="" id="{58C4DA68-E556-889C-AA0D-E04EFDCD3B6E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853673" y="2650203"/>
                <a:ext cx="1709655" cy="459164"/>
              </a:xfrm>
              <a:prstGeom prst="rect">
                <a:avLst/>
              </a:prstGeom>
              <a:solidFill>
                <a:srgbClr val="F6F7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C" dirty="0">
                  <a:latin typeface="+mj-lt"/>
                </a:endParaRPr>
              </a:p>
            </p:txBody>
          </p:sp>
        </p:grpSp>
        <p:sp>
          <p:nvSpPr>
            <p:cNvPr id="120" name="Rectangle 11">
              <a:extLst>
                <a:ext uri="{FF2B5EF4-FFF2-40B4-BE49-F238E27FC236}">
                  <a16:creationId xmlns:a16="http://schemas.microsoft.com/office/drawing/2014/main" xmlns="" id="{7E1D6849-0DE1-AAA8-AC51-EC906E4D1A9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69308" y="4486859"/>
              <a:ext cx="2613972" cy="459164"/>
            </a:xfrm>
            <a:prstGeom prst="rect">
              <a:avLst/>
            </a:prstGeom>
            <a:solidFill>
              <a:srgbClr val="F6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C" b="1" i="1" dirty="0">
                <a:latin typeface="+mj-lt"/>
              </a:endParaRPr>
            </a:p>
          </p:txBody>
        </p:sp>
        <p:sp>
          <p:nvSpPr>
            <p:cNvPr id="121" name="Rectangle 12">
              <a:extLst>
                <a:ext uri="{FF2B5EF4-FFF2-40B4-BE49-F238E27FC236}">
                  <a16:creationId xmlns:a16="http://schemas.microsoft.com/office/drawing/2014/main" xmlns="" id="{7A202238-275A-5958-A9A4-20B10440C3C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112524" y="4486859"/>
              <a:ext cx="1709655" cy="459164"/>
            </a:xfrm>
            <a:prstGeom prst="rect">
              <a:avLst/>
            </a:prstGeom>
            <a:solidFill>
              <a:srgbClr val="F6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C" dirty="0">
                <a:latin typeface="+mj-lt"/>
              </a:endParaRPr>
            </a:p>
          </p:txBody>
        </p:sp>
        <p:sp>
          <p:nvSpPr>
            <p:cNvPr id="122" name="Rectangle 13">
              <a:extLst>
                <a:ext uri="{FF2B5EF4-FFF2-40B4-BE49-F238E27FC236}">
                  <a16:creationId xmlns:a16="http://schemas.microsoft.com/office/drawing/2014/main" xmlns="" id="{1ACC06D2-5BA6-B61C-38BF-6DA5DA31B7D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853673" y="4486859"/>
              <a:ext cx="1709655" cy="459164"/>
            </a:xfrm>
            <a:prstGeom prst="rect">
              <a:avLst/>
            </a:prstGeom>
            <a:solidFill>
              <a:srgbClr val="F6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C" dirty="0">
                <a:latin typeface="+mj-lt"/>
              </a:endParaRPr>
            </a:p>
          </p:txBody>
        </p:sp>
        <p:sp>
          <p:nvSpPr>
            <p:cNvPr id="123" name="Rectangle 14">
              <a:extLst>
                <a:ext uri="{FF2B5EF4-FFF2-40B4-BE49-F238E27FC236}">
                  <a16:creationId xmlns:a16="http://schemas.microsoft.com/office/drawing/2014/main" xmlns="" id="{1D0BC116-FE55-F1D1-F687-832122BD9B4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92571" y="4486859"/>
              <a:ext cx="1709655" cy="459164"/>
            </a:xfrm>
            <a:prstGeom prst="rect">
              <a:avLst/>
            </a:prstGeom>
            <a:solidFill>
              <a:srgbClr val="F6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C" dirty="0">
                <a:latin typeface="+mj-lt"/>
              </a:endParaRPr>
            </a:p>
          </p:txBody>
        </p:sp>
        <p:sp>
          <p:nvSpPr>
            <p:cNvPr id="124" name="Rectangle 15">
              <a:extLst>
                <a:ext uri="{FF2B5EF4-FFF2-40B4-BE49-F238E27FC236}">
                  <a16:creationId xmlns:a16="http://schemas.microsoft.com/office/drawing/2014/main" xmlns="" id="{35BF69CF-0D8F-87AC-F9C3-70330E1D984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331470" y="4486859"/>
              <a:ext cx="1709655" cy="459164"/>
            </a:xfrm>
            <a:prstGeom prst="rect">
              <a:avLst/>
            </a:prstGeom>
            <a:solidFill>
              <a:srgbClr val="F6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C" dirty="0">
                <a:latin typeface="+mj-lt"/>
              </a:endParaRPr>
            </a:p>
          </p:txBody>
        </p:sp>
        <p:sp>
          <p:nvSpPr>
            <p:cNvPr id="125" name="Rectangle 16">
              <a:extLst>
                <a:ext uri="{FF2B5EF4-FFF2-40B4-BE49-F238E27FC236}">
                  <a16:creationId xmlns:a16="http://schemas.microsoft.com/office/drawing/2014/main" xmlns="" id="{CDFFDF1E-DF28-199A-D810-9C43CED205B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69308" y="3109367"/>
              <a:ext cx="2613972" cy="461531"/>
            </a:xfrm>
            <a:prstGeom prst="rect">
              <a:avLst/>
            </a:prstGeom>
            <a:solidFill>
              <a:srgbClr val="E7E9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C" i="1" dirty="0">
                <a:latin typeface="+mj-lt"/>
              </a:endParaRPr>
            </a:p>
          </p:txBody>
        </p:sp>
        <p:sp>
          <p:nvSpPr>
            <p:cNvPr id="126" name="Rectangle 17">
              <a:extLst>
                <a:ext uri="{FF2B5EF4-FFF2-40B4-BE49-F238E27FC236}">
                  <a16:creationId xmlns:a16="http://schemas.microsoft.com/office/drawing/2014/main" xmlns="" id="{6B49721F-46B7-97AF-964C-5FAE1BD0B5A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112524" y="3109367"/>
              <a:ext cx="1709655" cy="461531"/>
            </a:xfrm>
            <a:prstGeom prst="rect">
              <a:avLst/>
            </a:prstGeom>
            <a:solidFill>
              <a:srgbClr val="E7E9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C" dirty="0">
                <a:latin typeface="+mj-lt"/>
              </a:endParaRPr>
            </a:p>
          </p:txBody>
        </p:sp>
        <p:sp>
          <p:nvSpPr>
            <p:cNvPr id="127" name="Rectangle 18">
              <a:extLst>
                <a:ext uri="{FF2B5EF4-FFF2-40B4-BE49-F238E27FC236}">
                  <a16:creationId xmlns:a16="http://schemas.microsoft.com/office/drawing/2014/main" xmlns="" id="{BDA2130C-F97D-B535-825C-F0B9D99CBDC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853673" y="3109367"/>
              <a:ext cx="1709655" cy="461531"/>
            </a:xfrm>
            <a:prstGeom prst="rect">
              <a:avLst/>
            </a:prstGeom>
            <a:solidFill>
              <a:srgbClr val="E7E9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C" dirty="0">
                <a:latin typeface="+mj-lt"/>
              </a:endParaRPr>
            </a:p>
          </p:txBody>
        </p:sp>
        <p:sp>
          <p:nvSpPr>
            <p:cNvPr id="128" name="Rectangle 19">
              <a:extLst>
                <a:ext uri="{FF2B5EF4-FFF2-40B4-BE49-F238E27FC236}">
                  <a16:creationId xmlns:a16="http://schemas.microsoft.com/office/drawing/2014/main" xmlns="" id="{A87F866E-E225-DDC5-71F0-B1B235A4B64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92571" y="3109367"/>
              <a:ext cx="1709655" cy="461531"/>
            </a:xfrm>
            <a:prstGeom prst="rect">
              <a:avLst/>
            </a:prstGeom>
            <a:solidFill>
              <a:srgbClr val="E7E9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C" dirty="0">
                <a:latin typeface="+mj-lt"/>
              </a:endParaRPr>
            </a:p>
          </p:txBody>
        </p:sp>
        <p:sp>
          <p:nvSpPr>
            <p:cNvPr id="129" name="Rectangle 20">
              <a:extLst>
                <a:ext uri="{FF2B5EF4-FFF2-40B4-BE49-F238E27FC236}">
                  <a16:creationId xmlns:a16="http://schemas.microsoft.com/office/drawing/2014/main" xmlns="" id="{B86F7F68-8829-4DD1-19F7-05B5701D7E2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331470" y="3109367"/>
              <a:ext cx="1709655" cy="461531"/>
            </a:xfrm>
            <a:prstGeom prst="rect">
              <a:avLst/>
            </a:prstGeom>
            <a:solidFill>
              <a:srgbClr val="E7E9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C" dirty="0">
                <a:latin typeface="+mj-lt"/>
              </a:endParaRPr>
            </a:p>
          </p:txBody>
        </p:sp>
        <p:sp>
          <p:nvSpPr>
            <p:cNvPr id="134" name="Rectangle 21">
              <a:extLst>
                <a:ext uri="{FF2B5EF4-FFF2-40B4-BE49-F238E27FC236}">
                  <a16:creationId xmlns:a16="http://schemas.microsoft.com/office/drawing/2014/main" xmlns="" id="{22A76091-6736-849C-6C36-6E2E5D6942D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69308" y="3570898"/>
              <a:ext cx="2613972" cy="459164"/>
            </a:xfrm>
            <a:prstGeom prst="rect">
              <a:avLst/>
            </a:prstGeom>
            <a:solidFill>
              <a:srgbClr val="F6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C" b="1" i="1" dirty="0">
                <a:latin typeface="+mj-lt"/>
              </a:endParaRPr>
            </a:p>
          </p:txBody>
        </p:sp>
        <p:sp>
          <p:nvSpPr>
            <p:cNvPr id="135" name="Rectangle 22">
              <a:extLst>
                <a:ext uri="{FF2B5EF4-FFF2-40B4-BE49-F238E27FC236}">
                  <a16:creationId xmlns:a16="http://schemas.microsoft.com/office/drawing/2014/main" xmlns="" id="{27A0140C-4B8F-645E-A215-65E2CC294FB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112524" y="3570898"/>
              <a:ext cx="1709655" cy="459164"/>
            </a:xfrm>
            <a:prstGeom prst="rect">
              <a:avLst/>
            </a:prstGeom>
            <a:solidFill>
              <a:srgbClr val="F6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C" dirty="0">
                <a:latin typeface="+mj-lt"/>
              </a:endParaRPr>
            </a:p>
          </p:txBody>
        </p:sp>
        <p:sp>
          <p:nvSpPr>
            <p:cNvPr id="136" name="Rectangle 23">
              <a:extLst>
                <a:ext uri="{FF2B5EF4-FFF2-40B4-BE49-F238E27FC236}">
                  <a16:creationId xmlns:a16="http://schemas.microsoft.com/office/drawing/2014/main" xmlns="" id="{D7847C41-C86B-4AFE-E354-34424E72797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853673" y="3570898"/>
              <a:ext cx="1709655" cy="459164"/>
            </a:xfrm>
            <a:prstGeom prst="rect">
              <a:avLst/>
            </a:prstGeom>
            <a:solidFill>
              <a:srgbClr val="F6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C" dirty="0">
                <a:latin typeface="+mj-lt"/>
              </a:endParaRPr>
            </a:p>
          </p:txBody>
        </p:sp>
        <p:sp>
          <p:nvSpPr>
            <p:cNvPr id="137" name="Rectangle 24">
              <a:extLst>
                <a:ext uri="{FF2B5EF4-FFF2-40B4-BE49-F238E27FC236}">
                  <a16:creationId xmlns:a16="http://schemas.microsoft.com/office/drawing/2014/main" xmlns="" id="{75FA382B-FAF0-A9C7-865A-B9F04AFA605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92571" y="3570898"/>
              <a:ext cx="1709655" cy="459164"/>
            </a:xfrm>
            <a:prstGeom prst="rect">
              <a:avLst/>
            </a:prstGeom>
            <a:solidFill>
              <a:srgbClr val="F6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C" dirty="0">
                <a:latin typeface="+mj-lt"/>
              </a:endParaRPr>
            </a:p>
          </p:txBody>
        </p:sp>
        <p:sp>
          <p:nvSpPr>
            <p:cNvPr id="138" name="Rectangle 25">
              <a:extLst>
                <a:ext uri="{FF2B5EF4-FFF2-40B4-BE49-F238E27FC236}">
                  <a16:creationId xmlns:a16="http://schemas.microsoft.com/office/drawing/2014/main" xmlns="" id="{3837BEEC-4917-C8EF-E404-4542F01139F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331470" y="3570898"/>
              <a:ext cx="1709655" cy="459164"/>
            </a:xfrm>
            <a:prstGeom prst="rect">
              <a:avLst/>
            </a:prstGeom>
            <a:solidFill>
              <a:srgbClr val="F6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C" dirty="0">
                <a:latin typeface="+mj-lt"/>
              </a:endParaRPr>
            </a:p>
          </p:txBody>
        </p:sp>
        <p:sp>
          <p:nvSpPr>
            <p:cNvPr id="139" name="Rectangle 26">
              <a:extLst>
                <a:ext uri="{FF2B5EF4-FFF2-40B4-BE49-F238E27FC236}">
                  <a16:creationId xmlns:a16="http://schemas.microsoft.com/office/drawing/2014/main" xmlns="" id="{A000B8E2-8246-6E7B-0442-FC33A3D498F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69308" y="4030061"/>
              <a:ext cx="2613972" cy="456797"/>
            </a:xfrm>
            <a:prstGeom prst="rect">
              <a:avLst/>
            </a:prstGeom>
            <a:solidFill>
              <a:srgbClr val="E7E9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C" b="1" i="1" dirty="0">
                <a:latin typeface="+mj-lt"/>
              </a:endParaRPr>
            </a:p>
          </p:txBody>
        </p:sp>
        <p:sp>
          <p:nvSpPr>
            <p:cNvPr id="140" name="Rectangle 27">
              <a:extLst>
                <a:ext uri="{FF2B5EF4-FFF2-40B4-BE49-F238E27FC236}">
                  <a16:creationId xmlns:a16="http://schemas.microsoft.com/office/drawing/2014/main" xmlns="" id="{3AD71685-7B18-0A96-822B-AB38042346A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112524" y="4030061"/>
              <a:ext cx="1709655" cy="456797"/>
            </a:xfrm>
            <a:prstGeom prst="rect">
              <a:avLst/>
            </a:prstGeom>
            <a:solidFill>
              <a:srgbClr val="E7E9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C" dirty="0">
                <a:latin typeface="+mj-lt"/>
              </a:endParaRPr>
            </a:p>
          </p:txBody>
        </p:sp>
        <p:sp>
          <p:nvSpPr>
            <p:cNvPr id="141" name="Rectangle 28">
              <a:extLst>
                <a:ext uri="{FF2B5EF4-FFF2-40B4-BE49-F238E27FC236}">
                  <a16:creationId xmlns:a16="http://schemas.microsoft.com/office/drawing/2014/main" xmlns="" id="{C5517532-0057-61EF-A9F2-94A27D62E0A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853673" y="4030061"/>
              <a:ext cx="1709655" cy="456797"/>
            </a:xfrm>
            <a:prstGeom prst="rect">
              <a:avLst/>
            </a:prstGeom>
            <a:solidFill>
              <a:srgbClr val="E7E9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C" dirty="0">
                <a:latin typeface="+mj-lt"/>
              </a:endParaRPr>
            </a:p>
          </p:txBody>
        </p:sp>
        <p:sp>
          <p:nvSpPr>
            <p:cNvPr id="142" name="Rectangle 29">
              <a:extLst>
                <a:ext uri="{FF2B5EF4-FFF2-40B4-BE49-F238E27FC236}">
                  <a16:creationId xmlns:a16="http://schemas.microsoft.com/office/drawing/2014/main" xmlns="" id="{9D56C744-BCD3-8A06-08E5-503FA3F8B41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92571" y="4030061"/>
              <a:ext cx="1709655" cy="456797"/>
            </a:xfrm>
            <a:prstGeom prst="rect">
              <a:avLst/>
            </a:prstGeom>
            <a:solidFill>
              <a:srgbClr val="E7E9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C" dirty="0">
                <a:latin typeface="+mj-lt"/>
              </a:endParaRPr>
            </a:p>
          </p:txBody>
        </p:sp>
        <p:sp>
          <p:nvSpPr>
            <p:cNvPr id="143" name="Rectangle 30">
              <a:extLst>
                <a:ext uri="{FF2B5EF4-FFF2-40B4-BE49-F238E27FC236}">
                  <a16:creationId xmlns:a16="http://schemas.microsoft.com/office/drawing/2014/main" xmlns="" id="{37F8DF91-85B3-AB0C-827C-DFC3A887CEC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331470" y="4030061"/>
              <a:ext cx="1709655" cy="456797"/>
            </a:xfrm>
            <a:prstGeom prst="rect">
              <a:avLst/>
            </a:prstGeom>
            <a:solidFill>
              <a:srgbClr val="E7E9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C" dirty="0">
                <a:latin typeface="+mj-lt"/>
              </a:endParaRPr>
            </a:p>
          </p:txBody>
        </p:sp>
        <p:sp>
          <p:nvSpPr>
            <p:cNvPr id="144" name="Rectangle 36">
              <a:extLst>
                <a:ext uri="{FF2B5EF4-FFF2-40B4-BE49-F238E27FC236}">
                  <a16:creationId xmlns:a16="http://schemas.microsoft.com/office/drawing/2014/main" xmlns="" id="{587B6383-4410-B022-E42B-D357DC64781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69308" y="4946022"/>
              <a:ext cx="2613972" cy="461531"/>
            </a:xfrm>
            <a:prstGeom prst="rect">
              <a:avLst/>
            </a:prstGeom>
            <a:solidFill>
              <a:srgbClr val="E7E9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C" b="1" i="1" dirty="0">
                <a:latin typeface="+mj-lt"/>
              </a:endParaRPr>
            </a:p>
          </p:txBody>
        </p:sp>
        <p:sp>
          <p:nvSpPr>
            <p:cNvPr id="145" name="Rectangle 37">
              <a:extLst>
                <a:ext uri="{FF2B5EF4-FFF2-40B4-BE49-F238E27FC236}">
                  <a16:creationId xmlns:a16="http://schemas.microsoft.com/office/drawing/2014/main" xmlns="" id="{77327009-AC5A-4DF9-4090-FEE78B89095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112524" y="4946022"/>
              <a:ext cx="1709655" cy="461531"/>
            </a:xfrm>
            <a:prstGeom prst="rect">
              <a:avLst/>
            </a:prstGeom>
            <a:solidFill>
              <a:srgbClr val="E7E9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C" dirty="0">
                <a:latin typeface="+mj-lt"/>
              </a:endParaRPr>
            </a:p>
          </p:txBody>
        </p:sp>
        <p:sp>
          <p:nvSpPr>
            <p:cNvPr id="146" name="Rectangle 38">
              <a:extLst>
                <a:ext uri="{FF2B5EF4-FFF2-40B4-BE49-F238E27FC236}">
                  <a16:creationId xmlns:a16="http://schemas.microsoft.com/office/drawing/2014/main" xmlns="" id="{8898BDA4-514E-4B20-7316-E32A9BB6C12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853673" y="4946022"/>
              <a:ext cx="1709655" cy="461531"/>
            </a:xfrm>
            <a:prstGeom prst="rect">
              <a:avLst/>
            </a:prstGeom>
            <a:solidFill>
              <a:srgbClr val="E7E9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C" dirty="0">
                <a:latin typeface="+mj-lt"/>
              </a:endParaRPr>
            </a:p>
          </p:txBody>
        </p:sp>
        <p:sp>
          <p:nvSpPr>
            <p:cNvPr id="148" name="Rectangle 39">
              <a:extLst>
                <a:ext uri="{FF2B5EF4-FFF2-40B4-BE49-F238E27FC236}">
                  <a16:creationId xmlns:a16="http://schemas.microsoft.com/office/drawing/2014/main" xmlns="" id="{75418A4E-1285-3E5D-BE6D-221C527B66E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92571" y="4946022"/>
              <a:ext cx="1709655" cy="461531"/>
            </a:xfrm>
            <a:prstGeom prst="rect">
              <a:avLst/>
            </a:prstGeom>
            <a:solidFill>
              <a:srgbClr val="E7E9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C" dirty="0">
                <a:latin typeface="+mj-lt"/>
              </a:endParaRPr>
            </a:p>
          </p:txBody>
        </p:sp>
        <p:sp>
          <p:nvSpPr>
            <p:cNvPr id="149" name="Rectangle 40">
              <a:extLst>
                <a:ext uri="{FF2B5EF4-FFF2-40B4-BE49-F238E27FC236}">
                  <a16:creationId xmlns:a16="http://schemas.microsoft.com/office/drawing/2014/main" xmlns="" id="{90C97528-F66D-111E-E1BD-51902B079C4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331470" y="4946022"/>
              <a:ext cx="1709655" cy="461531"/>
            </a:xfrm>
            <a:prstGeom prst="rect">
              <a:avLst/>
            </a:prstGeom>
            <a:solidFill>
              <a:srgbClr val="E7E9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C" dirty="0">
                <a:latin typeface="+mj-lt"/>
              </a:endParaRPr>
            </a:p>
          </p:txBody>
        </p:sp>
        <p:sp>
          <p:nvSpPr>
            <p:cNvPr id="150" name="Rectangle 41">
              <a:extLst>
                <a:ext uri="{FF2B5EF4-FFF2-40B4-BE49-F238E27FC236}">
                  <a16:creationId xmlns:a16="http://schemas.microsoft.com/office/drawing/2014/main" xmlns="" id="{80638E9C-C561-E438-D18E-BAC4D4063D2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69308" y="5407553"/>
              <a:ext cx="2613972" cy="459164"/>
            </a:xfrm>
            <a:prstGeom prst="rect">
              <a:avLst/>
            </a:prstGeom>
            <a:solidFill>
              <a:srgbClr val="F6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C" b="1" i="1" dirty="0">
                <a:latin typeface="+mj-lt"/>
              </a:endParaRPr>
            </a:p>
          </p:txBody>
        </p:sp>
        <p:sp>
          <p:nvSpPr>
            <p:cNvPr id="151" name="Rectangle 42">
              <a:extLst>
                <a:ext uri="{FF2B5EF4-FFF2-40B4-BE49-F238E27FC236}">
                  <a16:creationId xmlns:a16="http://schemas.microsoft.com/office/drawing/2014/main" xmlns="" id="{12D329EA-1B08-4E76-E66A-7F1A1CBA6F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12524" y="5407553"/>
              <a:ext cx="6937804" cy="459164"/>
            </a:xfrm>
            <a:prstGeom prst="rect">
              <a:avLst/>
            </a:prstGeom>
            <a:solidFill>
              <a:srgbClr val="F6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s-EC" sz="1600" dirty="0">
                <a:latin typeface="+mj-lt"/>
              </a:endParaRPr>
            </a:p>
          </p:txBody>
        </p:sp>
        <p:sp>
          <p:nvSpPr>
            <p:cNvPr id="152" name="Rectangle 56">
              <a:extLst>
                <a:ext uri="{FF2B5EF4-FFF2-40B4-BE49-F238E27FC236}">
                  <a16:creationId xmlns:a16="http://schemas.microsoft.com/office/drawing/2014/main" xmlns="" id="{99F3E386-8830-766D-4467-F7B49B374FB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112524" y="2030095"/>
              <a:ext cx="1709655" cy="62010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C" dirty="0">
                <a:latin typeface="+mj-lt"/>
              </a:endParaRPr>
            </a:p>
          </p:txBody>
        </p:sp>
        <p:sp>
          <p:nvSpPr>
            <p:cNvPr id="153" name="Rectangle 57">
              <a:extLst>
                <a:ext uri="{FF2B5EF4-FFF2-40B4-BE49-F238E27FC236}">
                  <a16:creationId xmlns:a16="http://schemas.microsoft.com/office/drawing/2014/main" xmlns="" id="{494B59C9-8311-1171-A27D-AE5982B3CE3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853673" y="2030095"/>
              <a:ext cx="1709655" cy="620108"/>
            </a:xfrm>
            <a:prstGeom prst="rect">
              <a:avLst/>
            </a:prstGeom>
            <a:solidFill>
              <a:srgbClr val="FFCE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C" dirty="0">
                <a:latin typeface="+mj-lt"/>
              </a:endParaRPr>
            </a:p>
          </p:txBody>
        </p:sp>
        <p:sp>
          <p:nvSpPr>
            <p:cNvPr id="154" name="Rectangle 58">
              <a:extLst>
                <a:ext uri="{FF2B5EF4-FFF2-40B4-BE49-F238E27FC236}">
                  <a16:creationId xmlns:a16="http://schemas.microsoft.com/office/drawing/2014/main" xmlns="" id="{4B6D8D91-47E3-7ECF-5EFE-DC0E5853E0C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92571" y="2030095"/>
              <a:ext cx="1709655" cy="620108"/>
            </a:xfrm>
            <a:prstGeom prst="rect">
              <a:avLst/>
            </a:prstGeom>
            <a:solidFill>
              <a:srgbClr val="A1D4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C" dirty="0">
                <a:latin typeface="+mj-lt"/>
              </a:endParaRPr>
            </a:p>
          </p:txBody>
        </p:sp>
        <p:sp>
          <p:nvSpPr>
            <p:cNvPr id="155" name="Rectangle 59">
              <a:extLst>
                <a:ext uri="{FF2B5EF4-FFF2-40B4-BE49-F238E27FC236}">
                  <a16:creationId xmlns:a16="http://schemas.microsoft.com/office/drawing/2014/main" xmlns="" id="{418DE8CB-E74B-8527-455D-E645E15A46A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331470" y="2030095"/>
              <a:ext cx="1709655" cy="620108"/>
            </a:xfrm>
            <a:prstGeom prst="rect">
              <a:avLst/>
            </a:prstGeom>
            <a:solidFill>
              <a:srgbClr val="49CF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C" dirty="0">
                <a:latin typeface="+mj-lt"/>
              </a:endParaRPr>
            </a:p>
          </p:txBody>
        </p:sp>
        <p:sp>
          <p:nvSpPr>
            <p:cNvPr id="156" name="Text Placeholder 4">
              <a:extLst>
                <a:ext uri="{FF2B5EF4-FFF2-40B4-BE49-F238E27FC236}">
                  <a16:creationId xmlns:a16="http://schemas.microsoft.com/office/drawing/2014/main" xmlns="" id="{C9E167CE-2AEE-505E-8944-BC0CE286052E}"/>
                </a:ext>
              </a:extLst>
            </p:cNvPr>
            <p:cNvSpPr txBox="1">
              <a:spLocks/>
            </p:cNvSpPr>
            <p:nvPr/>
          </p:nvSpPr>
          <p:spPr>
            <a:xfrm>
              <a:off x="469307" y="2650203"/>
              <a:ext cx="2613973" cy="459163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C" b="1" dirty="0" smtClean="0">
                  <a:latin typeface="+mj-lt"/>
                </a:rPr>
                <a:t>Abril</a:t>
              </a:r>
              <a:endParaRPr lang="es-EC" b="1" dirty="0">
                <a:latin typeface="+mj-lt"/>
              </a:endParaRPr>
            </a:p>
          </p:txBody>
        </p:sp>
        <p:sp>
          <p:nvSpPr>
            <p:cNvPr id="157" name="Text Placeholder 4">
              <a:extLst>
                <a:ext uri="{FF2B5EF4-FFF2-40B4-BE49-F238E27FC236}">
                  <a16:creationId xmlns:a16="http://schemas.microsoft.com/office/drawing/2014/main" xmlns="" id="{168FC774-E56A-35F5-21E2-3C55D4704F54}"/>
                </a:ext>
              </a:extLst>
            </p:cNvPr>
            <p:cNvSpPr txBox="1">
              <a:spLocks/>
            </p:cNvSpPr>
            <p:nvPr/>
          </p:nvSpPr>
          <p:spPr>
            <a:xfrm>
              <a:off x="469128" y="3109367"/>
              <a:ext cx="2614154" cy="459163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C" b="1" dirty="0" smtClean="0">
                  <a:latin typeface="+mj-lt"/>
                </a:rPr>
                <a:t>Mayo</a:t>
              </a:r>
              <a:endParaRPr lang="es-EC" b="1" dirty="0">
                <a:latin typeface="+mj-lt"/>
              </a:endParaRPr>
            </a:p>
          </p:txBody>
        </p:sp>
        <p:sp>
          <p:nvSpPr>
            <p:cNvPr id="160" name="Text Placeholder 4">
              <a:extLst>
                <a:ext uri="{FF2B5EF4-FFF2-40B4-BE49-F238E27FC236}">
                  <a16:creationId xmlns:a16="http://schemas.microsoft.com/office/drawing/2014/main" xmlns="" id="{7FA51B48-C372-7C99-C95D-4A9D2B9AD747}"/>
                </a:ext>
              </a:extLst>
            </p:cNvPr>
            <p:cNvSpPr txBox="1">
              <a:spLocks/>
            </p:cNvSpPr>
            <p:nvPr/>
          </p:nvSpPr>
          <p:spPr>
            <a:xfrm>
              <a:off x="469307" y="3570897"/>
              <a:ext cx="2613973" cy="459163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C" b="1" dirty="0" smtClean="0">
                  <a:latin typeface="+mj-lt"/>
                </a:rPr>
                <a:t>Junio</a:t>
              </a:r>
              <a:endParaRPr lang="es-EC" b="1" dirty="0">
                <a:latin typeface="+mj-lt"/>
              </a:endParaRPr>
            </a:p>
          </p:txBody>
        </p:sp>
        <p:sp>
          <p:nvSpPr>
            <p:cNvPr id="161" name="Text Placeholder 4">
              <a:extLst>
                <a:ext uri="{FF2B5EF4-FFF2-40B4-BE49-F238E27FC236}">
                  <a16:creationId xmlns:a16="http://schemas.microsoft.com/office/drawing/2014/main" xmlns="" id="{333BCDF3-364F-AC0E-49BE-5C24F3C4089B}"/>
                </a:ext>
              </a:extLst>
            </p:cNvPr>
            <p:cNvSpPr txBox="1">
              <a:spLocks/>
            </p:cNvSpPr>
            <p:nvPr/>
          </p:nvSpPr>
          <p:spPr>
            <a:xfrm>
              <a:off x="469128" y="4034797"/>
              <a:ext cx="2614154" cy="459163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C" b="1" dirty="0" smtClean="0">
                  <a:latin typeface="+mj-lt"/>
                </a:rPr>
                <a:t>Julio</a:t>
              </a:r>
              <a:endParaRPr lang="es-EC" b="1" dirty="0">
                <a:latin typeface="+mj-lt"/>
              </a:endParaRPr>
            </a:p>
          </p:txBody>
        </p:sp>
        <p:sp>
          <p:nvSpPr>
            <p:cNvPr id="162" name="Text Placeholder 4">
              <a:extLst>
                <a:ext uri="{FF2B5EF4-FFF2-40B4-BE49-F238E27FC236}">
                  <a16:creationId xmlns:a16="http://schemas.microsoft.com/office/drawing/2014/main" xmlns="" id="{6EB1C204-B944-94FE-46EC-78A597375C1C}"/>
                </a:ext>
              </a:extLst>
            </p:cNvPr>
            <p:cNvSpPr txBox="1">
              <a:spLocks/>
            </p:cNvSpPr>
            <p:nvPr/>
          </p:nvSpPr>
          <p:spPr>
            <a:xfrm>
              <a:off x="469128" y="4493962"/>
              <a:ext cx="2614154" cy="459163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C" b="1" dirty="0" smtClean="0">
                  <a:latin typeface="+mj-lt"/>
                </a:rPr>
                <a:t>Agosto</a:t>
              </a:r>
              <a:endParaRPr lang="es-EC" b="1" dirty="0">
                <a:latin typeface="+mj-lt"/>
              </a:endParaRPr>
            </a:p>
          </p:txBody>
        </p:sp>
        <p:sp>
          <p:nvSpPr>
            <p:cNvPr id="163" name="Text Placeholder 4">
              <a:extLst>
                <a:ext uri="{FF2B5EF4-FFF2-40B4-BE49-F238E27FC236}">
                  <a16:creationId xmlns:a16="http://schemas.microsoft.com/office/drawing/2014/main" xmlns="" id="{11C48898-D680-8AC6-0390-498804051A7B}"/>
                </a:ext>
              </a:extLst>
            </p:cNvPr>
            <p:cNvSpPr txBox="1">
              <a:spLocks/>
            </p:cNvSpPr>
            <p:nvPr/>
          </p:nvSpPr>
          <p:spPr>
            <a:xfrm>
              <a:off x="469307" y="4948389"/>
              <a:ext cx="2613973" cy="459163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C" b="1" dirty="0" smtClean="0">
                  <a:latin typeface="+mj-lt"/>
                </a:rPr>
                <a:t>Septiembre</a:t>
              </a:r>
              <a:endParaRPr lang="es-EC" b="1" dirty="0">
                <a:latin typeface="+mj-lt"/>
              </a:endParaRPr>
            </a:p>
          </p:txBody>
        </p:sp>
        <p:sp>
          <p:nvSpPr>
            <p:cNvPr id="164" name="Text Placeholder 4">
              <a:extLst>
                <a:ext uri="{FF2B5EF4-FFF2-40B4-BE49-F238E27FC236}">
                  <a16:creationId xmlns:a16="http://schemas.microsoft.com/office/drawing/2014/main" xmlns="" id="{5C2EBC90-6769-5D79-29C5-BFB84E29F715}"/>
                </a:ext>
              </a:extLst>
            </p:cNvPr>
            <p:cNvSpPr txBox="1">
              <a:spLocks/>
            </p:cNvSpPr>
            <p:nvPr/>
          </p:nvSpPr>
          <p:spPr>
            <a:xfrm>
              <a:off x="469307" y="5407554"/>
              <a:ext cx="2613973" cy="459163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C" b="1" dirty="0" smtClean="0">
                  <a:latin typeface="+mj-lt"/>
                </a:rPr>
                <a:t>Octubre</a:t>
              </a:r>
              <a:endParaRPr lang="es-EC" b="1" dirty="0">
                <a:latin typeface="+mj-lt"/>
              </a:endParaRPr>
            </a:p>
          </p:txBody>
        </p:sp>
        <p:sp>
          <p:nvSpPr>
            <p:cNvPr id="165" name="Text Placeholder 4">
              <a:extLst>
                <a:ext uri="{FF2B5EF4-FFF2-40B4-BE49-F238E27FC236}">
                  <a16:creationId xmlns:a16="http://schemas.microsoft.com/office/drawing/2014/main" xmlns="" id="{8320E138-E04A-542A-9C3F-047E5AEFB47F}"/>
                </a:ext>
              </a:extLst>
            </p:cNvPr>
            <p:cNvSpPr txBox="1">
              <a:spLocks/>
            </p:cNvSpPr>
            <p:nvPr/>
          </p:nvSpPr>
          <p:spPr>
            <a:xfrm>
              <a:off x="4853672" y="2014709"/>
              <a:ext cx="1709655" cy="650877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C" b="1" dirty="0">
                  <a:latin typeface="+mj-lt"/>
                </a:rPr>
                <a:t>Litoral</a:t>
              </a:r>
            </a:p>
          </p:txBody>
        </p:sp>
        <p:sp>
          <p:nvSpPr>
            <p:cNvPr id="166" name="Text Placeholder 4">
              <a:extLst>
                <a:ext uri="{FF2B5EF4-FFF2-40B4-BE49-F238E27FC236}">
                  <a16:creationId xmlns:a16="http://schemas.microsoft.com/office/drawing/2014/main" xmlns="" id="{F9DDA388-0994-D2EF-8B64-55B68D735B25}"/>
                </a:ext>
              </a:extLst>
            </p:cNvPr>
            <p:cNvSpPr txBox="1">
              <a:spLocks/>
            </p:cNvSpPr>
            <p:nvPr/>
          </p:nvSpPr>
          <p:spPr>
            <a:xfrm>
              <a:off x="6592572" y="2014709"/>
              <a:ext cx="1709655" cy="650877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C" b="1" dirty="0">
                  <a:latin typeface="+mj-lt"/>
                </a:rPr>
                <a:t>Centro</a:t>
              </a:r>
            </a:p>
          </p:txBody>
        </p:sp>
        <p:sp>
          <p:nvSpPr>
            <p:cNvPr id="167" name="Text Placeholder 4">
              <a:extLst>
                <a:ext uri="{FF2B5EF4-FFF2-40B4-BE49-F238E27FC236}">
                  <a16:creationId xmlns:a16="http://schemas.microsoft.com/office/drawing/2014/main" xmlns="" id="{8F8381F0-F12A-C1A5-B208-AE676A600872}"/>
                </a:ext>
              </a:extLst>
            </p:cNvPr>
            <p:cNvSpPr txBox="1">
              <a:spLocks/>
            </p:cNvSpPr>
            <p:nvPr/>
          </p:nvSpPr>
          <p:spPr>
            <a:xfrm>
              <a:off x="8331470" y="2014709"/>
              <a:ext cx="1709655" cy="650877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C" b="1" dirty="0">
                  <a:latin typeface="+mj-lt"/>
                </a:rPr>
                <a:t>Sur</a:t>
              </a:r>
            </a:p>
          </p:txBody>
        </p:sp>
        <p:sp>
          <p:nvSpPr>
            <p:cNvPr id="169" name="Text Placeholder 4">
              <a:extLst>
                <a:ext uri="{FF2B5EF4-FFF2-40B4-BE49-F238E27FC236}">
                  <a16:creationId xmlns:a16="http://schemas.microsoft.com/office/drawing/2014/main" xmlns="" id="{84AE5B06-D3B2-B3A6-3D2E-5A39B878670B}"/>
                </a:ext>
              </a:extLst>
            </p:cNvPr>
            <p:cNvSpPr txBox="1">
              <a:spLocks/>
            </p:cNvSpPr>
            <p:nvPr/>
          </p:nvSpPr>
          <p:spPr>
            <a:xfrm>
              <a:off x="3112526" y="2014709"/>
              <a:ext cx="1709655" cy="650877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C" b="1" dirty="0">
                  <a:latin typeface="+mj-lt"/>
                </a:rPr>
                <a:t>AC Campo</a:t>
              </a:r>
            </a:p>
          </p:txBody>
        </p:sp>
        <p:sp>
          <p:nvSpPr>
            <p:cNvPr id="170" name="Rectángulo 169"/>
            <p:cNvSpPr/>
            <p:nvPr/>
          </p:nvSpPr>
          <p:spPr>
            <a:xfrm>
              <a:off x="5596793" y="5523592"/>
              <a:ext cx="1617752" cy="3231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s-ES" sz="1500" dirty="0"/>
                <a:t>Taller nacional*</a:t>
              </a:r>
              <a:endParaRPr lang="es-EC" sz="1500" dirty="0"/>
            </a:p>
          </p:txBody>
        </p:sp>
        <p:sp>
          <p:nvSpPr>
            <p:cNvPr id="171" name="Oval 255">
              <a:extLst>
                <a:ext uri="{FF2B5EF4-FFF2-40B4-BE49-F238E27FC236}">
                  <a16:creationId xmlns:a16="http://schemas.microsoft.com/office/drawing/2014/main" xmlns="" id="{A5CF0395-7D05-56EE-B11C-42F2AFFE9ADC}"/>
                </a:ext>
              </a:extLst>
            </p:cNvPr>
            <p:cNvSpPr/>
            <p:nvPr/>
          </p:nvSpPr>
          <p:spPr>
            <a:xfrm>
              <a:off x="3807013" y="4574409"/>
              <a:ext cx="327560" cy="31372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 dirty="0">
                <a:latin typeface="+mj-lt"/>
              </a:endParaRPr>
            </a:p>
          </p:txBody>
        </p:sp>
        <p:sp>
          <p:nvSpPr>
            <p:cNvPr id="172" name="Freeform 5">
              <a:extLst>
                <a:ext uri="{FF2B5EF4-FFF2-40B4-BE49-F238E27FC236}">
                  <a16:creationId xmlns:a16="http://schemas.microsoft.com/office/drawing/2014/main" xmlns="" id="{0D506DE9-FB04-48E2-4602-861553363AA7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6411" y="4652584"/>
              <a:ext cx="241711" cy="190051"/>
            </a:xfrm>
            <a:custGeom>
              <a:avLst/>
              <a:gdLst>
                <a:gd name="T0" fmla="*/ 704 w 704"/>
                <a:gd name="T1" fmla="*/ 0 h 660"/>
                <a:gd name="T2" fmla="*/ 289 w 704"/>
                <a:gd name="T3" fmla="*/ 443 h 660"/>
                <a:gd name="T4" fmla="*/ 153 w 704"/>
                <a:gd name="T5" fmla="*/ 292 h 660"/>
                <a:gd name="T6" fmla="*/ 0 w 704"/>
                <a:gd name="T7" fmla="*/ 406 h 660"/>
                <a:gd name="T8" fmla="*/ 298 w 704"/>
                <a:gd name="T9" fmla="*/ 660 h 660"/>
                <a:gd name="T10" fmla="*/ 704 w 704"/>
                <a:gd name="T11" fmla="*/ 235 h 660"/>
                <a:gd name="T12" fmla="*/ 704 w 704"/>
                <a:gd name="T13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4" h="660">
                  <a:moveTo>
                    <a:pt x="704" y="0"/>
                  </a:moveTo>
                  <a:cubicBezTo>
                    <a:pt x="704" y="0"/>
                    <a:pt x="365" y="113"/>
                    <a:pt x="289" y="443"/>
                  </a:cubicBezTo>
                  <a:cubicBezTo>
                    <a:pt x="153" y="292"/>
                    <a:pt x="153" y="292"/>
                    <a:pt x="153" y="292"/>
                  </a:cubicBezTo>
                  <a:cubicBezTo>
                    <a:pt x="0" y="406"/>
                    <a:pt x="0" y="406"/>
                    <a:pt x="0" y="406"/>
                  </a:cubicBezTo>
                  <a:cubicBezTo>
                    <a:pt x="298" y="660"/>
                    <a:pt x="298" y="660"/>
                    <a:pt x="298" y="660"/>
                  </a:cubicBezTo>
                  <a:cubicBezTo>
                    <a:pt x="298" y="660"/>
                    <a:pt x="539" y="248"/>
                    <a:pt x="704" y="235"/>
                  </a:cubicBezTo>
                  <a:lnTo>
                    <a:pt x="70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C" dirty="0">
                <a:latin typeface="+mj-lt"/>
              </a:endParaRPr>
            </a:p>
          </p:txBody>
        </p:sp>
        <p:sp>
          <p:nvSpPr>
            <p:cNvPr id="173" name="Oval 249">
              <a:extLst>
                <a:ext uri="{FF2B5EF4-FFF2-40B4-BE49-F238E27FC236}">
                  <a16:creationId xmlns:a16="http://schemas.microsoft.com/office/drawing/2014/main" xmlns="" id="{8DB6B057-BA29-9883-7A03-799F773CA363}"/>
                </a:ext>
              </a:extLst>
            </p:cNvPr>
            <p:cNvSpPr/>
            <p:nvPr/>
          </p:nvSpPr>
          <p:spPr>
            <a:xfrm>
              <a:off x="3815696" y="3663317"/>
              <a:ext cx="327560" cy="3137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 dirty="0"/>
            </a:p>
          </p:txBody>
        </p:sp>
        <p:sp>
          <p:nvSpPr>
            <p:cNvPr id="174" name="Freeform 5">
              <a:extLst>
                <a:ext uri="{FF2B5EF4-FFF2-40B4-BE49-F238E27FC236}">
                  <a16:creationId xmlns:a16="http://schemas.microsoft.com/office/drawing/2014/main" xmlns="" id="{AA854A40-E516-1569-E27E-B56ECA1DD815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5095" y="3741492"/>
              <a:ext cx="241710" cy="190051"/>
            </a:xfrm>
            <a:custGeom>
              <a:avLst/>
              <a:gdLst>
                <a:gd name="T0" fmla="*/ 704 w 704"/>
                <a:gd name="T1" fmla="*/ 0 h 660"/>
                <a:gd name="T2" fmla="*/ 289 w 704"/>
                <a:gd name="T3" fmla="*/ 443 h 660"/>
                <a:gd name="T4" fmla="*/ 153 w 704"/>
                <a:gd name="T5" fmla="*/ 292 h 660"/>
                <a:gd name="T6" fmla="*/ 0 w 704"/>
                <a:gd name="T7" fmla="*/ 406 h 660"/>
                <a:gd name="T8" fmla="*/ 298 w 704"/>
                <a:gd name="T9" fmla="*/ 660 h 660"/>
                <a:gd name="T10" fmla="*/ 704 w 704"/>
                <a:gd name="T11" fmla="*/ 235 h 660"/>
                <a:gd name="T12" fmla="*/ 704 w 704"/>
                <a:gd name="T13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4" h="660">
                  <a:moveTo>
                    <a:pt x="704" y="0"/>
                  </a:moveTo>
                  <a:cubicBezTo>
                    <a:pt x="704" y="0"/>
                    <a:pt x="365" y="113"/>
                    <a:pt x="289" y="443"/>
                  </a:cubicBezTo>
                  <a:cubicBezTo>
                    <a:pt x="153" y="292"/>
                    <a:pt x="153" y="292"/>
                    <a:pt x="153" y="292"/>
                  </a:cubicBezTo>
                  <a:cubicBezTo>
                    <a:pt x="0" y="406"/>
                    <a:pt x="0" y="406"/>
                    <a:pt x="0" y="406"/>
                  </a:cubicBezTo>
                  <a:cubicBezTo>
                    <a:pt x="298" y="660"/>
                    <a:pt x="298" y="660"/>
                    <a:pt x="298" y="660"/>
                  </a:cubicBezTo>
                  <a:cubicBezTo>
                    <a:pt x="298" y="660"/>
                    <a:pt x="539" y="248"/>
                    <a:pt x="704" y="235"/>
                  </a:cubicBezTo>
                  <a:lnTo>
                    <a:pt x="70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C" dirty="0">
                <a:latin typeface="Calibri Light" panose="020F0302020204030204" pitchFamily="34" charset="0"/>
              </a:endParaRPr>
            </a:p>
          </p:txBody>
        </p:sp>
        <p:sp>
          <p:nvSpPr>
            <p:cNvPr id="175" name="Oval 249">
              <a:extLst>
                <a:ext uri="{FF2B5EF4-FFF2-40B4-BE49-F238E27FC236}">
                  <a16:creationId xmlns:a16="http://schemas.microsoft.com/office/drawing/2014/main" xmlns="" id="{CF8B6C5E-4EA8-3333-2B21-9B769C0B0132}"/>
                </a:ext>
              </a:extLst>
            </p:cNvPr>
            <p:cNvSpPr/>
            <p:nvPr/>
          </p:nvSpPr>
          <p:spPr>
            <a:xfrm>
              <a:off x="3811013" y="5042944"/>
              <a:ext cx="327560" cy="3137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 dirty="0"/>
            </a:p>
          </p:txBody>
        </p:sp>
        <p:sp>
          <p:nvSpPr>
            <p:cNvPr id="176" name="Freeform 5">
              <a:extLst>
                <a:ext uri="{FF2B5EF4-FFF2-40B4-BE49-F238E27FC236}">
                  <a16:creationId xmlns:a16="http://schemas.microsoft.com/office/drawing/2014/main" xmlns="" id="{FCDE186A-0D7B-23CC-79C8-4585B9D096F4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0412" y="5121119"/>
              <a:ext cx="241710" cy="190051"/>
            </a:xfrm>
            <a:custGeom>
              <a:avLst/>
              <a:gdLst>
                <a:gd name="T0" fmla="*/ 704 w 704"/>
                <a:gd name="T1" fmla="*/ 0 h 660"/>
                <a:gd name="T2" fmla="*/ 289 w 704"/>
                <a:gd name="T3" fmla="*/ 443 h 660"/>
                <a:gd name="T4" fmla="*/ 153 w 704"/>
                <a:gd name="T5" fmla="*/ 292 h 660"/>
                <a:gd name="T6" fmla="*/ 0 w 704"/>
                <a:gd name="T7" fmla="*/ 406 h 660"/>
                <a:gd name="T8" fmla="*/ 298 w 704"/>
                <a:gd name="T9" fmla="*/ 660 h 660"/>
                <a:gd name="T10" fmla="*/ 704 w 704"/>
                <a:gd name="T11" fmla="*/ 235 h 660"/>
                <a:gd name="T12" fmla="*/ 704 w 704"/>
                <a:gd name="T13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4" h="660">
                  <a:moveTo>
                    <a:pt x="704" y="0"/>
                  </a:moveTo>
                  <a:cubicBezTo>
                    <a:pt x="704" y="0"/>
                    <a:pt x="365" y="113"/>
                    <a:pt x="289" y="443"/>
                  </a:cubicBezTo>
                  <a:cubicBezTo>
                    <a:pt x="153" y="292"/>
                    <a:pt x="153" y="292"/>
                    <a:pt x="153" y="292"/>
                  </a:cubicBezTo>
                  <a:cubicBezTo>
                    <a:pt x="0" y="406"/>
                    <a:pt x="0" y="406"/>
                    <a:pt x="0" y="406"/>
                  </a:cubicBezTo>
                  <a:cubicBezTo>
                    <a:pt x="298" y="660"/>
                    <a:pt x="298" y="660"/>
                    <a:pt x="298" y="660"/>
                  </a:cubicBezTo>
                  <a:cubicBezTo>
                    <a:pt x="298" y="660"/>
                    <a:pt x="539" y="248"/>
                    <a:pt x="704" y="235"/>
                  </a:cubicBezTo>
                  <a:lnTo>
                    <a:pt x="70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C" dirty="0">
                <a:latin typeface="Calibri Light" panose="020F0302020204030204" pitchFamily="34" charset="0"/>
              </a:endParaRPr>
            </a:p>
          </p:txBody>
        </p:sp>
        <p:sp>
          <p:nvSpPr>
            <p:cNvPr id="177" name="Oval 249">
              <a:extLst>
                <a:ext uri="{FF2B5EF4-FFF2-40B4-BE49-F238E27FC236}">
                  <a16:creationId xmlns:a16="http://schemas.microsoft.com/office/drawing/2014/main" xmlns="" id="{15E96BE7-251C-02F6-3BA8-9DC449DEEFAF}"/>
                </a:ext>
              </a:extLst>
            </p:cNvPr>
            <p:cNvSpPr/>
            <p:nvPr/>
          </p:nvSpPr>
          <p:spPr>
            <a:xfrm>
              <a:off x="3813349" y="4125645"/>
              <a:ext cx="327560" cy="3137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 dirty="0"/>
            </a:p>
          </p:txBody>
        </p:sp>
        <p:sp>
          <p:nvSpPr>
            <p:cNvPr id="178" name="Freeform 5">
              <a:extLst>
                <a:ext uri="{FF2B5EF4-FFF2-40B4-BE49-F238E27FC236}">
                  <a16:creationId xmlns:a16="http://schemas.microsoft.com/office/drawing/2014/main" xmlns="" id="{44512CD3-9076-CC86-DF78-BA71A67CE1D1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2748" y="4203820"/>
              <a:ext cx="241710" cy="190051"/>
            </a:xfrm>
            <a:custGeom>
              <a:avLst/>
              <a:gdLst>
                <a:gd name="T0" fmla="*/ 704 w 704"/>
                <a:gd name="T1" fmla="*/ 0 h 660"/>
                <a:gd name="T2" fmla="*/ 289 w 704"/>
                <a:gd name="T3" fmla="*/ 443 h 660"/>
                <a:gd name="T4" fmla="*/ 153 w 704"/>
                <a:gd name="T5" fmla="*/ 292 h 660"/>
                <a:gd name="T6" fmla="*/ 0 w 704"/>
                <a:gd name="T7" fmla="*/ 406 h 660"/>
                <a:gd name="T8" fmla="*/ 298 w 704"/>
                <a:gd name="T9" fmla="*/ 660 h 660"/>
                <a:gd name="T10" fmla="*/ 704 w 704"/>
                <a:gd name="T11" fmla="*/ 235 h 660"/>
                <a:gd name="T12" fmla="*/ 704 w 704"/>
                <a:gd name="T13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4" h="660">
                  <a:moveTo>
                    <a:pt x="704" y="0"/>
                  </a:moveTo>
                  <a:cubicBezTo>
                    <a:pt x="704" y="0"/>
                    <a:pt x="365" y="113"/>
                    <a:pt x="289" y="443"/>
                  </a:cubicBezTo>
                  <a:cubicBezTo>
                    <a:pt x="153" y="292"/>
                    <a:pt x="153" y="292"/>
                    <a:pt x="153" y="292"/>
                  </a:cubicBezTo>
                  <a:cubicBezTo>
                    <a:pt x="0" y="406"/>
                    <a:pt x="0" y="406"/>
                    <a:pt x="0" y="406"/>
                  </a:cubicBezTo>
                  <a:cubicBezTo>
                    <a:pt x="298" y="660"/>
                    <a:pt x="298" y="660"/>
                    <a:pt x="298" y="660"/>
                  </a:cubicBezTo>
                  <a:cubicBezTo>
                    <a:pt x="298" y="660"/>
                    <a:pt x="539" y="248"/>
                    <a:pt x="704" y="235"/>
                  </a:cubicBezTo>
                  <a:lnTo>
                    <a:pt x="70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C" dirty="0">
                <a:latin typeface="Calibri Light" panose="020F0302020204030204" pitchFamily="34" charset="0"/>
              </a:endParaRPr>
            </a:p>
          </p:txBody>
        </p:sp>
        <p:grpSp>
          <p:nvGrpSpPr>
            <p:cNvPr id="186" name="Grupo 185">
              <a:extLst>
                <a:ext uri="{FF2B5EF4-FFF2-40B4-BE49-F238E27FC236}">
                  <a16:creationId xmlns:a16="http://schemas.microsoft.com/office/drawing/2014/main" xmlns="" id="{3CC88C77-3D7D-43E0-8189-2F52E39FD807}"/>
                </a:ext>
              </a:extLst>
            </p:cNvPr>
            <p:cNvGrpSpPr/>
            <p:nvPr/>
          </p:nvGrpSpPr>
          <p:grpSpPr>
            <a:xfrm>
              <a:off x="9025957" y="3655299"/>
              <a:ext cx="327560" cy="313727"/>
              <a:chOff x="9025957" y="3655299"/>
              <a:chExt cx="327560" cy="313727"/>
            </a:xfrm>
          </p:grpSpPr>
          <p:sp>
            <p:nvSpPr>
              <p:cNvPr id="247" name="Oval 300">
                <a:extLst>
                  <a:ext uri="{FF2B5EF4-FFF2-40B4-BE49-F238E27FC236}">
                    <a16:creationId xmlns:a16="http://schemas.microsoft.com/office/drawing/2014/main" xmlns="" id="{0DC76FA4-53FE-E315-9FBA-4268FA2C813E}"/>
                  </a:ext>
                </a:extLst>
              </p:cNvPr>
              <p:cNvSpPr/>
              <p:nvPr/>
            </p:nvSpPr>
            <p:spPr>
              <a:xfrm>
                <a:off x="9025957" y="3655299"/>
                <a:ext cx="327560" cy="313727"/>
              </a:xfrm>
              <a:prstGeom prst="ellipse">
                <a:avLst/>
              </a:prstGeom>
              <a:solidFill>
                <a:srgbClr val="01AE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C" dirty="0"/>
              </a:p>
            </p:txBody>
          </p:sp>
          <p:sp>
            <p:nvSpPr>
              <p:cNvPr id="248" name="Freeform 5">
                <a:extLst>
                  <a:ext uri="{FF2B5EF4-FFF2-40B4-BE49-F238E27FC236}">
                    <a16:creationId xmlns:a16="http://schemas.microsoft.com/office/drawing/2014/main" xmlns="" id="{AAF1BDA2-312F-DE15-1E8F-D5C5A751F7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75356" y="3733474"/>
                <a:ext cx="241710" cy="190051"/>
              </a:xfrm>
              <a:custGeom>
                <a:avLst/>
                <a:gdLst>
                  <a:gd name="T0" fmla="*/ 704 w 704"/>
                  <a:gd name="T1" fmla="*/ 0 h 660"/>
                  <a:gd name="T2" fmla="*/ 289 w 704"/>
                  <a:gd name="T3" fmla="*/ 443 h 660"/>
                  <a:gd name="T4" fmla="*/ 153 w 704"/>
                  <a:gd name="T5" fmla="*/ 292 h 660"/>
                  <a:gd name="T6" fmla="*/ 0 w 704"/>
                  <a:gd name="T7" fmla="*/ 406 h 660"/>
                  <a:gd name="T8" fmla="*/ 298 w 704"/>
                  <a:gd name="T9" fmla="*/ 660 h 660"/>
                  <a:gd name="T10" fmla="*/ 704 w 704"/>
                  <a:gd name="T11" fmla="*/ 235 h 660"/>
                  <a:gd name="T12" fmla="*/ 704 w 704"/>
                  <a:gd name="T13" fmla="*/ 0 h 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4" h="660">
                    <a:moveTo>
                      <a:pt x="704" y="0"/>
                    </a:moveTo>
                    <a:cubicBezTo>
                      <a:pt x="704" y="0"/>
                      <a:pt x="365" y="113"/>
                      <a:pt x="289" y="443"/>
                    </a:cubicBezTo>
                    <a:cubicBezTo>
                      <a:pt x="153" y="292"/>
                      <a:pt x="153" y="292"/>
                      <a:pt x="153" y="292"/>
                    </a:cubicBezTo>
                    <a:cubicBezTo>
                      <a:pt x="0" y="406"/>
                      <a:pt x="0" y="406"/>
                      <a:pt x="0" y="406"/>
                    </a:cubicBezTo>
                    <a:cubicBezTo>
                      <a:pt x="298" y="660"/>
                      <a:pt x="298" y="660"/>
                      <a:pt x="298" y="660"/>
                    </a:cubicBezTo>
                    <a:cubicBezTo>
                      <a:pt x="298" y="660"/>
                      <a:pt x="539" y="248"/>
                      <a:pt x="704" y="235"/>
                    </a:cubicBezTo>
                    <a:lnTo>
                      <a:pt x="70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C" dirty="0">
                  <a:latin typeface="Calibri Light" panose="020F0302020204030204" pitchFamily="34" charset="0"/>
                </a:endParaRPr>
              </a:p>
            </p:txBody>
          </p:sp>
        </p:grpSp>
        <p:sp>
          <p:nvSpPr>
            <p:cNvPr id="200" name="Oval 300">
              <a:extLst>
                <a:ext uri="{FF2B5EF4-FFF2-40B4-BE49-F238E27FC236}">
                  <a16:creationId xmlns:a16="http://schemas.microsoft.com/office/drawing/2014/main" xmlns="" id="{A605AC4B-6A92-07C6-990B-615A5D2C7ADB}"/>
                </a:ext>
              </a:extLst>
            </p:cNvPr>
            <p:cNvSpPr/>
            <p:nvPr/>
          </p:nvSpPr>
          <p:spPr>
            <a:xfrm>
              <a:off x="9025957" y="4569699"/>
              <a:ext cx="327560" cy="313727"/>
            </a:xfrm>
            <a:prstGeom prst="ellipse">
              <a:avLst/>
            </a:prstGeom>
            <a:solidFill>
              <a:srgbClr val="01A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 dirty="0"/>
            </a:p>
          </p:txBody>
        </p:sp>
        <p:sp>
          <p:nvSpPr>
            <p:cNvPr id="201" name="Freeform 5">
              <a:extLst>
                <a:ext uri="{FF2B5EF4-FFF2-40B4-BE49-F238E27FC236}">
                  <a16:creationId xmlns:a16="http://schemas.microsoft.com/office/drawing/2014/main" xmlns="" id="{0C5A1A1C-BDB1-A997-2373-2B5D35D3F14C}"/>
                </a:ext>
              </a:extLst>
            </p:cNvPr>
            <p:cNvSpPr>
              <a:spLocks/>
            </p:cNvSpPr>
            <p:nvPr/>
          </p:nvSpPr>
          <p:spPr bwMode="auto">
            <a:xfrm>
              <a:off x="9075356" y="4647874"/>
              <a:ext cx="241710" cy="190051"/>
            </a:xfrm>
            <a:custGeom>
              <a:avLst/>
              <a:gdLst>
                <a:gd name="T0" fmla="*/ 704 w 704"/>
                <a:gd name="T1" fmla="*/ 0 h 660"/>
                <a:gd name="T2" fmla="*/ 289 w 704"/>
                <a:gd name="T3" fmla="*/ 443 h 660"/>
                <a:gd name="T4" fmla="*/ 153 w 704"/>
                <a:gd name="T5" fmla="*/ 292 h 660"/>
                <a:gd name="T6" fmla="*/ 0 w 704"/>
                <a:gd name="T7" fmla="*/ 406 h 660"/>
                <a:gd name="T8" fmla="*/ 298 w 704"/>
                <a:gd name="T9" fmla="*/ 660 h 660"/>
                <a:gd name="T10" fmla="*/ 704 w 704"/>
                <a:gd name="T11" fmla="*/ 235 h 660"/>
                <a:gd name="T12" fmla="*/ 704 w 704"/>
                <a:gd name="T13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4" h="660">
                  <a:moveTo>
                    <a:pt x="704" y="0"/>
                  </a:moveTo>
                  <a:cubicBezTo>
                    <a:pt x="704" y="0"/>
                    <a:pt x="365" y="113"/>
                    <a:pt x="289" y="443"/>
                  </a:cubicBezTo>
                  <a:cubicBezTo>
                    <a:pt x="153" y="292"/>
                    <a:pt x="153" y="292"/>
                    <a:pt x="153" y="292"/>
                  </a:cubicBezTo>
                  <a:cubicBezTo>
                    <a:pt x="0" y="406"/>
                    <a:pt x="0" y="406"/>
                    <a:pt x="0" y="406"/>
                  </a:cubicBezTo>
                  <a:cubicBezTo>
                    <a:pt x="298" y="660"/>
                    <a:pt x="298" y="660"/>
                    <a:pt x="298" y="660"/>
                  </a:cubicBezTo>
                  <a:cubicBezTo>
                    <a:pt x="298" y="660"/>
                    <a:pt x="539" y="248"/>
                    <a:pt x="704" y="235"/>
                  </a:cubicBezTo>
                  <a:lnTo>
                    <a:pt x="70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C" dirty="0">
                <a:latin typeface="Calibri Light" panose="020F0302020204030204" pitchFamily="34" charset="0"/>
              </a:endParaRPr>
            </a:p>
          </p:txBody>
        </p:sp>
        <p:sp>
          <p:nvSpPr>
            <p:cNvPr id="202" name="Oval 300">
              <a:extLst>
                <a:ext uri="{FF2B5EF4-FFF2-40B4-BE49-F238E27FC236}">
                  <a16:creationId xmlns:a16="http://schemas.microsoft.com/office/drawing/2014/main" xmlns="" id="{5F2870E9-BCF0-EB17-A192-688FFB654C10}"/>
                </a:ext>
              </a:extLst>
            </p:cNvPr>
            <p:cNvSpPr/>
            <p:nvPr/>
          </p:nvSpPr>
          <p:spPr>
            <a:xfrm>
              <a:off x="9023614" y="4131698"/>
              <a:ext cx="327560" cy="313727"/>
            </a:xfrm>
            <a:prstGeom prst="ellipse">
              <a:avLst/>
            </a:prstGeom>
            <a:solidFill>
              <a:srgbClr val="01A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 dirty="0"/>
            </a:p>
          </p:txBody>
        </p:sp>
        <p:sp>
          <p:nvSpPr>
            <p:cNvPr id="203" name="Freeform 5">
              <a:extLst>
                <a:ext uri="{FF2B5EF4-FFF2-40B4-BE49-F238E27FC236}">
                  <a16:creationId xmlns:a16="http://schemas.microsoft.com/office/drawing/2014/main" xmlns="" id="{470822A4-84CA-65C4-612E-584AE78CA534}"/>
                </a:ext>
              </a:extLst>
            </p:cNvPr>
            <p:cNvSpPr>
              <a:spLocks/>
            </p:cNvSpPr>
            <p:nvPr/>
          </p:nvSpPr>
          <p:spPr bwMode="auto">
            <a:xfrm>
              <a:off x="9073013" y="4209873"/>
              <a:ext cx="241710" cy="190051"/>
            </a:xfrm>
            <a:custGeom>
              <a:avLst/>
              <a:gdLst>
                <a:gd name="T0" fmla="*/ 704 w 704"/>
                <a:gd name="T1" fmla="*/ 0 h 660"/>
                <a:gd name="T2" fmla="*/ 289 w 704"/>
                <a:gd name="T3" fmla="*/ 443 h 660"/>
                <a:gd name="T4" fmla="*/ 153 w 704"/>
                <a:gd name="T5" fmla="*/ 292 h 660"/>
                <a:gd name="T6" fmla="*/ 0 w 704"/>
                <a:gd name="T7" fmla="*/ 406 h 660"/>
                <a:gd name="T8" fmla="*/ 298 w 704"/>
                <a:gd name="T9" fmla="*/ 660 h 660"/>
                <a:gd name="T10" fmla="*/ 704 w 704"/>
                <a:gd name="T11" fmla="*/ 235 h 660"/>
                <a:gd name="T12" fmla="*/ 704 w 704"/>
                <a:gd name="T13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4" h="660">
                  <a:moveTo>
                    <a:pt x="704" y="0"/>
                  </a:moveTo>
                  <a:cubicBezTo>
                    <a:pt x="704" y="0"/>
                    <a:pt x="365" y="113"/>
                    <a:pt x="289" y="443"/>
                  </a:cubicBezTo>
                  <a:cubicBezTo>
                    <a:pt x="153" y="292"/>
                    <a:pt x="153" y="292"/>
                    <a:pt x="153" y="292"/>
                  </a:cubicBezTo>
                  <a:cubicBezTo>
                    <a:pt x="0" y="406"/>
                    <a:pt x="0" y="406"/>
                    <a:pt x="0" y="406"/>
                  </a:cubicBezTo>
                  <a:cubicBezTo>
                    <a:pt x="298" y="660"/>
                    <a:pt x="298" y="660"/>
                    <a:pt x="298" y="660"/>
                  </a:cubicBezTo>
                  <a:cubicBezTo>
                    <a:pt x="298" y="660"/>
                    <a:pt x="539" y="248"/>
                    <a:pt x="704" y="235"/>
                  </a:cubicBezTo>
                  <a:lnTo>
                    <a:pt x="70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C" dirty="0">
                <a:latin typeface="Calibri Light" panose="020F0302020204030204" pitchFamily="34" charset="0"/>
              </a:endParaRPr>
            </a:p>
          </p:txBody>
        </p:sp>
        <p:grpSp>
          <p:nvGrpSpPr>
            <p:cNvPr id="204" name="Grupo 203">
              <a:extLst>
                <a:ext uri="{FF2B5EF4-FFF2-40B4-BE49-F238E27FC236}">
                  <a16:creationId xmlns:a16="http://schemas.microsoft.com/office/drawing/2014/main" xmlns="" id="{8E995C2F-03C1-478D-80C2-DC8841E09822}"/>
                </a:ext>
              </a:extLst>
            </p:cNvPr>
            <p:cNvGrpSpPr/>
            <p:nvPr/>
          </p:nvGrpSpPr>
          <p:grpSpPr>
            <a:xfrm>
              <a:off x="7287059" y="3658449"/>
              <a:ext cx="327560" cy="313726"/>
              <a:chOff x="7287059" y="3658449"/>
              <a:chExt cx="327560" cy="313726"/>
            </a:xfrm>
          </p:grpSpPr>
          <p:sp>
            <p:nvSpPr>
              <p:cNvPr id="245" name="Oval 276">
                <a:extLst>
                  <a:ext uri="{FF2B5EF4-FFF2-40B4-BE49-F238E27FC236}">
                    <a16:creationId xmlns:a16="http://schemas.microsoft.com/office/drawing/2014/main" xmlns="" id="{9A9281FA-04BF-68F5-2B4C-7B227CB2EF4D}"/>
                  </a:ext>
                </a:extLst>
              </p:cNvPr>
              <p:cNvSpPr/>
              <p:nvPr/>
            </p:nvSpPr>
            <p:spPr>
              <a:xfrm>
                <a:off x="7287059" y="3658449"/>
                <a:ext cx="327560" cy="313726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C" dirty="0">
                  <a:latin typeface="+mj-lt"/>
                </a:endParaRPr>
              </a:p>
            </p:txBody>
          </p:sp>
          <p:sp>
            <p:nvSpPr>
              <p:cNvPr id="246" name="Freeform 5">
                <a:extLst>
                  <a:ext uri="{FF2B5EF4-FFF2-40B4-BE49-F238E27FC236}">
                    <a16:creationId xmlns:a16="http://schemas.microsoft.com/office/drawing/2014/main" xmlns="" id="{FD841316-0D97-A061-41B5-3534EE655C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36457" y="3736624"/>
                <a:ext cx="241711" cy="190051"/>
              </a:xfrm>
              <a:custGeom>
                <a:avLst/>
                <a:gdLst>
                  <a:gd name="T0" fmla="*/ 704 w 704"/>
                  <a:gd name="T1" fmla="*/ 0 h 660"/>
                  <a:gd name="T2" fmla="*/ 289 w 704"/>
                  <a:gd name="T3" fmla="*/ 443 h 660"/>
                  <a:gd name="T4" fmla="*/ 153 w 704"/>
                  <a:gd name="T5" fmla="*/ 292 h 660"/>
                  <a:gd name="T6" fmla="*/ 0 w 704"/>
                  <a:gd name="T7" fmla="*/ 406 h 660"/>
                  <a:gd name="T8" fmla="*/ 298 w 704"/>
                  <a:gd name="T9" fmla="*/ 660 h 660"/>
                  <a:gd name="T10" fmla="*/ 704 w 704"/>
                  <a:gd name="T11" fmla="*/ 235 h 660"/>
                  <a:gd name="T12" fmla="*/ 704 w 704"/>
                  <a:gd name="T13" fmla="*/ 0 h 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4" h="660">
                    <a:moveTo>
                      <a:pt x="704" y="0"/>
                    </a:moveTo>
                    <a:cubicBezTo>
                      <a:pt x="704" y="0"/>
                      <a:pt x="365" y="113"/>
                      <a:pt x="289" y="443"/>
                    </a:cubicBezTo>
                    <a:cubicBezTo>
                      <a:pt x="153" y="292"/>
                      <a:pt x="153" y="292"/>
                      <a:pt x="153" y="292"/>
                    </a:cubicBezTo>
                    <a:cubicBezTo>
                      <a:pt x="0" y="406"/>
                      <a:pt x="0" y="406"/>
                      <a:pt x="0" y="406"/>
                    </a:cubicBezTo>
                    <a:cubicBezTo>
                      <a:pt x="298" y="660"/>
                      <a:pt x="298" y="660"/>
                      <a:pt x="298" y="660"/>
                    </a:cubicBezTo>
                    <a:cubicBezTo>
                      <a:pt x="298" y="660"/>
                      <a:pt x="539" y="248"/>
                      <a:pt x="704" y="235"/>
                    </a:cubicBezTo>
                    <a:lnTo>
                      <a:pt x="70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C" dirty="0">
                  <a:latin typeface="+mj-lt"/>
                </a:endParaRPr>
              </a:p>
            </p:txBody>
          </p:sp>
        </p:grpSp>
        <p:sp>
          <p:nvSpPr>
            <p:cNvPr id="205" name="Oval 276">
              <a:extLst>
                <a:ext uri="{FF2B5EF4-FFF2-40B4-BE49-F238E27FC236}">
                  <a16:creationId xmlns:a16="http://schemas.microsoft.com/office/drawing/2014/main" xmlns="" id="{8AE3B2EC-B157-5888-2516-782DEC3ED81D}"/>
                </a:ext>
              </a:extLst>
            </p:cNvPr>
            <p:cNvSpPr/>
            <p:nvPr/>
          </p:nvSpPr>
          <p:spPr>
            <a:xfrm>
              <a:off x="7284712" y="4134847"/>
              <a:ext cx="327560" cy="313726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 dirty="0">
                <a:latin typeface="+mj-lt"/>
              </a:endParaRPr>
            </a:p>
          </p:txBody>
        </p:sp>
        <p:sp>
          <p:nvSpPr>
            <p:cNvPr id="206" name="Freeform 5">
              <a:extLst>
                <a:ext uri="{FF2B5EF4-FFF2-40B4-BE49-F238E27FC236}">
                  <a16:creationId xmlns:a16="http://schemas.microsoft.com/office/drawing/2014/main" xmlns="" id="{AE4DE5A0-D917-3825-2FAC-A1C52FB69924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4110" y="4213022"/>
              <a:ext cx="241711" cy="190051"/>
            </a:xfrm>
            <a:custGeom>
              <a:avLst/>
              <a:gdLst>
                <a:gd name="T0" fmla="*/ 704 w 704"/>
                <a:gd name="T1" fmla="*/ 0 h 660"/>
                <a:gd name="T2" fmla="*/ 289 w 704"/>
                <a:gd name="T3" fmla="*/ 443 h 660"/>
                <a:gd name="T4" fmla="*/ 153 w 704"/>
                <a:gd name="T5" fmla="*/ 292 h 660"/>
                <a:gd name="T6" fmla="*/ 0 w 704"/>
                <a:gd name="T7" fmla="*/ 406 h 660"/>
                <a:gd name="T8" fmla="*/ 298 w 704"/>
                <a:gd name="T9" fmla="*/ 660 h 660"/>
                <a:gd name="T10" fmla="*/ 704 w 704"/>
                <a:gd name="T11" fmla="*/ 235 h 660"/>
                <a:gd name="T12" fmla="*/ 704 w 704"/>
                <a:gd name="T13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4" h="660">
                  <a:moveTo>
                    <a:pt x="704" y="0"/>
                  </a:moveTo>
                  <a:cubicBezTo>
                    <a:pt x="704" y="0"/>
                    <a:pt x="365" y="113"/>
                    <a:pt x="289" y="443"/>
                  </a:cubicBezTo>
                  <a:cubicBezTo>
                    <a:pt x="153" y="292"/>
                    <a:pt x="153" y="292"/>
                    <a:pt x="153" y="292"/>
                  </a:cubicBezTo>
                  <a:cubicBezTo>
                    <a:pt x="0" y="406"/>
                    <a:pt x="0" y="406"/>
                    <a:pt x="0" y="406"/>
                  </a:cubicBezTo>
                  <a:cubicBezTo>
                    <a:pt x="298" y="660"/>
                    <a:pt x="298" y="660"/>
                    <a:pt x="298" y="660"/>
                  </a:cubicBezTo>
                  <a:cubicBezTo>
                    <a:pt x="298" y="660"/>
                    <a:pt x="539" y="248"/>
                    <a:pt x="704" y="235"/>
                  </a:cubicBezTo>
                  <a:lnTo>
                    <a:pt x="70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C" dirty="0">
                <a:latin typeface="+mj-lt"/>
              </a:endParaRPr>
            </a:p>
          </p:txBody>
        </p:sp>
        <p:sp>
          <p:nvSpPr>
            <p:cNvPr id="207" name="Oval 276">
              <a:extLst>
                <a:ext uri="{FF2B5EF4-FFF2-40B4-BE49-F238E27FC236}">
                  <a16:creationId xmlns:a16="http://schemas.microsoft.com/office/drawing/2014/main" xmlns="" id="{8AE3B2EC-B157-5888-2516-782DEC3ED81D}"/>
                </a:ext>
              </a:extLst>
            </p:cNvPr>
            <p:cNvSpPr/>
            <p:nvPr/>
          </p:nvSpPr>
          <p:spPr>
            <a:xfrm>
              <a:off x="7287059" y="4602984"/>
              <a:ext cx="327560" cy="313726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 dirty="0">
                <a:latin typeface="+mj-lt"/>
              </a:endParaRPr>
            </a:p>
          </p:txBody>
        </p:sp>
        <p:sp>
          <p:nvSpPr>
            <p:cNvPr id="208" name="Freeform 5">
              <a:extLst>
                <a:ext uri="{FF2B5EF4-FFF2-40B4-BE49-F238E27FC236}">
                  <a16:creationId xmlns:a16="http://schemas.microsoft.com/office/drawing/2014/main" xmlns="" id="{AE4DE5A0-D917-3825-2FAC-A1C52FB69924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6457" y="4681159"/>
              <a:ext cx="241711" cy="190051"/>
            </a:xfrm>
            <a:custGeom>
              <a:avLst/>
              <a:gdLst>
                <a:gd name="T0" fmla="*/ 704 w 704"/>
                <a:gd name="T1" fmla="*/ 0 h 660"/>
                <a:gd name="T2" fmla="*/ 289 w 704"/>
                <a:gd name="T3" fmla="*/ 443 h 660"/>
                <a:gd name="T4" fmla="*/ 153 w 704"/>
                <a:gd name="T5" fmla="*/ 292 h 660"/>
                <a:gd name="T6" fmla="*/ 0 w 704"/>
                <a:gd name="T7" fmla="*/ 406 h 660"/>
                <a:gd name="T8" fmla="*/ 298 w 704"/>
                <a:gd name="T9" fmla="*/ 660 h 660"/>
                <a:gd name="T10" fmla="*/ 704 w 704"/>
                <a:gd name="T11" fmla="*/ 235 h 660"/>
                <a:gd name="T12" fmla="*/ 704 w 704"/>
                <a:gd name="T13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4" h="660">
                  <a:moveTo>
                    <a:pt x="704" y="0"/>
                  </a:moveTo>
                  <a:cubicBezTo>
                    <a:pt x="704" y="0"/>
                    <a:pt x="365" y="113"/>
                    <a:pt x="289" y="443"/>
                  </a:cubicBezTo>
                  <a:cubicBezTo>
                    <a:pt x="153" y="292"/>
                    <a:pt x="153" y="292"/>
                    <a:pt x="153" y="292"/>
                  </a:cubicBezTo>
                  <a:cubicBezTo>
                    <a:pt x="0" y="406"/>
                    <a:pt x="0" y="406"/>
                    <a:pt x="0" y="406"/>
                  </a:cubicBezTo>
                  <a:cubicBezTo>
                    <a:pt x="298" y="660"/>
                    <a:pt x="298" y="660"/>
                    <a:pt x="298" y="660"/>
                  </a:cubicBezTo>
                  <a:cubicBezTo>
                    <a:pt x="298" y="660"/>
                    <a:pt x="539" y="248"/>
                    <a:pt x="704" y="235"/>
                  </a:cubicBezTo>
                  <a:lnTo>
                    <a:pt x="70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C" dirty="0">
                <a:latin typeface="+mj-lt"/>
              </a:endParaRPr>
            </a:p>
          </p:txBody>
        </p:sp>
        <p:sp>
          <p:nvSpPr>
            <p:cNvPr id="209" name="Oval 270">
              <a:extLst>
                <a:ext uri="{FF2B5EF4-FFF2-40B4-BE49-F238E27FC236}">
                  <a16:creationId xmlns:a16="http://schemas.microsoft.com/office/drawing/2014/main" xmlns="" id="{6CC745A3-E2F7-4E61-6F00-699929440FDD}"/>
                </a:ext>
              </a:extLst>
            </p:cNvPr>
            <p:cNvSpPr/>
            <p:nvPr/>
          </p:nvSpPr>
          <p:spPr>
            <a:xfrm>
              <a:off x="5548159" y="5034756"/>
              <a:ext cx="327560" cy="31372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 dirty="0">
                <a:latin typeface="+mj-lt"/>
              </a:endParaRPr>
            </a:p>
          </p:txBody>
        </p:sp>
        <p:sp>
          <p:nvSpPr>
            <p:cNvPr id="210" name="Freeform 5">
              <a:extLst>
                <a:ext uri="{FF2B5EF4-FFF2-40B4-BE49-F238E27FC236}">
                  <a16:creationId xmlns:a16="http://schemas.microsoft.com/office/drawing/2014/main" xmlns="" id="{AB14F6D3-2CC1-A9FE-566E-FF5552432A0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7557" y="5112931"/>
              <a:ext cx="241711" cy="190051"/>
            </a:xfrm>
            <a:custGeom>
              <a:avLst/>
              <a:gdLst>
                <a:gd name="T0" fmla="*/ 704 w 704"/>
                <a:gd name="T1" fmla="*/ 0 h 660"/>
                <a:gd name="T2" fmla="*/ 289 w 704"/>
                <a:gd name="T3" fmla="*/ 443 h 660"/>
                <a:gd name="T4" fmla="*/ 153 w 704"/>
                <a:gd name="T5" fmla="*/ 292 h 660"/>
                <a:gd name="T6" fmla="*/ 0 w 704"/>
                <a:gd name="T7" fmla="*/ 406 h 660"/>
                <a:gd name="T8" fmla="*/ 298 w 704"/>
                <a:gd name="T9" fmla="*/ 660 h 660"/>
                <a:gd name="T10" fmla="*/ 704 w 704"/>
                <a:gd name="T11" fmla="*/ 235 h 660"/>
                <a:gd name="T12" fmla="*/ 704 w 704"/>
                <a:gd name="T13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4" h="660">
                  <a:moveTo>
                    <a:pt x="704" y="0"/>
                  </a:moveTo>
                  <a:cubicBezTo>
                    <a:pt x="704" y="0"/>
                    <a:pt x="365" y="113"/>
                    <a:pt x="289" y="443"/>
                  </a:cubicBezTo>
                  <a:cubicBezTo>
                    <a:pt x="153" y="292"/>
                    <a:pt x="153" y="292"/>
                    <a:pt x="153" y="292"/>
                  </a:cubicBezTo>
                  <a:cubicBezTo>
                    <a:pt x="0" y="406"/>
                    <a:pt x="0" y="406"/>
                    <a:pt x="0" y="406"/>
                  </a:cubicBezTo>
                  <a:cubicBezTo>
                    <a:pt x="298" y="660"/>
                    <a:pt x="298" y="660"/>
                    <a:pt x="298" y="660"/>
                  </a:cubicBezTo>
                  <a:cubicBezTo>
                    <a:pt x="298" y="660"/>
                    <a:pt x="539" y="248"/>
                    <a:pt x="704" y="235"/>
                  </a:cubicBezTo>
                  <a:lnTo>
                    <a:pt x="70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C" dirty="0">
                <a:latin typeface="+mj-lt"/>
              </a:endParaRPr>
            </a:p>
          </p:txBody>
        </p:sp>
        <p:grpSp>
          <p:nvGrpSpPr>
            <p:cNvPr id="211" name="Grupo 210">
              <a:extLst>
                <a:ext uri="{FF2B5EF4-FFF2-40B4-BE49-F238E27FC236}">
                  <a16:creationId xmlns:a16="http://schemas.microsoft.com/office/drawing/2014/main" xmlns="" id="{4E60BA60-469D-4AED-B6FB-7B62871978CD}"/>
                </a:ext>
              </a:extLst>
            </p:cNvPr>
            <p:cNvGrpSpPr/>
            <p:nvPr/>
          </p:nvGrpSpPr>
          <p:grpSpPr>
            <a:xfrm>
              <a:off x="5548159" y="3667999"/>
              <a:ext cx="327560" cy="313727"/>
              <a:chOff x="5548159" y="3667999"/>
              <a:chExt cx="327560" cy="313727"/>
            </a:xfrm>
          </p:grpSpPr>
          <p:sp>
            <p:nvSpPr>
              <p:cNvPr id="243" name="Oval 261">
                <a:extLst>
                  <a:ext uri="{FF2B5EF4-FFF2-40B4-BE49-F238E27FC236}">
                    <a16:creationId xmlns:a16="http://schemas.microsoft.com/office/drawing/2014/main" xmlns="" id="{F66EFE80-4215-B96E-03B7-1E18902DAE67}"/>
                  </a:ext>
                </a:extLst>
              </p:cNvPr>
              <p:cNvSpPr/>
              <p:nvPr/>
            </p:nvSpPr>
            <p:spPr>
              <a:xfrm>
                <a:off x="5548159" y="3667999"/>
                <a:ext cx="327560" cy="313727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C" dirty="0"/>
              </a:p>
            </p:txBody>
          </p:sp>
          <p:sp>
            <p:nvSpPr>
              <p:cNvPr id="244" name="Freeform 5">
                <a:extLst>
                  <a:ext uri="{FF2B5EF4-FFF2-40B4-BE49-F238E27FC236}">
                    <a16:creationId xmlns:a16="http://schemas.microsoft.com/office/drawing/2014/main" xmlns="" id="{32A45AEB-B85F-72BC-7040-C2E96BBCC6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97558" y="3746174"/>
                <a:ext cx="241710" cy="190051"/>
              </a:xfrm>
              <a:custGeom>
                <a:avLst/>
                <a:gdLst>
                  <a:gd name="T0" fmla="*/ 704 w 704"/>
                  <a:gd name="T1" fmla="*/ 0 h 660"/>
                  <a:gd name="T2" fmla="*/ 289 w 704"/>
                  <a:gd name="T3" fmla="*/ 443 h 660"/>
                  <a:gd name="T4" fmla="*/ 153 w 704"/>
                  <a:gd name="T5" fmla="*/ 292 h 660"/>
                  <a:gd name="T6" fmla="*/ 0 w 704"/>
                  <a:gd name="T7" fmla="*/ 406 h 660"/>
                  <a:gd name="T8" fmla="*/ 298 w 704"/>
                  <a:gd name="T9" fmla="*/ 660 h 660"/>
                  <a:gd name="T10" fmla="*/ 704 w 704"/>
                  <a:gd name="T11" fmla="*/ 235 h 660"/>
                  <a:gd name="T12" fmla="*/ 704 w 704"/>
                  <a:gd name="T13" fmla="*/ 0 h 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4" h="660">
                    <a:moveTo>
                      <a:pt x="704" y="0"/>
                    </a:moveTo>
                    <a:cubicBezTo>
                      <a:pt x="704" y="0"/>
                      <a:pt x="365" y="113"/>
                      <a:pt x="289" y="443"/>
                    </a:cubicBezTo>
                    <a:cubicBezTo>
                      <a:pt x="153" y="292"/>
                      <a:pt x="153" y="292"/>
                      <a:pt x="153" y="292"/>
                    </a:cubicBezTo>
                    <a:cubicBezTo>
                      <a:pt x="0" y="406"/>
                      <a:pt x="0" y="406"/>
                      <a:pt x="0" y="406"/>
                    </a:cubicBezTo>
                    <a:cubicBezTo>
                      <a:pt x="298" y="660"/>
                      <a:pt x="298" y="660"/>
                      <a:pt x="298" y="660"/>
                    </a:cubicBezTo>
                    <a:cubicBezTo>
                      <a:pt x="298" y="660"/>
                      <a:pt x="539" y="248"/>
                      <a:pt x="704" y="235"/>
                    </a:cubicBezTo>
                    <a:lnTo>
                      <a:pt x="70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C" dirty="0">
                  <a:latin typeface="Calibri Light" panose="020F0302020204030204" pitchFamily="34" charset="0"/>
                </a:endParaRPr>
              </a:p>
            </p:txBody>
          </p:sp>
        </p:grpSp>
        <p:sp>
          <p:nvSpPr>
            <p:cNvPr id="212" name="Oval 261">
              <a:extLst>
                <a:ext uri="{FF2B5EF4-FFF2-40B4-BE49-F238E27FC236}">
                  <a16:creationId xmlns:a16="http://schemas.microsoft.com/office/drawing/2014/main" xmlns="" id="{8132CC06-396E-ED4D-5A4E-387A0741A87A}"/>
                </a:ext>
              </a:extLst>
            </p:cNvPr>
            <p:cNvSpPr/>
            <p:nvPr/>
          </p:nvSpPr>
          <p:spPr>
            <a:xfrm>
              <a:off x="5559880" y="4130332"/>
              <a:ext cx="327560" cy="3137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 dirty="0"/>
            </a:p>
          </p:txBody>
        </p:sp>
        <p:sp>
          <p:nvSpPr>
            <p:cNvPr id="213" name="Freeform 5">
              <a:extLst>
                <a:ext uri="{FF2B5EF4-FFF2-40B4-BE49-F238E27FC236}">
                  <a16:creationId xmlns:a16="http://schemas.microsoft.com/office/drawing/2014/main" xmlns="" id="{290E4D7B-74CB-CA63-A614-9D2582CF1B0E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9279" y="4208507"/>
              <a:ext cx="241710" cy="190051"/>
            </a:xfrm>
            <a:custGeom>
              <a:avLst/>
              <a:gdLst>
                <a:gd name="T0" fmla="*/ 704 w 704"/>
                <a:gd name="T1" fmla="*/ 0 h 660"/>
                <a:gd name="T2" fmla="*/ 289 w 704"/>
                <a:gd name="T3" fmla="*/ 443 h 660"/>
                <a:gd name="T4" fmla="*/ 153 w 704"/>
                <a:gd name="T5" fmla="*/ 292 h 660"/>
                <a:gd name="T6" fmla="*/ 0 w 704"/>
                <a:gd name="T7" fmla="*/ 406 h 660"/>
                <a:gd name="T8" fmla="*/ 298 w 704"/>
                <a:gd name="T9" fmla="*/ 660 h 660"/>
                <a:gd name="T10" fmla="*/ 704 w 704"/>
                <a:gd name="T11" fmla="*/ 235 h 660"/>
                <a:gd name="T12" fmla="*/ 704 w 704"/>
                <a:gd name="T13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4" h="660">
                  <a:moveTo>
                    <a:pt x="704" y="0"/>
                  </a:moveTo>
                  <a:cubicBezTo>
                    <a:pt x="704" y="0"/>
                    <a:pt x="365" y="113"/>
                    <a:pt x="289" y="443"/>
                  </a:cubicBezTo>
                  <a:cubicBezTo>
                    <a:pt x="153" y="292"/>
                    <a:pt x="153" y="292"/>
                    <a:pt x="153" y="292"/>
                  </a:cubicBezTo>
                  <a:cubicBezTo>
                    <a:pt x="0" y="406"/>
                    <a:pt x="0" y="406"/>
                    <a:pt x="0" y="406"/>
                  </a:cubicBezTo>
                  <a:cubicBezTo>
                    <a:pt x="298" y="660"/>
                    <a:pt x="298" y="660"/>
                    <a:pt x="298" y="660"/>
                  </a:cubicBezTo>
                  <a:cubicBezTo>
                    <a:pt x="298" y="660"/>
                    <a:pt x="539" y="248"/>
                    <a:pt x="704" y="235"/>
                  </a:cubicBezTo>
                  <a:lnTo>
                    <a:pt x="70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C" dirty="0">
                <a:latin typeface="Calibri Light" panose="020F0302020204030204" pitchFamily="34" charset="0"/>
              </a:endParaRPr>
            </a:p>
          </p:txBody>
        </p:sp>
        <p:sp>
          <p:nvSpPr>
            <p:cNvPr id="214" name="Oval 261">
              <a:extLst>
                <a:ext uri="{FF2B5EF4-FFF2-40B4-BE49-F238E27FC236}">
                  <a16:creationId xmlns:a16="http://schemas.microsoft.com/office/drawing/2014/main" xmlns="" id="{82D7D126-7F0D-02F1-0676-6A830175CB7A}"/>
                </a:ext>
              </a:extLst>
            </p:cNvPr>
            <p:cNvSpPr/>
            <p:nvPr/>
          </p:nvSpPr>
          <p:spPr>
            <a:xfrm>
              <a:off x="5557535" y="4578154"/>
              <a:ext cx="327560" cy="3137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 dirty="0"/>
            </a:p>
          </p:txBody>
        </p:sp>
        <p:sp>
          <p:nvSpPr>
            <p:cNvPr id="215" name="Freeform 5">
              <a:extLst>
                <a:ext uri="{FF2B5EF4-FFF2-40B4-BE49-F238E27FC236}">
                  <a16:creationId xmlns:a16="http://schemas.microsoft.com/office/drawing/2014/main" xmlns="" id="{FF0D0730-DBCC-50FB-8654-F743FDB730DD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6934" y="4656329"/>
              <a:ext cx="241710" cy="190051"/>
            </a:xfrm>
            <a:custGeom>
              <a:avLst/>
              <a:gdLst>
                <a:gd name="T0" fmla="*/ 704 w 704"/>
                <a:gd name="T1" fmla="*/ 0 h 660"/>
                <a:gd name="T2" fmla="*/ 289 w 704"/>
                <a:gd name="T3" fmla="*/ 443 h 660"/>
                <a:gd name="T4" fmla="*/ 153 w 704"/>
                <a:gd name="T5" fmla="*/ 292 h 660"/>
                <a:gd name="T6" fmla="*/ 0 w 704"/>
                <a:gd name="T7" fmla="*/ 406 h 660"/>
                <a:gd name="T8" fmla="*/ 298 w 704"/>
                <a:gd name="T9" fmla="*/ 660 h 660"/>
                <a:gd name="T10" fmla="*/ 704 w 704"/>
                <a:gd name="T11" fmla="*/ 235 h 660"/>
                <a:gd name="T12" fmla="*/ 704 w 704"/>
                <a:gd name="T13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4" h="660">
                  <a:moveTo>
                    <a:pt x="704" y="0"/>
                  </a:moveTo>
                  <a:cubicBezTo>
                    <a:pt x="704" y="0"/>
                    <a:pt x="365" y="113"/>
                    <a:pt x="289" y="443"/>
                  </a:cubicBezTo>
                  <a:cubicBezTo>
                    <a:pt x="153" y="292"/>
                    <a:pt x="153" y="292"/>
                    <a:pt x="153" y="292"/>
                  </a:cubicBezTo>
                  <a:cubicBezTo>
                    <a:pt x="0" y="406"/>
                    <a:pt x="0" y="406"/>
                    <a:pt x="0" y="406"/>
                  </a:cubicBezTo>
                  <a:cubicBezTo>
                    <a:pt x="298" y="660"/>
                    <a:pt x="298" y="660"/>
                    <a:pt x="298" y="660"/>
                  </a:cubicBezTo>
                  <a:cubicBezTo>
                    <a:pt x="298" y="660"/>
                    <a:pt x="539" y="248"/>
                    <a:pt x="704" y="235"/>
                  </a:cubicBezTo>
                  <a:lnTo>
                    <a:pt x="70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C" dirty="0">
                <a:latin typeface="Calibri Light" panose="020F0302020204030204" pitchFamily="34" charset="0"/>
              </a:endParaRPr>
            </a:p>
          </p:txBody>
        </p:sp>
        <p:sp>
          <p:nvSpPr>
            <p:cNvPr id="216" name="Freeform 5">
              <a:extLst>
                <a:ext uri="{FF2B5EF4-FFF2-40B4-BE49-F238E27FC236}">
                  <a16:creationId xmlns:a16="http://schemas.microsoft.com/office/drawing/2014/main" xmlns="" id="{1552ABB4-CBCD-4A07-AE41-492F0D6B7A66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7557" y="2848681"/>
              <a:ext cx="241711" cy="190051"/>
            </a:xfrm>
            <a:custGeom>
              <a:avLst/>
              <a:gdLst>
                <a:gd name="T0" fmla="*/ 704 w 704"/>
                <a:gd name="T1" fmla="*/ 0 h 660"/>
                <a:gd name="T2" fmla="*/ 289 w 704"/>
                <a:gd name="T3" fmla="*/ 443 h 660"/>
                <a:gd name="T4" fmla="*/ 153 w 704"/>
                <a:gd name="T5" fmla="*/ 292 h 660"/>
                <a:gd name="T6" fmla="*/ 0 w 704"/>
                <a:gd name="T7" fmla="*/ 406 h 660"/>
                <a:gd name="T8" fmla="*/ 298 w 704"/>
                <a:gd name="T9" fmla="*/ 660 h 660"/>
                <a:gd name="T10" fmla="*/ 704 w 704"/>
                <a:gd name="T11" fmla="*/ 235 h 660"/>
                <a:gd name="T12" fmla="*/ 704 w 704"/>
                <a:gd name="T13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4" h="660">
                  <a:moveTo>
                    <a:pt x="704" y="0"/>
                  </a:moveTo>
                  <a:cubicBezTo>
                    <a:pt x="704" y="0"/>
                    <a:pt x="365" y="113"/>
                    <a:pt x="289" y="443"/>
                  </a:cubicBezTo>
                  <a:cubicBezTo>
                    <a:pt x="153" y="292"/>
                    <a:pt x="153" y="292"/>
                    <a:pt x="153" y="292"/>
                  </a:cubicBezTo>
                  <a:cubicBezTo>
                    <a:pt x="0" y="406"/>
                    <a:pt x="0" y="406"/>
                    <a:pt x="0" y="406"/>
                  </a:cubicBezTo>
                  <a:cubicBezTo>
                    <a:pt x="298" y="660"/>
                    <a:pt x="298" y="660"/>
                    <a:pt x="298" y="660"/>
                  </a:cubicBezTo>
                  <a:cubicBezTo>
                    <a:pt x="298" y="660"/>
                    <a:pt x="539" y="248"/>
                    <a:pt x="704" y="235"/>
                  </a:cubicBezTo>
                  <a:lnTo>
                    <a:pt x="70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C" dirty="0">
                <a:latin typeface="+mj-lt"/>
              </a:endParaRPr>
            </a:p>
          </p:txBody>
        </p:sp>
        <p:sp>
          <p:nvSpPr>
            <p:cNvPr id="217" name="Oval 300">
              <a:extLst>
                <a:ext uri="{FF2B5EF4-FFF2-40B4-BE49-F238E27FC236}">
                  <a16:creationId xmlns:a16="http://schemas.microsoft.com/office/drawing/2014/main" xmlns="" id="{EFFDF338-7341-43D7-857B-39CF5B61AE4A}"/>
                </a:ext>
              </a:extLst>
            </p:cNvPr>
            <p:cNvSpPr/>
            <p:nvPr/>
          </p:nvSpPr>
          <p:spPr>
            <a:xfrm>
              <a:off x="9025957" y="5034850"/>
              <a:ext cx="327560" cy="313727"/>
            </a:xfrm>
            <a:prstGeom prst="ellipse">
              <a:avLst/>
            </a:prstGeom>
            <a:solidFill>
              <a:srgbClr val="01A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 dirty="0"/>
            </a:p>
          </p:txBody>
        </p:sp>
        <p:sp>
          <p:nvSpPr>
            <p:cNvPr id="218" name="Freeform 5">
              <a:extLst>
                <a:ext uri="{FF2B5EF4-FFF2-40B4-BE49-F238E27FC236}">
                  <a16:creationId xmlns:a16="http://schemas.microsoft.com/office/drawing/2014/main" xmlns="" id="{AC5E615B-D5C4-4D31-A67F-D61AEF7097DB}"/>
                </a:ext>
              </a:extLst>
            </p:cNvPr>
            <p:cNvSpPr>
              <a:spLocks/>
            </p:cNvSpPr>
            <p:nvPr/>
          </p:nvSpPr>
          <p:spPr bwMode="auto">
            <a:xfrm>
              <a:off x="9075356" y="5113025"/>
              <a:ext cx="241710" cy="190051"/>
            </a:xfrm>
            <a:custGeom>
              <a:avLst/>
              <a:gdLst>
                <a:gd name="T0" fmla="*/ 704 w 704"/>
                <a:gd name="T1" fmla="*/ 0 h 660"/>
                <a:gd name="T2" fmla="*/ 289 w 704"/>
                <a:gd name="T3" fmla="*/ 443 h 660"/>
                <a:gd name="T4" fmla="*/ 153 w 704"/>
                <a:gd name="T5" fmla="*/ 292 h 660"/>
                <a:gd name="T6" fmla="*/ 0 w 704"/>
                <a:gd name="T7" fmla="*/ 406 h 660"/>
                <a:gd name="T8" fmla="*/ 298 w 704"/>
                <a:gd name="T9" fmla="*/ 660 h 660"/>
                <a:gd name="T10" fmla="*/ 704 w 704"/>
                <a:gd name="T11" fmla="*/ 235 h 660"/>
                <a:gd name="T12" fmla="*/ 704 w 704"/>
                <a:gd name="T13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4" h="660">
                  <a:moveTo>
                    <a:pt x="704" y="0"/>
                  </a:moveTo>
                  <a:cubicBezTo>
                    <a:pt x="704" y="0"/>
                    <a:pt x="365" y="113"/>
                    <a:pt x="289" y="443"/>
                  </a:cubicBezTo>
                  <a:cubicBezTo>
                    <a:pt x="153" y="292"/>
                    <a:pt x="153" y="292"/>
                    <a:pt x="153" y="292"/>
                  </a:cubicBezTo>
                  <a:cubicBezTo>
                    <a:pt x="0" y="406"/>
                    <a:pt x="0" y="406"/>
                    <a:pt x="0" y="406"/>
                  </a:cubicBezTo>
                  <a:cubicBezTo>
                    <a:pt x="298" y="660"/>
                    <a:pt x="298" y="660"/>
                    <a:pt x="298" y="660"/>
                  </a:cubicBezTo>
                  <a:cubicBezTo>
                    <a:pt x="298" y="660"/>
                    <a:pt x="539" y="248"/>
                    <a:pt x="704" y="235"/>
                  </a:cubicBezTo>
                  <a:lnTo>
                    <a:pt x="70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C" dirty="0">
                <a:latin typeface="Calibri Light" panose="020F0302020204030204" pitchFamily="34" charset="0"/>
              </a:endParaRPr>
            </a:p>
          </p:txBody>
        </p:sp>
        <p:grpSp>
          <p:nvGrpSpPr>
            <p:cNvPr id="219" name="Grupo 218">
              <a:extLst>
                <a:ext uri="{FF2B5EF4-FFF2-40B4-BE49-F238E27FC236}">
                  <a16:creationId xmlns:a16="http://schemas.microsoft.com/office/drawing/2014/main" xmlns="" id="{B43D8004-79D4-45E7-A164-104E9341DDC1}"/>
                </a:ext>
              </a:extLst>
            </p:cNvPr>
            <p:cNvGrpSpPr/>
            <p:nvPr/>
          </p:nvGrpSpPr>
          <p:grpSpPr>
            <a:xfrm>
              <a:off x="3815696" y="3188143"/>
              <a:ext cx="327560" cy="313727"/>
              <a:chOff x="3815696" y="3188143"/>
              <a:chExt cx="327560" cy="313727"/>
            </a:xfrm>
          </p:grpSpPr>
          <p:sp>
            <p:nvSpPr>
              <p:cNvPr id="241" name="Oval 249">
                <a:extLst>
                  <a:ext uri="{FF2B5EF4-FFF2-40B4-BE49-F238E27FC236}">
                    <a16:creationId xmlns:a16="http://schemas.microsoft.com/office/drawing/2014/main" xmlns="" id="{05EAF7DF-B64E-4BC5-8FBF-034E5014FF71}"/>
                  </a:ext>
                </a:extLst>
              </p:cNvPr>
              <p:cNvSpPr/>
              <p:nvPr/>
            </p:nvSpPr>
            <p:spPr>
              <a:xfrm>
                <a:off x="3815696" y="3188143"/>
                <a:ext cx="327560" cy="313727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C" dirty="0"/>
              </a:p>
            </p:txBody>
          </p:sp>
          <p:sp>
            <p:nvSpPr>
              <p:cNvPr id="242" name="Freeform 5">
                <a:extLst>
                  <a:ext uri="{FF2B5EF4-FFF2-40B4-BE49-F238E27FC236}">
                    <a16:creationId xmlns:a16="http://schemas.microsoft.com/office/drawing/2014/main" xmlns="" id="{9A113787-EE9B-4533-A4DF-A7E29B9006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5095" y="3266318"/>
                <a:ext cx="241710" cy="190051"/>
              </a:xfrm>
              <a:custGeom>
                <a:avLst/>
                <a:gdLst>
                  <a:gd name="T0" fmla="*/ 704 w 704"/>
                  <a:gd name="T1" fmla="*/ 0 h 660"/>
                  <a:gd name="T2" fmla="*/ 289 w 704"/>
                  <a:gd name="T3" fmla="*/ 443 h 660"/>
                  <a:gd name="T4" fmla="*/ 153 w 704"/>
                  <a:gd name="T5" fmla="*/ 292 h 660"/>
                  <a:gd name="T6" fmla="*/ 0 w 704"/>
                  <a:gd name="T7" fmla="*/ 406 h 660"/>
                  <a:gd name="T8" fmla="*/ 298 w 704"/>
                  <a:gd name="T9" fmla="*/ 660 h 660"/>
                  <a:gd name="T10" fmla="*/ 704 w 704"/>
                  <a:gd name="T11" fmla="*/ 235 h 660"/>
                  <a:gd name="T12" fmla="*/ 704 w 704"/>
                  <a:gd name="T13" fmla="*/ 0 h 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4" h="660">
                    <a:moveTo>
                      <a:pt x="704" y="0"/>
                    </a:moveTo>
                    <a:cubicBezTo>
                      <a:pt x="704" y="0"/>
                      <a:pt x="365" y="113"/>
                      <a:pt x="289" y="443"/>
                    </a:cubicBezTo>
                    <a:cubicBezTo>
                      <a:pt x="153" y="292"/>
                      <a:pt x="153" y="292"/>
                      <a:pt x="153" y="292"/>
                    </a:cubicBezTo>
                    <a:cubicBezTo>
                      <a:pt x="0" y="406"/>
                      <a:pt x="0" y="406"/>
                      <a:pt x="0" y="406"/>
                    </a:cubicBezTo>
                    <a:cubicBezTo>
                      <a:pt x="298" y="660"/>
                      <a:pt x="298" y="660"/>
                      <a:pt x="298" y="660"/>
                    </a:cubicBezTo>
                    <a:cubicBezTo>
                      <a:pt x="298" y="660"/>
                      <a:pt x="539" y="248"/>
                      <a:pt x="704" y="235"/>
                    </a:cubicBezTo>
                    <a:lnTo>
                      <a:pt x="70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C" dirty="0">
                  <a:latin typeface="Calibri Light" panose="020F0302020204030204" pitchFamily="34" charset="0"/>
                </a:endParaRPr>
              </a:p>
            </p:txBody>
          </p:sp>
        </p:grpSp>
        <p:grpSp>
          <p:nvGrpSpPr>
            <p:cNvPr id="220" name="Grupo 219">
              <a:extLst>
                <a:ext uri="{FF2B5EF4-FFF2-40B4-BE49-F238E27FC236}">
                  <a16:creationId xmlns:a16="http://schemas.microsoft.com/office/drawing/2014/main" xmlns="" id="{CE0C1422-4FB1-4829-B7FD-8B29B5E9BDC3}"/>
                </a:ext>
              </a:extLst>
            </p:cNvPr>
            <p:cNvGrpSpPr/>
            <p:nvPr/>
          </p:nvGrpSpPr>
          <p:grpSpPr>
            <a:xfrm>
              <a:off x="9035300" y="3188604"/>
              <a:ext cx="327560" cy="313727"/>
              <a:chOff x="9025957" y="3655299"/>
              <a:chExt cx="327560" cy="313727"/>
            </a:xfrm>
          </p:grpSpPr>
          <p:sp>
            <p:nvSpPr>
              <p:cNvPr id="239" name="Oval 300">
                <a:extLst>
                  <a:ext uri="{FF2B5EF4-FFF2-40B4-BE49-F238E27FC236}">
                    <a16:creationId xmlns:a16="http://schemas.microsoft.com/office/drawing/2014/main" xmlns="" id="{FAB68EE8-EA63-410B-B53B-0A7722A3AFE2}"/>
                  </a:ext>
                </a:extLst>
              </p:cNvPr>
              <p:cNvSpPr/>
              <p:nvPr/>
            </p:nvSpPr>
            <p:spPr>
              <a:xfrm>
                <a:off x="9025957" y="3655299"/>
                <a:ext cx="327560" cy="313727"/>
              </a:xfrm>
              <a:prstGeom prst="ellipse">
                <a:avLst/>
              </a:prstGeom>
              <a:solidFill>
                <a:srgbClr val="01AE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C" dirty="0"/>
              </a:p>
            </p:txBody>
          </p:sp>
          <p:sp>
            <p:nvSpPr>
              <p:cNvPr id="240" name="Freeform 5">
                <a:extLst>
                  <a:ext uri="{FF2B5EF4-FFF2-40B4-BE49-F238E27FC236}">
                    <a16:creationId xmlns:a16="http://schemas.microsoft.com/office/drawing/2014/main" xmlns="" id="{51DFAB37-6AA9-44A9-AF2B-B0BA118C8E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75356" y="3733474"/>
                <a:ext cx="241710" cy="190051"/>
              </a:xfrm>
              <a:custGeom>
                <a:avLst/>
                <a:gdLst>
                  <a:gd name="T0" fmla="*/ 704 w 704"/>
                  <a:gd name="T1" fmla="*/ 0 h 660"/>
                  <a:gd name="T2" fmla="*/ 289 w 704"/>
                  <a:gd name="T3" fmla="*/ 443 h 660"/>
                  <a:gd name="T4" fmla="*/ 153 w 704"/>
                  <a:gd name="T5" fmla="*/ 292 h 660"/>
                  <a:gd name="T6" fmla="*/ 0 w 704"/>
                  <a:gd name="T7" fmla="*/ 406 h 660"/>
                  <a:gd name="T8" fmla="*/ 298 w 704"/>
                  <a:gd name="T9" fmla="*/ 660 h 660"/>
                  <a:gd name="T10" fmla="*/ 704 w 704"/>
                  <a:gd name="T11" fmla="*/ 235 h 660"/>
                  <a:gd name="T12" fmla="*/ 704 w 704"/>
                  <a:gd name="T13" fmla="*/ 0 h 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4" h="660">
                    <a:moveTo>
                      <a:pt x="704" y="0"/>
                    </a:moveTo>
                    <a:cubicBezTo>
                      <a:pt x="704" y="0"/>
                      <a:pt x="365" y="113"/>
                      <a:pt x="289" y="443"/>
                    </a:cubicBezTo>
                    <a:cubicBezTo>
                      <a:pt x="153" y="292"/>
                      <a:pt x="153" y="292"/>
                      <a:pt x="153" y="292"/>
                    </a:cubicBezTo>
                    <a:cubicBezTo>
                      <a:pt x="0" y="406"/>
                      <a:pt x="0" y="406"/>
                      <a:pt x="0" y="406"/>
                    </a:cubicBezTo>
                    <a:cubicBezTo>
                      <a:pt x="298" y="660"/>
                      <a:pt x="298" y="660"/>
                      <a:pt x="298" y="660"/>
                    </a:cubicBezTo>
                    <a:cubicBezTo>
                      <a:pt x="298" y="660"/>
                      <a:pt x="539" y="248"/>
                      <a:pt x="704" y="235"/>
                    </a:cubicBezTo>
                    <a:lnTo>
                      <a:pt x="70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C" dirty="0">
                  <a:latin typeface="Calibri Light" panose="020F0302020204030204" pitchFamily="34" charset="0"/>
                </a:endParaRPr>
              </a:p>
            </p:txBody>
          </p:sp>
        </p:grpSp>
        <p:grpSp>
          <p:nvGrpSpPr>
            <p:cNvPr id="221" name="Grupo 220">
              <a:extLst>
                <a:ext uri="{FF2B5EF4-FFF2-40B4-BE49-F238E27FC236}">
                  <a16:creationId xmlns:a16="http://schemas.microsoft.com/office/drawing/2014/main" xmlns="" id="{52EF8EE1-214D-4BB7-BB9E-72EB637E9E8E}"/>
                </a:ext>
              </a:extLst>
            </p:cNvPr>
            <p:cNvGrpSpPr/>
            <p:nvPr/>
          </p:nvGrpSpPr>
          <p:grpSpPr>
            <a:xfrm>
              <a:off x="7296402" y="3191754"/>
              <a:ext cx="327560" cy="313726"/>
              <a:chOff x="7287059" y="3658449"/>
              <a:chExt cx="327560" cy="313726"/>
            </a:xfrm>
          </p:grpSpPr>
          <p:sp>
            <p:nvSpPr>
              <p:cNvPr id="237" name="Oval 276">
                <a:extLst>
                  <a:ext uri="{FF2B5EF4-FFF2-40B4-BE49-F238E27FC236}">
                    <a16:creationId xmlns:a16="http://schemas.microsoft.com/office/drawing/2014/main" xmlns="" id="{E9D56993-0C25-4749-888D-4A16CDD7DAB4}"/>
                  </a:ext>
                </a:extLst>
              </p:cNvPr>
              <p:cNvSpPr/>
              <p:nvPr/>
            </p:nvSpPr>
            <p:spPr>
              <a:xfrm>
                <a:off x="7287059" y="3658449"/>
                <a:ext cx="327560" cy="313726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C" dirty="0">
                  <a:latin typeface="+mj-lt"/>
                </a:endParaRPr>
              </a:p>
            </p:txBody>
          </p:sp>
          <p:sp>
            <p:nvSpPr>
              <p:cNvPr id="238" name="Freeform 5">
                <a:extLst>
                  <a:ext uri="{FF2B5EF4-FFF2-40B4-BE49-F238E27FC236}">
                    <a16:creationId xmlns:a16="http://schemas.microsoft.com/office/drawing/2014/main" xmlns="" id="{1862D7FC-C7DC-408D-AB99-F5825D0882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36457" y="3736624"/>
                <a:ext cx="241711" cy="190051"/>
              </a:xfrm>
              <a:custGeom>
                <a:avLst/>
                <a:gdLst>
                  <a:gd name="T0" fmla="*/ 704 w 704"/>
                  <a:gd name="T1" fmla="*/ 0 h 660"/>
                  <a:gd name="T2" fmla="*/ 289 w 704"/>
                  <a:gd name="T3" fmla="*/ 443 h 660"/>
                  <a:gd name="T4" fmla="*/ 153 w 704"/>
                  <a:gd name="T5" fmla="*/ 292 h 660"/>
                  <a:gd name="T6" fmla="*/ 0 w 704"/>
                  <a:gd name="T7" fmla="*/ 406 h 660"/>
                  <a:gd name="T8" fmla="*/ 298 w 704"/>
                  <a:gd name="T9" fmla="*/ 660 h 660"/>
                  <a:gd name="T10" fmla="*/ 704 w 704"/>
                  <a:gd name="T11" fmla="*/ 235 h 660"/>
                  <a:gd name="T12" fmla="*/ 704 w 704"/>
                  <a:gd name="T13" fmla="*/ 0 h 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4" h="660">
                    <a:moveTo>
                      <a:pt x="704" y="0"/>
                    </a:moveTo>
                    <a:cubicBezTo>
                      <a:pt x="704" y="0"/>
                      <a:pt x="365" y="113"/>
                      <a:pt x="289" y="443"/>
                    </a:cubicBezTo>
                    <a:cubicBezTo>
                      <a:pt x="153" y="292"/>
                      <a:pt x="153" y="292"/>
                      <a:pt x="153" y="292"/>
                    </a:cubicBezTo>
                    <a:cubicBezTo>
                      <a:pt x="0" y="406"/>
                      <a:pt x="0" y="406"/>
                      <a:pt x="0" y="406"/>
                    </a:cubicBezTo>
                    <a:cubicBezTo>
                      <a:pt x="298" y="660"/>
                      <a:pt x="298" y="660"/>
                      <a:pt x="298" y="660"/>
                    </a:cubicBezTo>
                    <a:cubicBezTo>
                      <a:pt x="298" y="660"/>
                      <a:pt x="539" y="248"/>
                      <a:pt x="704" y="235"/>
                    </a:cubicBezTo>
                    <a:lnTo>
                      <a:pt x="70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C" dirty="0">
                  <a:latin typeface="+mj-lt"/>
                </a:endParaRPr>
              </a:p>
            </p:txBody>
          </p:sp>
        </p:grpSp>
        <p:grpSp>
          <p:nvGrpSpPr>
            <p:cNvPr id="222" name="Grupo 221">
              <a:extLst>
                <a:ext uri="{FF2B5EF4-FFF2-40B4-BE49-F238E27FC236}">
                  <a16:creationId xmlns:a16="http://schemas.microsoft.com/office/drawing/2014/main" xmlns="" id="{EC75109F-7FF2-4208-9EB9-159E29743AFF}"/>
                </a:ext>
              </a:extLst>
            </p:cNvPr>
            <p:cNvGrpSpPr/>
            <p:nvPr/>
          </p:nvGrpSpPr>
          <p:grpSpPr>
            <a:xfrm>
              <a:off x="5557502" y="3201304"/>
              <a:ext cx="327560" cy="313727"/>
              <a:chOff x="5548159" y="3667999"/>
              <a:chExt cx="327560" cy="313727"/>
            </a:xfrm>
          </p:grpSpPr>
          <p:sp>
            <p:nvSpPr>
              <p:cNvPr id="235" name="Oval 261">
                <a:extLst>
                  <a:ext uri="{FF2B5EF4-FFF2-40B4-BE49-F238E27FC236}">
                    <a16:creationId xmlns:a16="http://schemas.microsoft.com/office/drawing/2014/main" xmlns="" id="{D602F8A5-FDD6-4704-8FCB-7D6EE4A3A877}"/>
                  </a:ext>
                </a:extLst>
              </p:cNvPr>
              <p:cNvSpPr/>
              <p:nvPr/>
            </p:nvSpPr>
            <p:spPr>
              <a:xfrm>
                <a:off x="5548159" y="3667999"/>
                <a:ext cx="327560" cy="313727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C" dirty="0"/>
              </a:p>
            </p:txBody>
          </p:sp>
          <p:sp>
            <p:nvSpPr>
              <p:cNvPr id="236" name="Freeform 5">
                <a:extLst>
                  <a:ext uri="{FF2B5EF4-FFF2-40B4-BE49-F238E27FC236}">
                    <a16:creationId xmlns:a16="http://schemas.microsoft.com/office/drawing/2014/main" xmlns="" id="{299F3B91-8A33-4865-ADAD-3ED1D46631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97558" y="3746174"/>
                <a:ext cx="241710" cy="190051"/>
              </a:xfrm>
              <a:custGeom>
                <a:avLst/>
                <a:gdLst>
                  <a:gd name="T0" fmla="*/ 704 w 704"/>
                  <a:gd name="T1" fmla="*/ 0 h 660"/>
                  <a:gd name="T2" fmla="*/ 289 w 704"/>
                  <a:gd name="T3" fmla="*/ 443 h 660"/>
                  <a:gd name="T4" fmla="*/ 153 w 704"/>
                  <a:gd name="T5" fmla="*/ 292 h 660"/>
                  <a:gd name="T6" fmla="*/ 0 w 704"/>
                  <a:gd name="T7" fmla="*/ 406 h 660"/>
                  <a:gd name="T8" fmla="*/ 298 w 704"/>
                  <a:gd name="T9" fmla="*/ 660 h 660"/>
                  <a:gd name="T10" fmla="*/ 704 w 704"/>
                  <a:gd name="T11" fmla="*/ 235 h 660"/>
                  <a:gd name="T12" fmla="*/ 704 w 704"/>
                  <a:gd name="T13" fmla="*/ 0 h 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4" h="660">
                    <a:moveTo>
                      <a:pt x="704" y="0"/>
                    </a:moveTo>
                    <a:cubicBezTo>
                      <a:pt x="704" y="0"/>
                      <a:pt x="365" y="113"/>
                      <a:pt x="289" y="443"/>
                    </a:cubicBezTo>
                    <a:cubicBezTo>
                      <a:pt x="153" y="292"/>
                      <a:pt x="153" y="292"/>
                      <a:pt x="153" y="292"/>
                    </a:cubicBezTo>
                    <a:cubicBezTo>
                      <a:pt x="0" y="406"/>
                      <a:pt x="0" y="406"/>
                      <a:pt x="0" y="406"/>
                    </a:cubicBezTo>
                    <a:cubicBezTo>
                      <a:pt x="298" y="660"/>
                      <a:pt x="298" y="660"/>
                      <a:pt x="298" y="660"/>
                    </a:cubicBezTo>
                    <a:cubicBezTo>
                      <a:pt x="298" y="660"/>
                      <a:pt x="539" y="248"/>
                      <a:pt x="704" y="235"/>
                    </a:cubicBezTo>
                    <a:lnTo>
                      <a:pt x="70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C" dirty="0">
                  <a:latin typeface="Calibri Light" panose="020F0302020204030204" pitchFamily="34" charset="0"/>
                </a:endParaRPr>
              </a:p>
            </p:txBody>
          </p:sp>
        </p:grpSp>
        <p:grpSp>
          <p:nvGrpSpPr>
            <p:cNvPr id="223" name="Grupo 222">
              <a:extLst>
                <a:ext uri="{FF2B5EF4-FFF2-40B4-BE49-F238E27FC236}">
                  <a16:creationId xmlns:a16="http://schemas.microsoft.com/office/drawing/2014/main" xmlns="" id="{0538E5A8-00C0-4AEB-A333-F813EFC0405B}"/>
                </a:ext>
              </a:extLst>
            </p:cNvPr>
            <p:cNvGrpSpPr/>
            <p:nvPr/>
          </p:nvGrpSpPr>
          <p:grpSpPr>
            <a:xfrm>
              <a:off x="3807013" y="2723480"/>
              <a:ext cx="327560" cy="313727"/>
              <a:chOff x="3815696" y="3188143"/>
              <a:chExt cx="327560" cy="313727"/>
            </a:xfrm>
          </p:grpSpPr>
          <p:sp>
            <p:nvSpPr>
              <p:cNvPr id="233" name="Oval 249">
                <a:extLst>
                  <a:ext uri="{FF2B5EF4-FFF2-40B4-BE49-F238E27FC236}">
                    <a16:creationId xmlns:a16="http://schemas.microsoft.com/office/drawing/2014/main" xmlns="" id="{60CAF73C-0809-4B9A-8806-1217D578C194}"/>
                  </a:ext>
                </a:extLst>
              </p:cNvPr>
              <p:cNvSpPr/>
              <p:nvPr/>
            </p:nvSpPr>
            <p:spPr>
              <a:xfrm>
                <a:off x="3815696" y="3188143"/>
                <a:ext cx="327560" cy="313727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C" dirty="0"/>
              </a:p>
            </p:txBody>
          </p:sp>
          <p:sp>
            <p:nvSpPr>
              <p:cNvPr id="234" name="Freeform 5">
                <a:extLst>
                  <a:ext uri="{FF2B5EF4-FFF2-40B4-BE49-F238E27FC236}">
                    <a16:creationId xmlns:a16="http://schemas.microsoft.com/office/drawing/2014/main" xmlns="" id="{6FDF0E99-EF98-4528-BC83-C34C2E53C4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5095" y="3266318"/>
                <a:ext cx="241710" cy="190051"/>
              </a:xfrm>
              <a:custGeom>
                <a:avLst/>
                <a:gdLst>
                  <a:gd name="T0" fmla="*/ 704 w 704"/>
                  <a:gd name="T1" fmla="*/ 0 h 660"/>
                  <a:gd name="T2" fmla="*/ 289 w 704"/>
                  <a:gd name="T3" fmla="*/ 443 h 660"/>
                  <a:gd name="T4" fmla="*/ 153 w 704"/>
                  <a:gd name="T5" fmla="*/ 292 h 660"/>
                  <a:gd name="T6" fmla="*/ 0 w 704"/>
                  <a:gd name="T7" fmla="*/ 406 h 660"/>
                  <a:gd name="T8" fmla="*/ 298 w 704"/>
                  <a:gd name="T9" fmla="*/ 660 h 660"/>
                  <a:gd name="T10" fmla="*/ 704 w 704"/>
                  <a:gd name="T11" fmla="*/ 235 h 660"/>
                  <a:gd name="T12" fmla="*/ 704 w 704"/>
                  <a:gd name="T13" fmla="*/ 0 h 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4" h="660">
                    <a:moveTo>
                      <a:pt x="704" y="0"/>
                    </a:moveTo>
                    <a:cubicBezTo>
                      <a:pt x="704" y="0"/>
                      <a:pt x="365" y="113"/>
                      <a:pt x="289" y="443"/>
                    </a:cubicBezTo>
                    <a:cubicBezTo>
                      <a:pt x="153" y="292"/>
                      <a:pt x="153" y="292"/>
                      <a:pt x="153" y="292"/>
                    </a:cubicBezTo>
                    <a:cubicBezTo>
                      <a:pt x="0" y="406"/>
                      <a:pt x="0" y="406"/>
                      <a:pt x="0" y="406"/>
                    </a:cubicBezTo>
                    <a:cubicBezTo>
                      <a:pt x="298" y="660"/>
                      <a:pt x="298" y="660"/>
                      <a:pt x="298" y="660"/>
                    </a:cubicBezTo>
                    <a:cubicBezTo>
                      <a:pt x="298" y="660"/>
                      <a:pt x="539" y="248"/>
                      <a:pt x="704" y="235"/>
                    </a:cubicBezTo>
                    <a:lnTo>
                      <a:pt x="70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C" dirty="0">
                  <a:latin typeface="Calibri Light" panose="020F0302020204030204" pitchFamily="34" charset="0"/>
                </a:endParaRPr>
              </a:p>
            </p:txBody>
          </p:sp>
        </p:grpSp>
        <p:grpSp>
          <p:nvGrpSpPr>
            <p:cNvPr id="224" name="Grupo 223">
              <a:extLst>
                <a:ext uri="{FF2B5EF4-FFF2-40B4-BE49-F238E27FC236}">
                  <a16:creationId xmlns:a16="http://schemas.microsoft.com/office/drawing/2014/main" xmlns="" id="{6CDE72C6-9BE1-4123-A960-87394B511755}"/>
                </a:ext>
              </a:extLst>
            </p:cNvPr>
            <p:cNvGrpSpPr/>
            <p:nvPr/>
          </p:nvGrpSpPr>
          <p:grpSpPr>
            <a:xfrm>
              <a:off x="9026617" y="2723941"/>
              <a:ext cx="327560" cy="313727"/>
              <a:chOff x="9025957" y="3655299"/>
              <a:chExt cx="327560" cy="313727"/>
            </a:xfrm>
          </p:grpSpPr>
          <p:sp>
            <p:nvSpPr>
              <p:cNvPr id="231" name="Oval 300">
                <a:extLst>
                  <a:ext uri="{FF2B5EF4-FFF2-40B4-BE49-F238E27FC236}">
                    <a16:creationId xmlns:a16="http://schemas.microsoft.com/office/drawing/2014/main" xmlns="" id="{1846EA10-C015-436B-BE02-481DED0AF691}"/>
                  </a:ext>
                </a:extLst>
              </p:cNvPr>
              <p:cNvSpPr/>
              <p:nvPr/>
            </p:nvSpPr>
            <p:spPr>
              <a:xfrm>
                <a:off x="9025957" y="3655299"/>
                <a:ext cx="327560" cy="313727"/>
              </a:xfrm>
              <a:prstGeom prst="ellipse">
                <a:avLst/>
              </a:prstGeom>
              <a:solidFill>
                <a:srgbClr val="01AE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C" dirty="0"/>
              </a:p>
            </p:txBody>
          </p:sp>
          <p:sp>
            <p:nvSpPr>
              <p:cNvPr id="232" name="Freeform 5">
                <a:extLst>
                  <a:ext uri="{FF2B5EF4-FFF2-40B4-BE49-F238E27FC236}">
                    <a16:creationId xmlns:a16="http://schemas.microsoft.com/office/drawing/2014/main" xmlns="" id="{590A021D-394A-40ED-831F-30581B7AE2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75356" y="3733474"/>
                <a:ext cx="241710" cy="190051"/>
              </a:xfrm>
              <a:custGeom>
                <a:avLst/>
                <a:gdLst>
                  <a:gd name="T0" fmla="*/ 704 w 704"/>
                  <a:gd name="T1" fmla="*/ 0 h 660"/>
                  <a:gd name="T2" fmla="*/ 289 w 704"/>
                  <a:gd name="T3" fmla="*/ 443 h 660"/>
                  <a:gd name="T4" fmla="*/ 153 w 704"/>
                  <a:gd name="T5" fmla="*/ 292 h 660"/>
                  <a:gd name="T6" fmla="*/ 0 w 704"/>
                  <a:gd name="T7" fmla="*/ 406 h 660"/>
                  <a:gd name="T8" fmla="*/ 298 w 704"/>
                  <a:gd name="T9" fmla="*/ 660 h 660"/>
                  <a:gd name="T10" fmla="*/ 704 w 704"/>
                  <a:gd name="T11" fmla="*/ 235 h 660"/>
                  <a:gd name="T12" fmla="*/ 704 w 704"/>
                  <a:gd name="T13" fmla="*/ 0 h 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4" h="660">
                    <a:moveTo>
                      <a:pt x="704" y="0"/>
                    </a:moveTo>
                    <a:cubicBezTo>
                      <a:pt x="704" y="0"/>
                      <a:pt x="365" y="113"/>
                      <a:pt x="289" y="443"/>
                    </a:cubicBezTo>
                    <a:cubicBezTo>
                      <a:pt x="153" y="292"/>
                      <a:pt x="153" y="292"/>
                      <a:pt x="153" y="292"/>
                    </a:cubicBezTo>
                    <a:cubicBezTo>
                      <a:pt x="0" y="406"/>
                      <a:pt x="0" y="406"/>
                      <a:pt x="0" y="406"/>
                    </a:cubicBezTo>
                    <a:cubicBezTo>
                      <a:pt x="298" y="660"/>
                      <a:pt x="298" y="660"/>
                      <a:pt x="298" y="660"/>
                    </a:cubicBezTo>
                    <a:cubicBezTo>
                      <a:pt x="298" y="660"/>
                      <a:pt x="539" y="248"/>
                      <a:pt x="704" y="235"/>
                    </a:cubicBezTo>
                    <a:lnTo>
                      <a:pt x="70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C" dirty="0">
                  <a:latin typeface="Calibri Light" panose="020F0302020204030204" pitchFamily="34" charset="0"/>
                </a:endParaRPr>
              </a:p>
            </p:txBody>
          </p:sp>
        </p:grpSp>
        <p:grpSp>
          <p:nvGrpSpPr>
            <p:cNvPr id="225" name="Grupo 224">
              <a:extLst>
                <a:ext uri="{FF2B5EF4-FFF2-40B4-BE49-F238E27FC236}">
                  <a16:creationId xmlns:a16="http://schemas.microsoft.com/office/drawing/2014/main" xmlns="" id="{4E32E09F-DEBC-49AE-A368-44EA8CAB843F}"/>
                </a:ext>
              </a:extLst>
            </p:cNvPr>
            <p:cNvGrpSpPr/>
            <p:nvPr/>
          </p:nvGrpSpPr>
          <p:grpSpPr>
            <a:xfrm>
              <a:off x="7287719" y="2727091"/>
              <a:ext cx="327560" cy="313726"/>
              <a:chOff x="7287059" y="3658449"/>
              <a:chExt cx="327560" cy="313726"/>
            </a:xfrm>
          </p:grpSpPr>
          <p:sp>
            <p:nvSpPr>
              <p:cNvPr id="229" name="Oval 276">
                <a:extLst>
                  <a:ext uri="{FF2B5EF4-FFF2-40B4-BE49-F238E27FC236}">
                    <a16:creationId xmlns:a16="http://schemas.microsoft.com/office/drawing/2014/main" xmlns="" id="{4B1E3A79-FB5F-4656-B1D1-A681E0541A2D}"/>
                  </a:ext>
                </a:extLst>
              </p:cNvPr>
              <p:cNvSpPr/>
              <p:nvPr/>
            </p:nvSpPr>
            <p:spPr>
              <a:xfrm>
                <a:off x="7287059" y="3658449"/>
                <a:ext cx="327560" cy="313726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C" dirty="0">
                  <a:latin typeface="+mj-lt"/>
                </a:endParaRPr>
              </a:p>
            </p:txBody>
          </p:sp>
          <p:sp>
            <p:nvSpPr>
              <p:cNvPr id="230" name="Freeform 5">
                <a:extLst>
                  <a:ext uri="{FF2B5EF4-FFF2-40B4-BE49-F238E27FC236}">
                    <a16:creationId xmlns:a16="http://schemas.microsoft.com/office/drawing/2014/main" xmlns="" id="{6DA48A27-97A1-4844-83BA-6A00B33CFA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36457" y="3736624"/>
                <a:ext cx="241711" cy="190051"/>
              </a:xfrm>
              <a:custGeom>
                <a:avLst/>
                <a:gdLst>
                  <a:gd name="T0" fmla="*/ 704 w 704"/>
                  <a:gd name="T1" fmla="*/ 0 h 660"/>
                  <a:gd name="T2" fmla="*/ 289 w 704"/>
                  <a:gd name="T3" fmla="*/ 443 h 660"/>
                  <a:gd name="T4" fmla="*/ 153 w 704"/>
                  <a:gd name="T5" fmla="*/ 292 h 660"/>
                  <a:gd name="T6" fmla="*/ 0 w 704"/>
                  <a:gd name="T7" fmla="*/ 406 h 660"/>
                  <a:gd name="T8" fmla="*/ 298 w 704"/>
                  <a:gd name="T9" fmla="*/ 660 h 660"/>
                  <a:gd name="T10" fmla="*/ 704 w 704"/>
                  <a:gd name="T11" fmla="*/ 235 h 660"/>
                  <a:gd name="T12" fmla="*/ 704 w 704"/>
                  <a:gd name="T13" fmla="*/ 0 h 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4" h="660">
                    <a:moveTo>
                      <a:pt x="704" y="0"/>
                    </a:moveTo>
                    <a:cubicBezTo>
                      <a:pt x="704" y="0"/>
                      <a:pt x="365" y="113"/>
                      <a:pt x="289" y="443"/>
                    </a:cubicBezTo>
                    <a:cubicBezTo>
                      <a:pt x="153" y="292"/>
                      <a:pt x="153" y="292"/>
                      <a:pt x="153" y="292"/>
                    </a:cubicBezTo>
                    <a:cubicBezTo>
                      <a:pt x="0" y="406"/>
                      <a:pt x="0" y="406"/>
                      <a:pt x="0" y="406"/>
                    </a:cubicBezTo>
                    <a:cubicBezTo>
                      <a:pt x="298" y="660"/>
                      <a:pt x="298" y="660"/>
                      <a:pt x="298" y="660"/>
                    </a:cubicBezTo>
                    <a:cubicBezTo>
                      <a:pt x="298" y="660"/>
                      <a:pt x="539" y="248"/>
                      <a:pt x="704" y="235"/>
                    </a:cubicBezTo>
                    <a:lnTo>
                      <a:pt x="70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C" dirty="0">
                  <a:latin typeface="+mj-lt"/>
                </a:endParaRPr>
              </a:p>
            </p:txBody>
          </p:sp>
        </p:grpSp>
        <p:grpSp>
          <p:nvGrpSpPr>
            <p:cNvPr id="226" name="Grupo 225">
              <a:extLst>
                <a:ext uri="{FF2B5EF4-FFF2-40B4-BE49-F238E27FC236}">
                  <a16:creationId xmlns:a16="http://schemas.microsoft.com/office/drawing/2014/main" xmlns="" id="{86473C45-2C83-4A7F-935A-C825A8A79251}"/>
                </a:ext>
              </a:extLst>
            </p:cNvPr>
            <p:cNvGrpSpPr/>
            <p:nvPr/>
          </p:nvGrpSpPr>
          <p:grpSpPr>
            <a:xfrm>
              <a:off x="5548819" y="2736641"/>
              <a:ext cx="327560" cy="313727"/>
              <a:chOff x="5548159" y="3667999"/>
              <a:chExt cx="327560" cy="313727"/>
            </a:xfrm>
          </p:grpSpPr>
          <p:sp>
            <p:nvSpPr>
              <p:cNvPr id="227" name="Oval 261">
                <a:extLst>
                  <a:ext uri="{FF2B5EF4-FFF2-40B4-BE49-F238E27FC236}">
                    <a16:creationId xmlns:a16="http://schemas.microsoft.com/office/drawing/2014/main" xmlns="" id="{31FAB0F5-5D03-4BF6-AEC3-8069833A5DEA}"/>
                  </a:ext>
                </a:extLst>
              </p:cNvPr>
              <p:cNvSpPr/>
              <p:nvPr/>
            </p:nvSpPr>
            <p:spPr>
              <a:xfrm>
                <a:off x="5548159" y="3667999"/>
                <a:ext cx="327560" cy="313727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C" dirty="0"/>
              </a:p>
            </p:txBody>
          </p:sp>
          <p:sp>
            <p:nvSpPr>
              <p:cNvPr id="228" name="Freeform 5">
                <a:extLst>
                  <a:ext uri="{FF2B5EF4-FFF2-40B4-BE49-F238E27FC236}">
                    <a16:creationId xmlns:a16="http://schemas.microsoft.com/office/drawing/2014/main" xmlns="" id="{6808B68A-3323-4072-90A4-214C87ADE5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97558" y="3746174"/>
                <a:ext cx="241710" cy="190051"/>
              </a:xfrm>
              <a:custGeom>
                <a:avLst/>
                <a:gdLst>
                  <a:gd name="T0" fmla="*/ 704 w 704"/>
                  <a:gd name="T1" fmla="*/ 0 h 660"/>
                  <a:gd name="T2" fmla="*/ 289 w 704"/>
                  <a:gd name="T3" fmla="*/ 443 h 660"/>
                  <a:gd name="T4" fmla="*/ 153 w 704"/>
                  <a:gd name="T5" fmla="*/ 292 h 660"/>
                  <a:gd name="T6" fmla="*/ 0 w 704"/>
                  <a:gd name="T7" fmla="*/ 406 h 660"/>
                  <a:gd name="T8" fmla="*/ 298 w 704"/>
                  <a:gd name="T9" fmla="*/ 660 h 660"/>
                  <a:gd name="T10" fmla="*/ 704 w 704"/>
                  <a:gd name="T11" fmla="*/ 235 h 660"/>
                  <a:gd name="T12" fmla="*/ 704 w 704"/>
                  <a:gd name="T13" fmla="*/ 0 h 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4" h="660">
                    <a:moveTo>
                      <a:pt x="704" y="0"/>
                    </a:moveTo>
                    <a:cubicBezTo>
                      <a:pt x="704" y="0"/>
                      <a:pt x="365" y="113"/>
                      <a:pt x="289" y="443"/>
                    </a:cubicBezTo>
                    <a:cubicBezTo>
                      <a:pt x="153" y="292"/>
                      <a:pt x="153" y="292"/>
                      <a:pt x="153" y="292"/>
                    </a:cubicBezTo>
                    <a:cubicBezTo>
                      <a:pt x="0" y="406"/>
                      <a:pt x="0" y="406"/>
                      <a:pt x="0" y="406"/>
                    </a:cubicBezTo>
                    <a:cubicBezTo>
                      <a:pt x="298" y="660"/>
                      <a:pt x="298" y="660"/>
                      <a:pt x="298" y="660"/>
                    </a:cubicBezTo>
                    <a:cubicBezTo>
                      <a:pt x="298" y="660"/>
                      <a:pt x="539" y="248"/>
                      <a:pt x="704" y="235"/>
                    </a:cubicBezTo>
                    <a:lnTo>
                      <a:pt x="70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C" dirty="0">
                  <a:latin typeface="Calibri Light" panose="020F0302020204030204" pitchFamily="34" charset="0"/>
                </a:endParaRPr>
              </a:p>
            </p:txBody>
          </p:sp>
        </p:grpSp>
      </p:grpSp>
      <p:sp>
        <p:nvSpPr>
          <p:cNvPr id="253" name="Título 1">
            <a:extLst>
              <a:ext uri="{FF2B5EF4-FFF2-40B4-BE49-F238E27FC236}">
                <a16:creationId xmlns="" xmlns:a16="http://schemas.microsoft.com/office/drawing/2014/main" id="{2F24E1AB-A4DD-0A45-A04F-82B4AE9B60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7832" y="372496"/>
            <a:ext cx="8209048" cy="530024"/>
          </a:xfrm>
        </p:spPr>
        <p:txBody>
          <a:bodyPr>
            <a:normAutofit fontScale="90000"/>
          </a:bodyPr>
          <a:lstStyle/>
          <a:p>
            <a:r>
              <a:rPr lang="es-ES" dirty="0"/>
              <a:t>Supervisiones equipo Administración Central</a:t>
            </a:r>
          </a:p>
        </p:txBody>
      </p:sp>
    </p:spTree>
    <p:extLst>
      <p:ext uri="{BB962C8B-B14F-4D97-AF65-F5344CB8AC3E}">
        <p14:creationId xmlns:p14="http://schemas.microsoft.com/office/powerpoint/2010/main" val="803049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>
            <a:extLst>
              <a:ext uri="{FF2B5EF4-FFF2-40B4-BE49-F238E27FC236}">
                <a16:creationId xmlns:a16="http://schemas.microsoft.com/office/drawing/2014/main" xmlns="" id="{DED21298-D27F-8144-9661-E73371FFB3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95576" y="2985315"/>
            <a:ext cx="8399365" cy="1249459"/>
          </a:xfrm>
        </p:spPr>
        <p:txBody>
          <a:bodyPr>
            <a:noAutofit/>
          </a:bodyPr>
          <a:lstStyle/>
          <a:p>
            <a:r>
              <a:rPr lang="es-ES_tradnl" sz="4000" dirty="0"/>
              <a:t>Verificables sugeridos para pago del personal civil</a:t>
            </a:r>
            <a:endParaRPr lang="es-ES" sz="4000" dirty="0"/>
          </a:p>
        </p:txBody>
      </p:sp>
    </p:spTree>
    <p:extLst>
      <p:ext uri="{BB962C8B-B14F-4D97-AF65-F5344CB8AC3E}">
        <p14:creationId xmlns:p14="http://schemas.microsoft.com/office/powerpoint/2010/main" val="1907656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ítulo 1">
            <a:extLst>
              <a:ext uri="{FF2B5EF4-FFF2-40B4-BE49-F238E27FC236}">
                <a16:creationId xmlns="" xmlns:a16="http://schemas.microsoft.com/office/drawing/2014/main" id="{2F24E1AB-A4DD-0A45-A04F-82B4AE9B60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7832" y="372496"/>
            <a:ext cx="8209048" cy="530024"/>
          </a:xfrm>
        </p:spPr>
        <p:txBody>
          <a:bodyPr>
            <a:normAutofit/>
          </a:bodyPr>
          <a:lstStyle/>
          <a:p>
            <a:r>
              <a:rPr lang="es-ES" dirty="0"/>
              <a:t>Verificables sugeridos</a:t>
            </a:r>
          </a:p>
        </p:txBody>
      </p:sp>
      <p:grpSp>
        <p:nvGrpSpPr>
          <p:cNvPr id="28" name="Group 53">
            <a:extLst>
              <a:ext uri="{FF2B5EF4-FFF2-40B4-BE49-F238E27FC236}">
                <a16:creationId xmlns:a16="http://schemas.microsoft.com/office/drawing/2014/main" xmlns="" id="{396ED90A-1EFF-4285-94B5-F7AEC8B054E4}"/>
              </a:ext>
            </a:extLst>
          </p:cNvPr>
          <p:cNvGrpSpPr/>
          <p:nvPr/>
        </p:nvGrpSpPr>
        <p:grpSpPr>
          <a:xfrm>
            <a:off x="6565833" y="4381297"/>
            <a:ext cx="3193811" cy="1709883"/>
            <a:chOff x="319756" y="4240308"/>
            <a:chExt cx="2337688" cy="1709883"/>
          </a:xfrm>
        </p:grpSpPr>
        <p:sp>
          <p:nvSpPr>
            <p:cNvPr id="29" name="TextBox 54">
              <a:extLst>
                <a:ext uri="{FF2B5EF4-FFF2-40B4-BE49-F238E27FC236}">
                  <a16:creationId xmlns:a16="http://schemas.microsoft.com/office/drawing/2014/main" xmlns="" id="{8A69A662-5498-444C-B38E-F48827E787E7}"/>
                </a:ext>
              </a:extLst>
            </p:cNvPr>
            <p:cNvSpPr txBox="1"/>
            <p:nvPr/>
          </p:nvSpPr>
          <p:spPr>
            <a:xfrm>
              <a:off x="319756" y="4240308"/>
              <a:ext cx="1233554" cy="523220"/>
            </a:xfrm>
            <a:prstGeom prst="rect">
              <a:avLst/>
            </a:prstGeom>
            <a:noFill/>
          </p:spPr>
          <p:txBody>
            <a:bodyPr wrap="square" lIns="0" rtlCol="0" anchor="b">
              <a:spAutoFit/>
            </a:bodyPr>
            <a:lstStyle/>
            <a:p>
              <a:pPr algn="just" defTabSz="914354"/>
              <a:r>
                <a:rPr lang="en-US" sz="1400" b="1" noProof="1">
                  <a:solidFill>
                    <a:srgbClr val="1FC2BA"/>
                  </a:solidFill>
                  <a:latin typeface="+mj-lt"/>
                </a:rPr>
                <a:t>Reporte de validaciones</a:t>
              </a:r>
            </a:p>
          </p:txBody>
        </p:sp>
        <p:sp>
          <p:nvSpPr>
            <p:cNvPr id="30" name="Rectangle 55">
              <a:extLst>
                <a:ext uri="{FF2B5EF4-FFF2-40B4-BE49-F238E27FC236}">
                  <a16:creationId xmlns:a16="http://schemas.microsoft.com/office/drawing/2014/main" xmlns="" id="{4086E5EE-8A39-42B2-9D14-1912534EFDDA}"/>
                </a:ext>
              </a:extLst>
            </p:cNvPr>
            <p:cNvSpPr/>
            <p:nvPr/>
          </p:nvSpPr>
          <p:spPr>
            <a:xfrm>
              <a:off x="319756" y="4780640"/>
              <a:ext cx="2337688" cy="1169551"/>
            </a:xfrm>
            <a:prstGeom prst="rect">
              <a:avLst/>
            </a:prstGeom>
          </p:spPr>
          <p:txBody>
            <a:bodyPr wrap="square" lIns="0">
              <a:spAutoFit/>
            </a:bodyPr>
            <a:lstStyle/>
            <a:p>
              <a:pPr algn="just" defTabSz="914354">
                <a:spcBef>
                  <a:spcPts val="1200"/>
                </a:spcBef>
              </a:pPr>
              <a:r>
                <a:rPr lang="en-US" sz="1400" noProof="1"/>
                <a:t>Matriz </a:t>
              </a:r>
              <a:r>
                <a:rPr lang="es-ES" sz="1400" noProof="1"/>
                <a:t>donde se muestran las incosistencias encontradas en las encuestas y en el Directorio de Empresas, así como las cargas de </a:t>
              </a:r>
              <a:r>
                <a:rPr lang="es-ES" sz="1400" noProof="1" smtClean="0"/>
                <a:t>trabajo.</a:t>
              </a:r>
              <a:endParaRPr lang="es-ES" sz="1400" noProof="1"/>
            </a:p>
          </p:txBody>
        </p:sp>
      </p:grpSp>
      <p:grpSp>
        <p:nvGrpSpPr>
          <p:cNvPr id="31" name="Group 59">
            <a:extLst>
              <a:ext uri="{FF2B5EF4-FFF2-40B4-BE49-F238E27FC236}">
                <a16:creationId xmlns:a16="http://schemas.microsoft.com/office/drawing/2014/main" xmlns="" id="{142F527D-596A-4CA0-BDBF-2AD270487C8A}"/>
              </a:ext>
            </a:extLst>
          </p:cNvPr>
          <p:cNvGrpSpPr/>
          <p:nvPr/>
        </p:nvGrpSpPr>
        <p:grpSpPr>
          <a:xfrm>
            <a:off x="8482557" y="2254919"/>
            <a:ext cx="2854038" cy="1245366"/>
            <a:chOff x="319755" y="4258414"/>
            <a:chExt cx="2088994" cy="1245366"/>
          </a:xfrm>
        </p:grpSpPr>
        <p:sp>
          <p:nvSpPr>
            <p:cNvPr id="32" name="TextBox 60">
              <a:extLst>
                <a:ext uri="{FF2B5EF4-FFF2-40B4-BE49-F238E27FC236}">
                  <a16:creationId xmlns:a16="http://schemas.microsoft.com/office/drawing/2014/main" xmlns="" id="{92EE71E4-B2EA-42F5-95F0-DEB2382E85F0}"/>
                </a:ext>
              </a:extLst>
            </p:cNvPr>
            <p:cNvSpPr txBox="1"/>
            <p:nvPr/>
          </p:nvSpPr>
          <p:spPr>
            <a:xfrm>
              <a:off x="319755" y="4258414"/>
              <a:ext cx="1160053" cy="523220"/>
            </a:xfrm>
            <a:prstGeom prst="rect">
              <a:avLst/>
            </a:prstGeom>
            <a:noFill/>
          </p:spPr>
          <p:txBody>
            <a:bodyPr wrap="square" lIns="0" rtlCol="0" anchor="b">
              <a:spAutoFit/>
            </a:bodyPr>
            <a:lstStyle/>
            <a:p>
              <a:pPr algn="just" defTabSz="914354"/>
              <a:r>
                <a:rPr lang="es-ES" sz="1400" b="1" noProof="1">
                  <a:solidFill>
                    <a:srgbClr val="16A085"/>
                  </a:solidFill>
                  <a:latin typeface="+mj-lt"/>
                </a:rPr>
                <a:t>Reporte de novedades</a:t>
              </a:r>
            </a:p>
          </p:txBody>
        </p:sp>
        <p:sp>
          <p:nvSpPr>
            <p:cNvPr id="33" name="Rectangle 61">
              <a:extLst>
                <a:ext uri="{FF2B5EF4-FFF2-40B4-BE49-F238E27FC236}">
                  <a16:creationId xmlns:a16="http://schemas.microsoft.com/office/drawing/2014/main" xmlns="" id="{B1F156B8-C923-4763-8CD0-CA4AC81B3296}"/>
                </a:ext>
              </a:extLst>
            </p:cNvPr>
            <p:cNvSpPr/>
            <p:nvPr/>
          </p:nvSpPr>
          <p:spPr>
            <a:xfrm>
              <a:off x="319756" y="4765116"/>
              <a:ext cx="2088993" cy="738664"/>
            </a:xfrm>
            <a:prstGeom prst="rect">
              <a:avLst/>
            </a:prstGeom>
          </p:spPr>
          <p:txBody>
            <a:bodyPr wrap="square" lIns="0">
              <a:spAutoFit/>
            </a:bodyPr>
            <a:lstStyle/>
            <a:p>
              <a:pPr algn="just" defTabSz="914354">
                <a:spcBef>
                  <a:spcPts val="1200"/>
                </a:spcBef>
              </a:pPr>
              <a:r>
                <a:rPr lang="es-ES" sz="1400" noProof="1"/>
                <a:t>Matriz que informa el estado de la encuesta y la novedad asignada.</a:t>
              </a:r>
            </a:p>
          </p:txBody>
        </p:sp>
      </p:grpSp>
      <p:grpSp>
        <p:nvGrpSpPr>
          <p:cNvPr id="34" name="Group 62">
            <a:extLst>
              <a:ext uri="{FF2B5EF4-FFF2-40B4-BE49-F238E27FC236}">
                <a16:creationId xmlns:a16="http://schemas.microsoft.com/office/drawing/2014/main" xmlns="" id="{101D2076-37DC-4508-9A87-1E6BEF4F740F}"/>
              </a:ext>
            </a:extLst>
          </p:cNvPr>
          <p:cNvGrpSpPr/>
          <p:nvPr/>
        </p:nvGrpSpPr>
        <p:grpSpPr>
          <a:xfrm>
            <a:off x="2428618" y="4381297"/>
            <a:ext cx="2854038" cy="1487968"/>
            <a:chOff x="319755" y="4555467"/>
            <a:chExt cx="2088994" cy="1487968"/>
          </a:xfrm>
        </p:grpSpPr>
        <p:sp>
          <p:nvSpPr>
            <p:cNvPr id="35" name="TextBox 63">
              <a:extLst>
                <a:ext uri="{FF2B5EF4-FFF2-40B4-BE49-F238E27FC236}">
                  <a16:creationId xmlns:a16="http://schemas.microsoft.com/office/drawing/2014/main" xmlns="" id="{E6520554-2A0C-4F28-90AB-EED39CF98600}"/>
                </a:ext>
              </a:extLst>
            </p:cNvPr>
            <p:cNvSpPr txBox="1"/>
            <p:nvPr/>
          </p:nvSpPr>
          <p:spPr>
            <a:xfrm>
              <a:off x="319755" y="4555467"/>
              <a:ext cx="1335431" cy="523220"/>
            </a:xfrm>
            <a:prstGeom prst="rect">
              <a:avLst/>
            </a:prstGeom>
            <a:noFill/>
          </p:spPr>
          <p:txBody>
            <a:bodyPr wrap="square" lIns="0" rtlCol="0" anchor="b">
              <a:spAutoFit/>
            </a:bodyPr>
            <a:lstStyle/>
            <a:p>
              <a:pPr algn="just" defTabSz="914354"/>
              <a:r>
                <a:rPr lang="en-US" sz="1400" b="1" noProof="1">
                  <a:solidFill>
                    <a:srgbClr val="95A5A6">
                      <a:lumMod val="75000"/>
                    </a:srgbClr>
                  </a:solidFill>
                  <a:latin typeface="+mj-lt"/>
                </a:rPr>
                <a:t>Formulario de seguimiento</a:t>
              </a:r>
            </a:p>
          </p:txBody>
        </p:sp>
        <p:sp>
          <p:nvSpPr>
            <p:cNvPr id="36" name="Rectangle 64">
              <a:extLst>
                <a:ext uri="{FF2B5EF4-FFF2-40B4-BE49-F238E27FC236}">
                  <a16:creationId xmlns:a16="http://schemas.microsoft.com/office/drawing/2014/main" xmlns="" id="{54D2715C-FD80-4268-BD8A-AA1EEE58413F}"/>
                </a:ext>
              </a:extLst>
            </p:cNvPr>
            <p:cNvSpPr/>
            <p:nvPr/>
          </p:nvSpPr>
          <p:spPr>
            <a:xfrm>
              <a:off x="319756" y="5089328"/>
              <a:ext cx="2088993" cy="954107"/>
            </a:xfrm>
            <a:prstGeom prst="rect">
              <a:avLst/>
            </a:prstGeom>
          </p:spPr>
          <p:txBody>
            <a:bodyPr wrap="square" lIns="0">
              <a:spAutoFit/>
            </a:bodyPr>
            <a:lstStyle/>
            <a:p>
              <a:pPr algn="just" defTabSz="914354">
                <a:spcBef>
                  <a:spcPts val="1200"/>
                </a:spcBef>
              </a:pPr>
              <a:r>
                <a:rPr lang="en-US" sz="1400" noProof="1"/>
                <a:t>Documento donde se registra la gestión del personal de campo para el levantamiento de la información.</a:t>
              </a:r>
            </a:p>
          </p:txBody>
        </p:sp>
      </p:grpSp>
      <p:grpSp>
        <p:nvGrpSpPr>
          <p:cNvPr id="37" name="Group 65">
            <a:extLst>
              <a:ext uri="{FF2B5EF4-FFF2-40B4-BE49-F238E27FC236}">
                <a16:creationId xmlns:a16="http://schemas.microsoft.com/office/drawing/2014/main" xmlns="" id="{5834613B-4D7D-4F67-94A6-43F3D96FC73B}"/>
              </a:ext>
            </a:extLst>
          </p:cNvPr>
          <p:cNvGrpSpPr/>
          <p:nvPr/>
        </p:nvGrpSpPr>
        <p:grpSpPr>
          <a:xfrm>
            <a:off x="1036839" y="2220963"/>
            <a:ext cx="2854037" cy="1478915"/>
            <a:chOff x="319756" y="4258414"/>
            <a:chExt cx="2088993" cy="1478915"/>
          </a:xfrm>
        </p:grpSpPr>
        <p:sp>
          <p:nvSpPr>
            <p:cNvPr id="38" name="TextBox 66">
              <a:extLst>
                <a:ext uri="{FF2B5EF4-FFF2-40B4-BE49-F238E27FC236}">
                  <a16:creationId xmlns:a16="http://schemas.microsoft.com/office/drawing/2014/main" xmlns="" id="{120E829F-CB38-4DF7-A9C6-FB7DEE8C7B25}"/>
                </a:ext>
              </a:extLst>
            </p:cNvPr>
            <p:cNvSpPr txBox="1"/>
            <p:nvPr/>
          </p:nvSpPr>
          <p:spPr>
            <a:xfrm>
              <a:off x="319756" y="4258414"/>
              <a:ext cx="1262216" cy="523220"/>
            </a:xfrm>
            <a:prstGeom prst="rect">
              <a:avLst/>
            </a:prstGeom>
            <a:noFill/>
          </p:spPr>
          <p:txBody>
            <a:bodyPr wrap="square" lIns="0" rtlCol="0" anchor="b">
              <a:spAutoFit/>
            </a:bodyPr>
            <a:lstStyle/>
            <a:p>
              <a:pPr algn="just" defTabSz="914354"/>
              <a:r>
                <a:rPr lang="en-US" sz="1400" b="1" noProof="1">
                  <a:solidFill>
                    <a:srgbClr val="8FC03F"/>
                  </a:solidFill>
                  <a:latin typeface="+mj-lt"/>
                </a:rPr>
                <a:t>Directorio de empresas</a:t>
              </a:r>
            </a:p>
          </p:txBody>
        </p:sp>
        <p:sp>
          <p:nvSpPr>
            <p:cNvPr id="39" name="Rectangle 67">
              <a:extLst>
                <a:ext uri="{FF2B5EF4-FFF2-40B4-BE49-F238E27FC236}">
                  <a16:creationId xmlns:a16="http://schemas.microsoft.com/office/drawing/2014/main" xmlns="" id="{A9FB10DF-19D9-4B17-85CD-EFF0225C46AE}"/>
                </a:ext>
              </a:extLst>
            </p:cNvPr>
            <p:cNvSpPr/>
            <p:nvPr/>
          </p:nvSpPr>
          <p:spPr>
            <a:xfrm>
              <a:off x="319756" y="4783222"/>
              <a:ext cx="2088993" cy="954107"/>
            </a:xfrm>
            <a:prstGeom prst="rect">
              <a:avLst/>
            </a:prstGeom>
          </p:spPr>
          <p:txBody>
            <a:bodyPr wrap="square" lIns="0">
              <a:spAutoFit/>
            </a:bodyPr>
            <a:lstStyle/>
            <a:p>
              <a:pPr algn="just" defTabSz="914354">
                <a:spcBef>
                  <a:spcPts val="1200"/>
                </a:spcBef>
              </a:pPr>
              <a:r>
                <a:rPr lang="en-US" sz="1400" noProof="1"/>
                <a:t>Reporte que contiene la gestión de encuestas, así como nombres de los encuestadores y críticos codificadores.</a:t>
              </a:r>
            </a:p>
          </p:txBody>
        </p:sp>
      </p:grpSp>
      <p:grpSp>
        <p:nvGrpSpPr>
          <p:cNvPr id="40" name="Group 68">
            <a:extLst>
              <a:ext uri="{FF2B5EF4-FFF2-40B4-BE49-F238E27FC236}">
                <a16:creationId xmlns:a16="http://schemas.microsoft.com/office/drawing/2014/main" xmlns="" id="{BC591B7B-8CEE-4E4D-B150-A51F1F79E9C8}"/>
              </a:ext>
            </a:extLst>
          </p:cNvPr>
          <p:cNvGrpSpPr/>
          <p:nvPr/>
        </p:nvGrpSpPr>
        <p:grpSpPr>
          <a:xfrm>
            <a:off x="4727669" y="2222715"/>
            <a:ext cx="2854038" cy="1266990"/>
            <a:chOff x="319755" y="4258414"/>
            <a:chExt cx="2088994" cy="1266990"/>
          </a:xfrm>
        </p:grpSpPr>
        <p:sp>
          <p:nvSpPr>
            <p:cNvPr id="41" name="TextBox 69">
              <a:extLst>
                <a:ext uri="{FF2B5EF4-FFF2-40B4-BE49-F238E27FC236}">
                  <a16:creationId xmlns:a16="http://schemas.microsoft.com/office/drawing/2014/main" xmlns="" id="{2B987126-8EF5-4C41-BD23-693E7127A961}"/>
                </a:ext>
              </a:extLst>
            </p:cNvPr>
            <p:cNvSpPr txBox="1"/>
            <p:nvPr/>
          </p:nvSpPr>
          <p:spPr>
            <a:xfrm>
              <a:off x="319755" y="4258414"/>
              <a:ext cx="1176260" cy="523220"/>
            </a:xfrm>
            <a:prstGeom prst="rect">
              <a:avLst/>
            </a:prstGeom>
            <a:noFill/>
          </p:spPr>
          <p:txBody>
            <a:bodyPr wrap="square" lIns="0" rtlCol="0" anchor="b">
              <a:spAutoFit/>
            </a:bodyPr>
            <a:lstStyle/>
            <a:p>
              <a:pPr algn="just" defTabSz="914354"/>
              <a:r>
                <a:rPr lang="en-US" sz="1400" b="1" noProof="1">
                  <a:solidFill>
                    <a:srgbClr val="00B050"/>
                  </a:solidFill>
                  <a:latin typeface="+mj-lt"/>
                </a:rPr>
                <a:t>Reporte de avance</a:t>
              </a:r>
            </a:p>
          </p:txBody>
        </p:sp>
        <p:sp>
          <p:nvSpPr>
            <p:cNvPr id="42" name="Rectangle 70">
              <a:extLst>
                <a:ext uri="{FF2B5EF4-FFF2-40B4-BE49-F238E27FC236}">
                  <a16:creationId xmlns:a16="http://schemas.microsoft.com/office/drawing/2014/main" xmlns="" id="{133B78F8-EBA2-4C9A-8C9D-1658E23F490E}"/>
                </a:ext>
              </a:extLst>
            </p:cNvPr>
            <p:cNvSpPr/>
            <p:nvPr/>
          </p:nvSpPr>
          <p:spPr>
            <a:xfrm>
              <a:off x="319756" y="4786740"/>
              <a:ext cx="2088993" cy="738664"/>
            </a:xfrm>
            <a:prstGeom prst="rect">
              <a:avLst/>
            </a:prstGeom>
          </p:spPr>
          <p:txBody>
            <a:bodyPr wrap="square" lIns="0">
              <a:spAutoFit/>
            </a:bodyPr>
            <a:lstStyle/>
            <a:p>
              <a:pPr algn="just" defTabSz="914354">
                <a:spcBef>
                  <a:spcPts val="1200"/>
                </a:spcBef>
              </a:pPr>
              <a:r>
                <a:rPr lang="en-US" sz="1400" noProof="1"/>
                <a:t>Permite conocer el progreso del llenado de las encuestas por capítulo.</a:t>
              </a:r>
            </a:p>
          </p:txBody>
        </p:sp>
      </p:grpSp>
      <p:sp>
        <p:nvSpPr>
          <p:cNvPr id="43" name="CuadroTexto 42"/>
          <p:cNvSpPr txBox="1"/>
          <p:nvPr/>
        </p:nvSpPr>
        <p:spPr>
          <a:xfrm>
            <a:off x="1921058" y="1211549"/>
            <a:ext cx="93883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1600" dirty="0"/>
              <a:t>La reportería del sistema INFOCAPT y los documentos generados por las CZ, servirán de insumo para justificar las actividades realizadas por el personal del operativo de campo:</a:t>
            </a:r>
            <a:endParaRPr lang="es-EC" sz="1600" dirty="0"/>
          </a:p>
        </p:txBody>
      </p:sp>
      <p:pic>
        <p:nvPicPr>
          <p:cNvPr id="44" name="Imagen 4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951" y="2222715"/>
            <a:ext cx="360000" cy="360000"/>
          </a:xfrm>
          <a:prstGeom prst="rect">
            <a:avLst/>
          </a:prstGeom>
        </p:spPr>
      </p:pic>
      <p:pic>
        <p:nvPicPr>
          <p:cNvPr id="45" name="Imagen 4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1058" y="4542266"/>
            <a:ext cx="360000" cy="360000"/>
          </a:xfrm>
          <a:prstGeom prst="rect">
            <a:avLst/>
          </a:prstGeom>
        </p:spPr>
      </p:pic>
      <p:pic>
        <p:nvPicPr>
          <p:cNvPr id="46" name="Imagen 4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4051" y="4542266"/>
            <a:ext cx="360000" cy="360000"/>
          </a:xfrm>
          <a:prstGeom prst="rect">
            <a:avLst/>
          </a:prstGeom>
        </p:spPr>
      </p:pic>
      <p:pic>
        <p:nvPicPr>
          <p:cNvPr id="47" name="Imagen 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9892" y="2387125"/>
            <a:ext cx="360000" cy="360000"/>
          </a:xfrm>
          <a:prstGeom prst="rect">
            <a:avLst/>
          </a:prstGeom>
        </p:spPr>
      </p:pic>
      <p:pic>
        <p:nvPicPr>
          <p:cNvPr id="48" name="Imagen 4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93916" y="2387125"/>
            <a:ext cx="360000" cy="360000"/>
          </a:xfrm>
          <a:prstGeom prst="rect">
            <a:avLst/>
          </a:prstGeom>
        </p:spPr>
      </p:pic>
      <p:pic>
        <p:nvPicPr>
          <p:cNvPr id="49" name="Imagen 4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7832" y="1234743"/>
            <a:ext cx="631767" cy="580056"/>
          </a:xfrm>
          <a:prstGeom prst="rect">
            <a:avLst/>
          </a:prstGeom>
        </p:spPr>
      </p:pic>
      <p:sp>
        <p:nvSpPr>
          <p:cNvPr id="50" name="CuadroTexto 49"/>
          <p:cNvSpPr txBox="1"/>
          <p:nvPr/>
        </p:nvSpPr>
        <p:spPr>
          <a:xfrm>
            <a:off x="877866" y="6329970"/>
            <a:ext cx="1055364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1050" b="1" dirty="0" smtClean="0"/>
              <a:t>Nota</a:t>
            </a:r>
            <a:r>
              <a:rPr lang="es-ES" sz="1050" dirty="0" smtClean="0"/>
              <a:t>: En consideración de un proceso de auditoría, los documentos verificables para deben almacenarse en un repositorio de la Coordinación Zonal/DICA por 7 años</a:t>
            </a:r>
            <a:endParaRPr lang="es-EC" sz="1050" dirty="0"/>
          </a:p>
        </p:txBody>
      </p:sp>
    </p:spTree>
    <p:extLst>
      <p:ext uri="{BB962C8B-B14F-4D97-AF65-F5344CB8AC3E}">
        <p14:creationId xmlns:p14="http://schemas.microsoft.com/office/powerpoint/2010/main" val="1085222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Título 1">
            <a:extLst>
              <a:ext uri="{FF2B5EF4-FFF2-40B4-BE49-F238E27FC236}">
                <a16:creationId xmlns="" xmlns:a16="http://schemas.microsoft.com/office/drawing/2014/main" id="{2F24E1AB-A4DD-0A45-A04F-82B4AE9B60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7832" y="372496"/>
            <a:ext cx="8209048" cy="530024"/>
          </a:xfrm>
        </p:spPr>
        <p:txBody>
          <a:bodyPr>
            <a:normAutofit/>
          </a:bodyPr>
          <a:lstStyle/>
          <a:p>
            <a:r>
              <a:rPr lang="es-ES" dirty="0"/>
              <a:t>Actividades y productos TDR</a:t>
            </a:r>
          </a:p>
        </p:txBody>
      </p:sp>
      <p:sp>
        <p:nvSpPr>
          <p:cNvPr id="64" name="Rectángulo 63">
            <a:extLst>
              <a:ext uri="{FF2B5EF4-FFF2-40B4-BE49-F238E27FC236}">
                <a16:creationId xmlns:a16="http://schemas.microsoft.com/office/drawing/2014/main" xmlns="" id="{FF34981F-E330-4ECC-B927-BF1021C64ED6}"/>
              </a:ext>
            </a:extLst>
          </p:cNvPr>
          <p:cNvSpPr/>
          <p:nvPr/>
        </p:nvSpPr>
        <p:spPr>
          <a:xfrm>
            <a:off x="4385431" y="4439976"/>
            <a:ext cx="3434400" cy="543246"/>
          </a:xfrm>
          <a:prstGeom prst="rect">
            <a:avLst/>
          </a:prstGeom>
          <a:solidFill>
            <a:srgbClr val="C2DFAF"/>
          </a:solidFill>
          <a:ln>
            <a:solidFill>
              <a:srgbClr val="C2DFA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grpSp>
        <p:nvGrpSpPr>
          <p:cNvPr id="70" name="Grupo 69">
            <a:extLst>
              <a:ext uri="{FF2B5EF4-FFF2-40B4-BE49-F238E27FC236}">
                <a16:creationId xmlns:a16="http://schemas.microsoft.com/office/drawing/2014/main" xmlns="" id="{98074AA6-2D47-465C-AA41-640459BB69F2}"/>
              </a:ext>
            </a:extLst>
          </p:cNvPr>
          <p:cNvGrpSpPr/>
          <p:nvPr/>
        </p:nvGrpSpPr>
        <p:grpSpPr>
          <a:xfrm>
            <a:off x="4377627" y="4986806"/>
            <a:ext cx="3442204" cy="1509231"/>
            <a:chOff x="4377627" y="4986806"/>
            <a:chExt cx="3442204" cy="1509231"/>
          </a:xfrm>
          <a:solidFill>
            <a:srgbClr val="DBECD0"/>
          </a:solidFill>
        </p:grpSpPr>
        <p:sp>
          <p:nvSpPr>
            <p:cNvPr id="71" name="Rectángulo: esquinas redondeadas 28">
              <a:extLst>
                <a:ext uri="{FF2B5EF4-FFF2-40B4-BE49-F238E27FC236}">
                  <a16:creationId xmlns:a16="http://schemas.microsoft.com/office/drawing/2014/main" xmlns="" id="{F42C3B81-33E0-480C-86DF-CBA321CC20DD}"/>
                </a:ext>
              </a:extLst>
            </p:cNvPr>
            <p:cNvSpPr/>
            <p:nvPr/>
          </p:nvSpPr>
          <p:spPr>
            <a:xfrm>
              <a:off x="4377627" y="4986806"/>
              <a:ext cx="3433763" cy="1509231"/>
            </a:xfrm>
            <a:prstGeom prst="roundRect">
              <a:avLst/>
            </a:prstGeom>
            <a:grpFill/>
            <a:ln>
              <a:solidFill>
                <a:srgbClr val="DBECD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 sz="1200"/>
            </a:p>
          </p:txBody>
        </p:sp>
        <p:sp>
          <p:nvSpPr>
            <p:cNvPr id="72" name="Rectángulo 71">
              <a:extLst>
                <a:ext uri="{FF2B5EF4-FFF2-40B4-BE49-F238E27FC236}">
                  <a16:creationId xmlns:a16="http://schemas.microsoft.com/office/drawing/2014/main" xmlns="" id="{5CB36FB3-D2C2-4DD2-92E9-852306DED226}"/>
                </a:ext>
              </a:extLst>
            </p:cNvPr>
            <p:cNvSpPr/>
            <p:nvPr/>
          </p:nvSpPr>
          <p:spPr>
            <a:xfrm>
              <a:off x="4385431" y="4986806"/>
              <a:ext cx="3434400" cy="257118"/>
            </a:xfrm>
            <a:prstGeom prst="rect">
              <a:avLst/>
            </a:prstGeom>
            <a:grpFill/>
            <a:ln>
              <a:solidFill>
                <a:srgbClr val="DBECD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/>
            </a:p>
          </p:txBody>
        </p:sp>
      </p:grpSp>
      <p:grpSp>
        <p:nvGrpSpPr>
          <p:cNvPr id="81" name="Grupo 80">
            <a:extLst>
              <a:ext uri="{FF2B5EF4-FFF2-40B4-BE49-F238E27FC236}">
                <a16:creationId xmlns:a16="http://schemas.microsoft.com/office/drawing/2014/main" xmlns="" id="{C7B5EF40-18D1-48BD-A69F-4A0B1CE8AF60}"/>
              </a:ext>
            </a:extLst>
          </p:cNvPr>
          <p:cNvGrpSpPr/>
          <p:nvPr/>
        </p:nvGrpSpPr>
        <p:grpSpPr>
          <a:xfrm>
            <a:off x="4377627" y="3675796"/>
            <a:ext cx="3441085" cy="764180"/>
            <a:chOff x="4377627" y="3675796"/>
            <a:chExt cx="3441085" cy="543245"/>
          </a:xfrm>
          <a:solidFill>
            <a:srgbClr val="6DA945"/>
          </a:solidFill>
        </p:grpSpPr>
        <p:sp>
          <p:nvSpPr>
            <p:cNvPr id="86" name="Rectángulo: esquinas redondeadas 95">
              <a:extLst>
                <a:ext uri="{FF2B5EF4-FFF2-40B4-BE49-F238E27FC236}">
                  <a16:creationId xmlns:a16="http://schemas.microsoft.com/office/drawing/2014/main" xmlns="" id="{A4CACF6E-DC8A-484F-9BCA-8A8AEFFEDDCD}"/>
                </a:ext>
              </a:extLst>
            </p:cNvPr>
            <p:cNvSpPr/>
            <p:nvPr/>
          </p:nvSpPr>
          <p:spPr>
            <a:xfrm>
              <a:off x="4377627" y="3675796"/>
              <a:ext cx="3433763" cy="543245"/>
            </a:xfrm>
            <a:prstGeom prst="roundRect">
              <a:avLst/>
            </a:prstGeom>
            <a:grpFill/>
            <a:ln>
              <a:solidFill>
                <a:srgbClr val="6DA94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 sz="1200"/>
            </a:p>
          </p:txBody>
        </p:sp>
        <p:sp>
          <p:nvSpPr>
            <p:cNvPr id="94" name="Rectángulo 93">
              <a:extLst>
                <a:ext uri="{FF2B5EF4-FFF2-40B4-BE49-F238E27FC236}">
                  <a16:creationId xmlns:a16="http://schemas.microsoft.com/office/drawing/2014/main" xmlns="" id="{8A953BCF-ABA8-4E67-AFC7-1963E1B504F8}"/>
                </a:ext>
              </a:extLst>
            </p:cNvPr>
            <p:cNvSpPr/>
            <p:nvPr/>
          </p:nvSpPr>
          <p:spPr>
            <a:xfrm>
              <a:off x="4384949" y="3981723"/>
              <a:ext cx="3433763" cy="233734"/>
            </a:xfrm>
            <a:prstGeom prst="rect">
              <a:avLst/>
            </a:prstGeom>
            <a:grpFill/>
            <a:ln>
              <a:solidFill>
                <a:srgbClr val="6DA94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/>
            </a:p>
          </p:txBody>
        </p:sp>
      </p:grpSp>
      <p:sp>
        <p:nvSpPr>
          <p:cNvPr id="95" name="Rectángulo 94">
            <a:extLst>
              <a:ext uri="{FF2B5EF4-FFF2-40B4-BE49-F238E27FC236}">
                <a16:creationId xmlns:a16="http://schemas.microsoft.com/office/drawing/2014/main" xmlns="" id="{3C5DE313-72D7-4A48-A8DC-748119C59769}"/>
              </a:ext>
            </a:extLst>
          </p:cNvPr>
          <p:cNvSpPr/>
          <p:nvPr/>
        </p:nvSpPr>
        <p:spPr>
          <a:xfrm>
            <a:off x="8111897" y="4268600"/>
            <a:ext cx="3434400" cy="793174"/>
          </a:xfrm>
          <a:prstGeom prst="rect">
            <a:avLst/>
          </a:prstGeom>
          <a:solidFill>
            <a:srgbClr val="A7BEE3"/>
          </a:solidFill>
          <a:ln>
            <a:solidFill>
              <a:srgbClr val="A7BE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grpSp>
        <p:nvGrpSpPr>
          <p:cNvPr id="102" name="Grupo 101">
            <a:extLst>
              <a:ext uri="{FF2B5EF4-FFF2-40B4-BE49-F238E27FC236}">
                <a16:creationId xmlns:a16="http://schemas.microsoft.com/office/drawing/2014/main" xmlns="" id="{9B921E0A-E641-488C-9069-71992D2E43DF}"/>
              </a:ext>
            </a:extLst>
          </p:cNvPr>
          <p:cNvGrpSpPr/>
          <p:nvPr/>
        </p:nvGrpSpPr>
        <p:grpSpPr>
          <a:xfrm>
            <a:off x="8115298" y="5061774"/>
            <a:ext cx="3440524" cy="1405700"/>
            <a:chOff x="8115298" y="5061774"/>
            <a:chExt cx="3440524" cy="1405700"/>
          </a:xfrm>
          <a:solidFill>
            <a:srgbClr val="AFCAFF"/>
          </a:solidFill>
        </p:grpSpPr>
        <p:sp>
          <p:nvSpPr>
            <p:cNvPr id="104" name="Rectángulo: esquinas redondeadas 29">
              <a:extLst>
                <a:ext uri="{FF2B5EF4-FFF2-40B4-BE49-F238E27FC236}">
                  <a16:creationId xmlns:a16="http://schemas.microsoft.com/office/drawing/2014/main" xmlns="" id="{F9FB0B3E-FE9F-48D2-9825-D21FF21E3C81}"/>
                </a:ext>
              </a:extLst>
            </p:cNvPr>
            <p:cNvSpPr/>
            <p:nvPr/>
          </p:nvSpPr>
          <p:spPr>
            <a:xfrm>
              <a:off x="8115298" y="5082479"/>
              <a:ext cx="3433763" cy="1384995"/>
            </a:xfrm>
            <a:prstGeom prst="roundRect">
              <a:avLst/>
            </a:prstGeom>
            <a:grpFill/>
            <a:ln>
              <a:solidFill>
                <a:srgbClr val="AFCA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 sz="1200" dirty="0"/>
            </a:p>
          </p:txBody>
        </p:sp>
        <p:sp>
          <p:nvSpPr>
            <p:cNvPr id="105" name="Rectángulo 104">
              <a:extLst>
                <a:ext uri="{FF2B5EF4-FFF2-40B4-BE49-F238E27FC236}">
                  <a16:creationId xmlns:a16="http://schemas.microsoft.com/office/drawing/2014/main" xmlns="" id="{5F3D05E9-2960-4C3B-AEB9-E11E985FED7D}"/>
                </a:ext>
              </a:extLst>
            </p:cNvPr>
            <p:cNvSpPr/>
            <p:nvPr/>
          </p:nvSpPr>
          <p:spPr>
            <a:xfrm>
              <a:off x="8121422" y="5061774"/>
              <a:ext cx="3434400" cy="381045"/>
            </a:xfrm>
            <a:prstGeom prst="rect">
              <a:avLst/>
            </a:prstGeom>
            <a:grpFill/>
            <a:ln>
              <a:solidFill>
                <a:srgbClr val="AFCA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 dirty="0"/>
            </a:p>
          </p:txBody>
        </p:sp>
      </p:grpSp>
      <p:grpSp>
        <p:nvGrpSpPr>
          <p:cNvPr id="106" name="Grupo 105">
            <a:extLst>
              <a:ext uri="{FF2B5EF4-FFF2-40B4-BE49-F238E27FC236}">
                <a16:creationId xmlns:a16="http://schemas.microsoft.com/office/drawing/2014/main" xmlns="" id="{480202B7-64CE-4823-8200-276C33B5730E}"/>
              </a:ext>
            </a:extLst>
          </p:cNvPr>
          <p:cNvGrpSpPr/>
          <p:nvPr/>
        </p:nvGrpSpPr>
        <p:grpSpPr>
          <a:xfrm>
            <a:off x="8113476" y="3675796"/>
            <a:ext cx="3435585" cy="592804"/>
            <a:chOff x="8113476" y="3675796"/>
            <a:chExt cx="3435585" cy="592804"/>
          </a:xfrm>
          <a:solidFill>
            <a:srgbClr val="002060"/>
          </a:solidFill>
        </p:grpSpPr>
        <p:sp>
          <p:nvSpPr>
            <p:cNvPr id="108" name="Rectángulo: esquinas redondeadas 87">
              <a:extLst>
                <a:ext uri="{FF2B5EF4-FFF2-40B4-BE49-F238E27FC236}">
                  <a16:creationId xmlns:a16="http://schemas.microsoft.com/office/drawing/2014/main" xmlns="" id="{4514735F-738C-47A0-8189-D65425CB1A14}"/>
                </a:ext>
              </a:extLst>
            </p:cNvPr>
            <p:cNvSpPr/>
            <p:nvPr/>
          </p:nvSpPr>
          <p:spPr>
            <a:xfrm>
              <a:off x="8113476" y="3675796"/>
              <a:ext cx="3433763" cy="592804"/>
            </a:xfrm>
            <a:prstGeom prst="round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 sz="1200"/>
            </a:p>
          </p:txBody>
        </p:sp>
        <p:sp>
          <p:nvSpPr>
            <p:cNvPr id="109" name="Rectángulo 108">
              <a:extLst>
                <a:ext uri="{FF2B5EF4-FFF2-40B4-BE49-F238E27FC236}">
                  <a16:creationId xmlns:a16="http://schemas.microsoft.com/office/drawing/2014/main" xmlns="" id="{4C044949-8A81-49F7-AE33-EC6844AF4774}"/>
                </a:ext>
              </a:extLst>
            </p:cNvPr>
            <p:cNvSpPr/>
            <p:nvPr/>
          </p:nvSpPr>
          <p:spPr>
            <a:xfrm>
              <a:off x="8115298" y="3986645"/>
              <a:ext cx="3433763" cy="281955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/>
            </a:p>
          </p:txBody>
        </p:sp>
      </p:grpSp>
      <p:sp>
        <p:nvSpPr>
          <p:cNvPr id="110" name="Rectángulo 109">
            <a:extLst>
              <a:ext uri="{FF2B5EF4-FFF2-40B4-BE49-F238E27FC236}">
                <a16:creationId xmlns:a16="http://schemas.microsoft.com/office/drawing/2014/main" xmlns="" id="{177CAD11-451A-4474-B729-CC22250336F3}"/>
              </a:ext>
            </a:extLst>
          </p:cNvPr>
          <p:cNvSpPr/>
          <p:nvPr/>
        </p:nvSpPr>
        <p:spPr>
          <a:xfrm>
            <a:off x="8105772" y="1519804"/>
            <a:ext cx="3425399" cy="513797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grpSp>
        <p:nvGrpSpPr>
          <p:cNvPr id="111" name="Grupo 110">
            <a:extLst>
              <a:ext uri="{FF2B5EF4-FFF2-40B4-BE49-F238E27FC236}">
                <a16:creationId xmlns:a16="http://schemas.microsoft.com/office/drawing/2014/main" xmlns="" id="{1AF357AE-61AD-4481-A743-179DBB9100D7}"/>
              </a:ext>
            </a:extLst>
          </p:cNvPr>
          <p:cNvGrpSpPr/>
          <p:nvPr/>
        </p:nvGrpSpPr>
        <p:grpSpPr>
          <a:xfrm>
            <a:off x="8103084" y="866775"/>
            <a:ext cx="3436452" cy="646331"/>
            <a:chOff x="8103084" y="866775"/>
            <a:chExt cx="3436452" cy="646331"/>
          </a:xfrm>
        </p:grpSpPr>
        <p:sp>
          <p:nvSpPr>
            <p:cNvPr id="112" name="Rectángulo: esquinas redondeadas 78">
              <a:extLst>
                <a:ext uri="{FF2B5EF4-FFF2-40B4-BE49-F238E27FC236}">
                  <a16:creationId xmlns:a16="http://schemas.microsoft.com/office/drawing/2014/main" xmlns="" id="{BBC55C25-9DDB-4AE6-928E-E77676868F98}"/>
                </a:ext>
              </a:extLst>
            </p:cNvPr>
            <p:cNvSpPr/>
            <p:nvPr/>
          </p:nvSpPr>
          <p:spPr>
            <a:xfrm>
              <a:off x="8105773" y="866775"/>
              <a:ext cx="3433763" cy="646331"/>
            </a:xfrm>
            <a:prstGeom prst="roundRect">
              <a:avLst/>
            </a:prstGeom>
            <a:solidFill>
              <a:schemeClr val="bg2">
                <a:lumMod val="25000"/>
              </a:schemeClr>
            </a:soli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 sz="1200"/>
            </a:p>
          </p:txBody>
        </p:sp>
        <p:sp>
          <p:nvSpPr>
            <p:cNvPr id="113" name="Rectángulo 112">
              <a:extLst>
                <a:ext uri="{FF2B5EF4-FFF2-40B4-BE49-F238E27FC236}">
                  <a16:creationId xmlns:a16="http://schemas.microsoft.com/office/drawing/2014/main" xmlns="" id="{9FAE4D0F-6121-4AA8-87C1-4A2B47A0770E}"/>
                </a:ext>
              </a:extLst>
            </p:cNvPr>
            <p:cNvSpPr/>
            <p:nvPr/>
          </p:nvSpPr>
          <p:spPr>
            <a:xfrm>
              <a:off x="8103084" y="1239049"/>
              <a:ext cx="3434400" cy="274057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/>
            </a:p>
          </p:txBody>
        </p:sp>
      </p:grpSp>
      <p:grpSp>
        <p:nvGrpSpPr>
          <p:cNvPr id="114" name="Grupo 113">
            <a:extLst>
              <a:ext uri="{FF2B5EF4-FFF2-40B4-BE49-F238E27FC236}">
                <a16:creationId xmlns:a16="http://schemas.microsoft.com/office/drawing/2014/main" xmlns="" id="{A7D85152-CDCF-4CEF-8041-F6D49968AC2D}"/>
              </a:ext>
            </a:extLst>
          </p:cNvPr>
          <p:cNvGrpSpPr/>
          <p:nvPr/>
        </p:nvGrpSpPr>
        <p:grpSpPr>
          <a:xfrm>
            <a:off x="8097408" y="2033601"/>
            <a:ext cx="3435110" cy="1503572"/>
            <a:chOff x="8115298" y="2735396"/>
            <a:chExt cx="3435110" cy="1503572"/>
          </a:xfrm>
          <a:solidFill>
            <a:schemeClr val="bg2">
              <a:lumMod val="90000"/>
            </a:schemeClr>
          </a:solidFill>
        </p:grpSpPr>
        <p:sp>
          <p:nvSpPr>
            <p:cNvPr id="115" name="Rectángulo: esquinas redondeadas 26">
              <a:extLst>
                <a:ext uri="{FF2B5EF4-FFF2-40B4-BE49-F238E27FC236}">
                  <a16:creationId xmlns:a16="http://schemas.microsoft.com/office/drawing/2014/main" xmlns="" id="{937F5F68-14C2-46B7-9F81-4F7E76171935}"/>
                </a:ext>
              </a:extLst>
            </p:cNvPr>
            <p:cNvSpPr/>
            <p:nvPr/>
          </p:nvSpPr>
          <p:spPr>
            <a:xfrm>
              <a:off x="8115298" y="2750521"/>
              <a:ext cx="3433763" cy="1488447"/>
            </a:xfrm>
            <a:prstGeom prst="roundRect">
              <a:avLst/>
            </a:prstGeom>
            <a:grpFill/>
            <a:ln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 sz="1200"/>
            </a:p>
          </p:txBody>
        </p:sp>
        <p:sp>
          <p:nvSpPr>
            <p:cNvPr id="116" name="Rectángulo 115">
              <a:extLst>
                <a:ext uri="{FF2B5EF4-FFF2-40B4-BE49-F238E27FC236}">
                  <a16:creationId xmlns:a16="http://schemas.microsoft.com/office/drawing/2014/main" xmlns="" id="{3707F5B8-245B-41AF-8FDD-D6EA7B7A526F}"/>
                </a:ext>
              </a:extLst>
            </p:cNvPr>
            <p:cNvSpPr/>
            <p:nvPr/>
          </p:nvSpPr>
          <p:spPr>
            <a:xfrm>
              <a:off x="8116645" y="2735396"/>
              <a:ext cx="3433763" cy="467976"/>
            </a:xfrm>
            <a:prstGeom prst="rect">
              <a:avLst/>
            </a:prstGeom>
            <a:grpFill/>
            <a:ln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/>
            </a:p>
          </p:txBody>
        </p:sp>
      </p:grpSp>
      <p:sp>
        <p:nvSpPr>
          <p:cNvPr id="117" name="Rectángulo 116">
            <a:extLst>
              <a:ext uri="{FF2B5EF4-FFF2-40B4-BE49-F238E27FC236}">
                <a16:creationId xmlns:a16="http://schemas.microsoft.com/office/drawing/2014/main" xmlns="" id="{B0F7FBF6-894C-407A-ABFA-EB011A49895A}"/>
              </a:ext>
            </a:extLst>
          </p:cNvPr>
          <p:cNvSpPr/>
          <p:nvPr/>
        </p:nvSpPr>
        <p:spPr>
          <a:xfrm>
            <a:off x="4376736" y="1465940"/>
            <a:ext cx="3434400" cy="500392"/>
          </a:xfrm>
          <a:prstGeom prst="rect">
            <a:avLst/>
          </a:prstGeom>
          <a:solidFill>
            <a:srgbClr val="3FE1D9"/>
          </a:solidFill>
          <a:ln>
            <a:solidFill>
              <a:srgbClr val="3FE1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grpSp>
        <p:nvGrpSpPr>
          <p:cNvPr id="118" name="Grupo 117">
            <a:extLst>
              <a:ext uri="{FF2B5EF4-FFF2-40B4-BE49-F238E27FC236}">
                <a16:creationId xmlns:a16="http://schemas.microsoft.com/office/drawing/2014/main" xmlns="" id="{110F4271-A3D0-442E-8340-7BBDB3892077}"/>
              </a:ext>
            </a:extLst>
          </p:cNvPr>
          <p:cNvGrpSpPr/>
          <p:nvPr/>
        </p:nvGrpSpPr>
        <p:grpSpPr>
          <a:xfrm>
            <a:off x="4376735" y="1961600"/>
            <a:ext cx="3434400" cy="1577842"/>
            <a:chOff x="4376735" y="1871540"/>
            <a:chExt cx="3434400" cy="1667902"/>
          </a:xfrm>
          <a:solidFill>
            <a:srgbClr val="84ECE7"/>
          </a:solidFill>
        </p:grpSpPr>
        <p:sp>
          <p:nvSpPr>
            <p:cNvPr id="119" name="Rectángulo: esquinas redondeadas 24">
              <a:extLst>
                <a:ext uri="{FF2B5EF4-FFF2-40B4-BE49-F238E27FC236}">
                  <a16:creationId xmlns:a16="http://schemas.microsoft.com/office/drawing/2014/main" xmlns="" id="{05D42BC9-24A7-4210-A627-D2651902E5B2}"/>
                </a:ext>
              </a:extLst>
            </p:cNvPr>
            <p:cNvSpPr/>
            <p:nvPr/>
          </p:nvSpPr>
          <p:spPr>
            <a:xfrm>
              <a:off x="4376735" y="1961600"/>
              <a:ext cx="3433763" cy="1577842"/>
            </a:xfrm>
            <a:prstGeom prst="roundRect">
              <a:avLst/>
            </a:prstGeom>
            <a:grpFill/>
            <a:ln>
              <a:solidFill>
                <a:srgbClr val="84EC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 sz="1200"/>
            </a:p>
          </p:txBody>
        </p:sp>
        <p:sp>
          <p:nvSpPr>
            <p:cNvPr id="120" name="Rectángulo 119">
              <a:extLst>
                <a:ext uri="{FF2B5EF4-FFF2-40B4-BE49-F238E27FC236}">
                  <a16:creationId xmlns:a16="http://schemas.microsoft.com/office/drawing/2014/main" xmlns="" id="{07777B2F-0C13-443E-9516-4BA816FE7D88}"/>
                </a:ext>
              </a:extLst>
            </p:cNvPr>
            <p:cNvSpPr/>
            <p:nvPr/>
          </p:nvSpPr>
          <p:spPr>
            <a:xfrm>
              <a:off x="4376735" y="1871540"/>
              <a:ext cx="3434400" cy="301128"/>
            </a:xfrm>
            <a:prstGeom prst="rect">
              <a:avLst/>
            </a:prstGeom>
            <a:grpFill/>
            <a:ln>
              <a:solidFill>
                <a:srgbClr val="84EC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/>
            </a:p>
          </p:txBody>
        </p:sp>
      </p:grpSp>
      <p:grpSp>
        <p:nvGrpSpPr>
          <p:cNvPr id="121" name="Grupo 120">
            <a:extLst>
              <a:ext uri="{FF2B5EF4-FFF2-40B4-BE49-F238E27FC236}">
                <a16:creationId xmlns:a16="http://schemas.microsoft.com/office/drawing/2014/main" xmlns="" id="{19A9E9C4-9BEC-428C-B982-E333A66AAD3E}"/>
              </a:ext>
            </a:extLst>
          </p:cNvPr>
          <p:cNvGrpSpPr/>
          <p:nvPr/>
        </p:nvGrpSpPr>
        <p:grpSpPr>
          <a:xfrm>
            <a:off x="4373145" y="852583"/>
            <a:ext cx="3437353" cy="646331"/>
            <a:chOff x="4373145" y="852583"/>
            <a:chExt cx="3437353" cy="518565"/>
          </a:xfrm>
        </p:grpSpPr>
        <p:sp>
          <p:nvSpPr>
            <p:cNvPr id="122" name="Rectángulo: esquinas redondeadas 68">
              <a:extLst>
                <a:ext uri="{FF2B5EF4-FFF2-40B4-BE49-F238E27FC236}">
                  <a16:creationId xmlns:a16="http://schemas.microsoft.com/office/drawing/2014/main" xmlns="" id="{8D52ECF5-F337-447F-AF7C-2FC8EAB90DE2}"/>
                </a:ext>
              </a:extLst>
            </p:cNvPr>
            <p:cNvSpPr/>
            <p:nvPr/>
          </p:nvSpPr>
          <p:spPr>
            <a:xfrm>
              <a:off x="4376735" y="852583"/>
              <a:ext cx="3433763" cy="508582"/>
            </a:xfrm>
            <a:prstGeom prst="roundRect">
              <a:avLst/>
            </a:prstGeom>
            <a:solidFill>
              <a:srgbClr val="1CB4AD"/>
            </a:solidFill>
            <a:ln>
              <a:solidFill>
                <a:srgbClr val="1CB4A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 sz="1200"/>
            </a:p>
          </p:txBody>
        </p:sp>
        <p:sp>
          <p:nvSpPr>
            <p:cNvPr id="123" name="Rectángulo 122">
              <a:extLst>
                <a:ext uri="{FF2B5EF4-FFF2-40B4-BE49-F238E27FC236}">
                  <a16:creationId xmlns:a16="http://schemas.microsoft.com/office/drawing/2014/main" xmlns="" id="{698D907E-001F-4539-A71D-38E073CE8A59}"/>
                </a:ext>
              </a:extLst>
            </p:cNvPr>
            <p:cNvSpPr/>
            <p:nvPr/>
          </p:nvSpPr>
          <p:spPr>
            <a:xfrm>
              <a:off x="4373145" y="1070020"/>
              <a:ext cx="3434400" cy="301128"/>
            </a:xfrm>
            <a:prstGeom prst="rect">
              <a:avLst/>
            </a:prstGeom>
            <a:solidFill>
              <a:srgbClr val="1CB4AD"/>
            </a:solidFill>
            <a:ln>
              <a:solidFill>
                <a:srgbClr val="1CB4A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/>
            </a:p>
          </p:txBody>
        </p:sp>
      </p:grpSp>
      <p:sp>
        <p:nvSpPr>
          <p:cNvPr id="124" name="Rectángulo 123">
            <a:extLst>
              <a:ext uri="{FF2B5EF4-FFF2-40B4-BE49-F238E27FC236}">
                <a16:creationId xmlns:a16="http://schemas.microsoft.com/office/drawing/2014/main" xmlns="" id="{9B7D113F-C6DF-4F78-B4AB-9AA5352BEFFC}"/>
              </a:ext>
            </a:extLst>
          </p:cNvPr>
          <p:cNvSpPr/>
          <p:nvPr/>
        </p:nvSpPr>
        <p:spPr>
          <a:xfrm>
            <a:off x="647060" y="1970561"/>
            <a:ext cx="3434400" cy="833234"/>
          </a:xfrm>
          <a:prstGeom prst="rect">
            <a:avLst/>
          </a:prstGeom>
          <a:solidFill>
            <a:srgbClr val="FC96A9"/>
          </a:solidFill>
          <a:ln>
            <a:solidFill>
              <a:srgbClr val="FC96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grpSp>
        <p:nvGrpSpPr>
          <p:cNvPr id="125" name="Grupo 124">
            <a:extLst>
              <a:ext uri="{FF2B5EF4-FFF2-40B4-BE49-F238E27FC236}">
                <a16:creationId xmlns:a16="http://schemas.microsoft.com/office/drawing/2014/main" xmlns="" id="{BF0E0C66-ECCD-47EF-BCD2-AC4E5ECC6D72}"/>
              </a:ext>
            </a:extLst>
          </p:cNvPr>
          <p:cNvGrpSpPr/>
          <p:nvPr/>
        </p:nvGrpSpPr>
        <p:grpSpPr>
          <a:xfrm>
            <a:off x="647060" y="861512"/>
            <a:ext cx="3434400" cy="1110844"/>
            <a:chOff x="647060" y="861512"/>
            <a:chExt cx="3434400" cy="1110844"/>
          </a:xfrm>
          <a:solidFill>
            <a:srgbClr val="FB5B7B"/>
          </a:solidFill>
        </p:grpSpPr>
        <p:sp>
          <p:nvSpPr>
            <p:cNvPr id="126" name="Rectángulo: esquinas redondeadas 61">
              <a:extLst>
                <a:ext uri="{FF2B5EF4-FFF2-40B4-BE49-F238E27FC236}">
                  <a16:creationId xmlns:a16="http://schemas.microsoft.com/office/drawing/2014/main" xmlns="" id="{04EE70E9-B174-4532-B3C6-043936CC99E4}"/>
                </a:ext>
              </a:extLst>
            </p:cNvPr>
            <p:cNvSpPr/>
            <p:nvPr/>
          </p:nvSpPr>
          <p:spPr>
            <a:xfrm>
              <a:off x="647060" y="861512"/>
              <a:ext cx="3434400" cy="1105327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 sz="1200" dirty="0"/>
            </a:p>
          </p:txBody>
        </p:sp>
        <p:sp>
          <p:nvSpPr>
            <p:cNvPr id="127" name="Rectángulo 126">
              <a:extLst>
                <a:ext uri="{FF2B5EF4-FFF2-40B4-BE49-F238E27FC236}">
                  <a16:creationId xmlns:a16="http://schemas.microsoft.com/office/drawing/2014/main" xmlns="" id="{7A0C5F70-4D60-42EE-BD15-DC12F61C25AB}"/>
                </a:ext>
              </a:extLst>
            </p:cNvPr>
            <p:cNvSpPr/>
            <p:nvPr/>
          </p:nvSpPr>
          <p:spPr>
            <a:xfrm>
              <a:off x="647060" y="1295313"/>
              <a:ext cx="3433763" cy="6770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/>
            </a:p>
          </p:txBody>
        </p:sp>
      </p:grpSp>
      <p:sp>
        <p:nvSpPr>
          <p:cNvPr id="128" name="Rectángulo 127">
            <a:extLst>
              <a:ext uri="{FF2B5EF4-FFF2-40B4-BE49-F238E27FC236}">
                <a16:creationId xmlns:a16="http://schemas.microsoft.com/office/drawing/2014/main" xmlns="" id="{6DFAD726-D7C6-4A52-AB8B-0F8CB4D8666B}"/>
              </a:ext>
            </a:extLst>
          </p:cNvPr>
          <p:cNvSpPr/>
          <p:nvPr/>
        </p:nvSpPr>
        <p:spPr>
          <a:xfrm>
            <a:off x="709374" y="2125568"/>
            <a:ext cx="32575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/>
            <a:r>
              <a:rPr lang="es-EC" sz="1400" dirty="0">
                <a:solidFill>
                  <a:srgbClr val="404040"/>
                </a:solidFill>
                <a:latin typeface="Century Gothic" panose="020B0502020202020204" pitchFamily="34" charset="0"/>
              </a:rPr>
              <a:t>Encuestas gestionadas a empresas o establecimientos económicos.</a:t>
            </a:r>
          </a:p>
        </p:txBody>
      </p:sp>
      <p:sp>
        <p:nvSpPr>
          <p:cNvPr id="129" name="Rectángulo 128">
            <a:extLst>
              <a:ext uri="{FF2B5EF4-FFF2-40B4-BE49-F238E27FC236}">
                <a16:creationId xmlns:a16="http://schemas.microsoft.com/office/drawing/2014/main" xmlns="" id="{3601ECE1-D712-433D-BAA4-560B601B823C}"/>
              </a:ext>
            </a:extLst>
          </p:cNvPr>
          <p:cNvSpPr/>
          <p:nvPr/>
        </p:nvSpPr>
        <p:spPr>
          <a:xfrm>
            <a:off x="5141842" y="990681"/>
            <a:ext cx="26532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s-EC" dirty="0">
                <a:solidFill>
                  <a:schemeClr val="bg1"/>
                </a:solidFill>
                <a:latin typeface="Century Gothic" panose="020B0502020202020204" pitchFamily="34" charset="0"/>
              </a:rPr>
              <a:t>Críticos Codificadores</a:t>
            </a:r>
          </a:p>
        </p:txBody>
      </p:sp>
      <p:sp>
        <p:nvSpPr>
          <p:cNvPr id="130" name="Rectángulo 129">
            <a:extLst>
              <a:ext uri="{FF2B5EF4-FFF2-40B4-BE49-F238E27FC236}">
                <a16:creationId xmlns:a16="http://schemas.microsoft.com/office/drawing/2014/main" xmlns="" id="{FB7603CD-BEB0-42EA-9048-4F7B1D644D8D}"/>
              </a:ext>
            </a:extLst>
          </p:cNvPr>
          <p:cNvSpPr/>
          <p:nvPr/>
        </p:nvSpPr>
        <p:spPr>
          <a:xfrm>
            <a:off x="4421980" y="1489811"/>
            <a:ext cx="32575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/>
            <a:r>
              <a:rPr lang="es-MX" sz="1200" dirty="0">
                <a:solidFill>
                  <a:srgbClr val="404040"/>
                </a:solidFill>
                <a:latin typeface="Century Gothic" panose="020B0502020202020204" pitchFamily="34" charset="0"/>
              </a:rPr>
              <a:t>Encuestas criticadas y codificadas a empresas.</a:t>
            </a:r>
            <a:endParaRPr lang="es-EC" sz="1200" dirty="0">
              <a:solidFill>
                <a:srgbClr val="404040"/>
              </a:solidFill>
              <a:latin typeface="Century Gothic" panose="020B0502020202020204" pitchFamily="34" charset="0"/>
            </a:endParaRPr>
          </a:p>
        </p:txBody>
      </p:sp>
      <p:sp>
        <p:nvSpPr>
          <p:cNvPr id="131" name="Rectángulo 130">
            <a:extLst>
              <a:ext uri="{FF2B5EF4-FFF2-40B4-BE49-F238E27FC236}">
                <a16:creationId xmlns:a16="http://schemas.microsoft.com/office/drawing/2014/main" xmlns="" id="{3216DD36-2890-4DA4-865F-FD67482A021C}"/>
              </a:ext>
            </a:extLst>
          </p:cNvPr>
          <p:cNvSpPr/>
          <p:nvPr/>
        </p:nvSpPr>
        <p:spPr>
          <a:xfrm>
            <a:off x="4376736" y="1969781"/>
            <a:ext cx="334804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fontAlgn="ctr">
              <a:buFont typeface="Arial" panose="020B0604020202020204" pitchFamily="34" charset="0"/>
              <a:buChar char="•"/>
            </a:pPr>
            <a:r>
              <a:rPr lang="es-EC" sz="1200" dirty="0">
                <a:solidFill>
                  <a:srgbClr val="404040"/>
                </a:solidFill>
                <a:latin typeface="Century Gothic" panose="020B0502020202020204" pitchFamily="34" charset="0"/>
              </a:rPr>
              <a:t>Reporte del directorio de empresas (crítica</a:t>
            </a:r>
            <a:r>
              <a:rPr lang="es-EC" sz="1200" dirty="0" smtClean="0">
                <a:solidFill>
                  <a:srgbClr val="404040"/>
                </a:solidFill>
                <a:latin typeface="Century Gothic" panose="020B0502020202020204" pitchFamily="34" charset="0"/>
              </a:rPr>
              <a:t>)</a:t>
            </a:r>
            <a:endParaRPr lang="es-MX" sz="1200" dirty="0" smtClean="0">
              <a:solidFill>
                <a:srgbClr val="404040"/>
              </a:solidFill>
              <a:latin typeface="Century Gothic" panose="020B0502020202020204" pitchFamily="34" charset="0"/>
            </a:endParaRPr>
          </a:p>
          <a:p>
            <a:pPr marL="285750" indent="-285750" fontAlgn="ctr">
              <a:buFont typeface="Arial" panose="020B0604020202020204" pitchFamily="34" charset="0"/>
              <a:buChar char="•"/>
            </a:pPr>
            <a:r>
              <a:rPr lang="es-MX" sz="1200" dirty="0" smtClean="0">
                <a:solidFill>
                  <a:srgbClr val="404040"/>
                </a:solidFill>
                <a:latin typeface="Century Gothic" panose="020B0502020202020204" pitchFamily="34" charset="0"/>
              </a:rPr>
              <a:t>Correos </a:t>
            </a:r>
            <a:r>
              <a:rPr lang="es-MX" sz="1200" dirty="0">
                <a:solidFill>
                  <a:srgbClr val="404040"/>
                </a:solidFill>
                <a:latin typeface="Century Gothic" panose="020B0502020202020204" pitchFamily="34" charset="0"/>
              </a:rPr>
              <a:t>de asignación de carga de empresas para criticar</a:t>
            </a:r>
          </a:p>
          <a:p>
            <a:pPr marL="285750" indent="-285750" fontAlgn="ctr">
              <a:buFont typeface="Arial" panose="020B0604020202020204" pitchFamily="34" charset="0"/>
              <a:buChar char="•"/>
            </a:pPr>
            <a:r>
              <a:rPr lang="es-EC" sz="1200" dirty="0">
                <a:solidFill>
                  <a:srgbClr val="404040"/>
                </a:solidFill>
                <a:latin typeface="Century Gothic" panose="020B0502020202020204" pitchFamily="34" charset="0"/>
              </a:rPr>
              <a:t>Matriz de seguimiento de cargas diarias (Individual)</a:t>
            </a:r>
            <a:endParaRPr lang="es-MX" sz="1200" dirty="0">
              <a:solidFill>
                <a:srgbClr val="404040"/>
              </a:solidFill>
              <a:latin typeface="Century Gothic" panose="020B0502020202020204" pitchFamily="34" charset="0"/>
            </a:endParaRPr>
          </a:p>
          <a:p>
            <a:pPr marL="285750" indent="-285750" fontAlgn="ctr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rgbClr val="404040"/>
                </a:solidFill>
                <a:latin typeface="Century Gothic" panose="020B0502020202020204" pitchFamily="34" charset="0"/>
              </a:rPr>
              <a:t>PDF de la encuesta criticada (INFOCAPT</a:t>
            </a:r>
            <a:r>
              <a:rPr lang="es-MX" sz="1200" dirty="0" smtClean="0">
                <a:solidFill>
                  <a:srgbClr val="404040"/>
                </a:solidFill>
                <a:latin typeface="Century Gothic" panose="020B0502020202020204" pitchFamily="34" charset="0"/>
              </a:rPr>
              <a:t>)</a:t>
            </a:r>
            <a:endParaRPr lang="es-MX" sz="1200" dirty="0">
              <a:solidFill>
                <a:srgbClr val="404040"/>
              </a:solidFill>
              <a:latin typeface="Century Gothic" panose="020B0502020202020204" pitchFamily="34" charset="0"/>
            </a:endParaRPr>
          </a:p>
        </p:txBody>
      </p:sp>
      <p:sp>
        <p:nvSpPr>
          <p:cNvPr id="132" name="Rectángulo 131">
            <a:extLst>
              <a:ext uri="{FF2B5EF4-FFF2-40B4-BE49-F238E27FC236}">
                <a16:creationId xmlns:a16="http://schemas.microsoft.com/office/drawing/2014/main" xmlns="" id="{37092389-8261-4EB3-ADF0-945501F61F57}"/>
              </a:ext>
            </a:extLst>
          </p:cNvPr>
          <p:cNvSpPr/>
          <p:nvPr/>
        </p:nvSpPr>
        <p:spPr>
          <a:xfrm>
            <a:off x="9161079" y="3678887"/>
            <a:ext cx="236553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es-EC" dirty="0">
                <a:solidFill>
                  <a:schemeClr val="bg1"/>
                </a:solidFill>
                <a:latin typeface="Century Gothic" panose="020B0502020202020204" pitchFamily="34" charset="0"/>
              </a:rPr>
              <a:t>Asistente Técnico  Zonal</a:t>
            </a:r>
          </a:p>
        </p:txBody>
      </p:sp>
      <p:sp>
        <p:nvSpPr>
          <p:cNvPr id="133" name="Rectángulo 132">
            <a:extLst>
              <a:ext uri="{FF2B5EF4-FFF2-40B4-BE49-F238E27FC236}">
                <a16:creationId xmlns:a16="http://schemas.microsoft.com/office/drawing/2014/main" xmlns="" id="{5258CB1A-8800-4991-8E7D-3352585E036C}"/>
              </a:ext>
            </a:extLst>
          </p:cNvPr>
          <p:cNvSpPr/>
          <p:nvPr/>
        </p:nvSpPr>
        <p:spPr>
          <a:xfrm>
            <a:off x="8119900" y="4260041"/>
            <a:ext cx="3434400" cy="830997"/>
          </a:xfrm>
          <a:prstGeom prst="rect">
            <a:avLst/>
          </a:prstGeom>
          <a:solidFill>
            <a:srgbClr val="5B92FF"/>
          </a:solidFill>
          <a:ln>
            <a:solidFill>
              <a:srgbClr val="5B92FF"/>
            </a:solidFill>
          </a:ln>
        </p:spPr>
        <p:txBody>
          <a:bodyPr wrap="square">
            <a:spAutoFit/>
          </a:bodyPr>
          <a:lstStyle/>
          <a:p>
            <a:pPr fontAlgn="ctr"/>
            <a:r>
              <a:rPr lang="es-MX" sz="1200" dirty="0">
                <a:solidFill>
                  <a:srgbClr val="404040"/>
                </a:solidFill>
                <a:latin typeface="Century Gothic" panose="020B0502020202020204" pitchFamily="34" charset="0"/>
              </a:rPr>
              <a:t>Reporte consolidado de las herramientas de recolección y seguimiento ejecutadas.</a:t>
            </a:r>
          </a:p>
          <a:p>
            <a:pPr fontAlgn="ctr"/>
            <a:r>
              <a:rPr lang="es-MX" sz="1200" dirty="0">
                <a:solidFill>
                  <a:srgbClr val="404040"/>
                </a:solidFill>
                <a:latin typeface="Century Gothic" panose="020B0502020202020204" pitchFamily="34" charset="0"/>
              </a:rPr>
              <a:t>Directorio de Empresas actualizado y reporte de empresas validadas.</a:t>
            </a:r>
            <a:endParaRPr lang="es-EC" sz="1200" dirty="0">
              <a:solidFill>
                <a:srgbClr val="404040"/>
              </a:solidFill>
              <a:latin typeface="Century Gothic" panose="020B0502020202020204" pitchFamily="34" charset="0"/>
            </a:endParaRPr>
          </a:p>
        </p:txBody>
      </p:sp>
      <p:sp>
        <p:nvSpPr>
          <p:cNvPr id="134" name="Rectángulo 133">
            <a:extLst>
              <a:ext uri="{FF2B5EF4-FFF2-40B4-BE49-F238E27FC236}">
                <a16:creationId xmlns:a16="http://schemas.microsoft.com/office/drawing/2014/main" xmlns="" id="{6116AD28-D6DC-407E-96BF-4469A5C9AA6D}"/>
              </a:ext>
            </a:extLst>
          </p:cNvPr>
          <p:cNvSpPr/>
          <p:nvPr/>
        </p:nvSpPr>
        <p:spPr>
          <a:xfrm>
            <a:off x="8097408" y="5111043"/>
            <a:ext cx="342664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fontAlgn="ctr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rgbClr val="404040"/>
                </a:solidFill>
                <a:latin typeface="Century Gothic" panose="020B0502020202020204" pitchFamily="34" charset="0"/>
              </a:rPr>
              <a:t>Reporte de avance de encuestas/hojas de seguimiento a ejecución de encuestas</a:t>
            </a:r>
            <a:endParaRPr lang="es-EC" sz="1200" dirty="0">
              <a:solidFill>
                <a:srgbClr val="404040"/>
              </a:solidFill>
              <a:latin typeface="Century Gothic" panose="020B0502020202020204" pitchFamily="34" charset="0"/>
            </a:endParaRPr>
          </a:p>
          <a:p>
            <a:pPr marL="285750" indent="-285750" fontAlgn="ctr">
              <a:buFont typeface="Arial" panose="020B0604020202020204" pitchFamily="34" charset="0"/>
              <a:buChar char="•"/>
            </a:pPr>
            <a:r>
              <a:rPr lang="es-MX" sz="1200" dirty="0" smtClean="0">
                <a:solidFill>
                  <a:srgbClr val="404040"/>
                </a:solidFill>
                <a:latin typeface="Century Gothic" panose="020B0502020202020204" pitchFamily="34" charset="0"/>
              </a:rPr>
              <a:t>Reporte </a:t>
            </a:r>
            <a:r>
              <a:rPr lang="es-MX" sz="1200" dirty="0">
                <a:solidFill>
                  <a:srgbClr val="404040"/>
                </a:solidFill>
                <a:latin typeface="Century Gothic" panose="020B0502020202020204" pitchFamily="34" charset="0"/>
              </a:rPr>
              <a:t>del directorio de empresas INFOCAPT - sin microdato</a:t>
            </a:r>
          </a:p>
          <a:p>
            <a:pPr marL="285750" indent="-285750" fontAlgn="ctr">
              <a:buFont typeface="Arial" panose="020B0604020202020204" pitchFamily="34" charset="0"/>
              <a:buChar char="•"/>
            </a:pPr>
            <a:r>
              <a:rPr lang="es-EC" sz="1200" dirty="0">
                <a:solidFill>
                  <a:srgbClr val="404040"/>
                </a:solidFill>
                <a:latin typeface="Century Gothic" panose="020B0502020202020204" pitchFamily="34" charset="0"/>
              </a:rPr>
              <a:t>Matriz de inconsistencias (Validación automatizada-directorio</a:t>
            </a:r>
            <a:r>
              <a:rPr lang="es-EC" sz="1200" dirty="0" smtClean="0">
                <a:solidFill>
                  <a:srgbClr val="404040"/>
                </a:solidFill>
                <a:latin typeface="Century Gothic" panose="020B0502020202020204" pitchFamily="34" charset="0"/>
              </a:rPr>
              <a:t>)</a:t>
            </a:r>
            <a:endParaRPr lang="es-MX" sz="1200" dirty="0">
              <a:solidFill>
                <a:srgbClr val="404040"/>
              </a:solidFill>
              <a:latin typeface="Century Gothic" panose="020B0502020202020204" pitchFamily="34" charset="0"/>
            </a:endParaRPr>
          </a:p>
        </p:txBody>
      </p:sp>
      <p:sp>
        <p:nvSpPr>
          <p:cNvPr id="135" name="Rectángulo 134">
            <a:extLst>
              <a:ext uri="{FF2B5EF4-FFF2-40B4-BE49-F238E27FC236}">
                <a16:creationId xmlns:a16="http://schemas.microsoft.com/office/drawing/2014/main" xmlns="" id="{25886C99-CFA2-4193-B370-BBF6BB7C5F40}"/>
              </a:ext>
            </a:extLst>
          </p:cNvPr>
          <p:cNvSpPr/>
          <p:nvPr/>
        </p:nvSpPr>
        <p:spPr>
          <a:xfrm>
            <a:off x="8777850" y="880168"/>
            <a:ext cx="285033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es-EC" dirty="0">
                <a:solidFill>
                  <a:schemeClr val="bg1"/>
                </a:solidFill>
                <a:latin typeface="Century Gothic" panose="020B0502020202020204" pitchFamily="34" charset="0"/>
              </a:rPr>
              <a:t>Auxiliar de Operativo de Campo</a:t>
            </a:r>
          </a:p>
        </p:txBody>
      </p:sp>
      <p:sp>
        <p:nvSpPr>
          <p:cNvPr id="136" name="Rectángulo 135">
            <a:extLst>
              <a:ext uri="{FF2B5EF4-FFF2-40B4-BE49-F238E27FC236}">
                <a16:creationId xmlns:a16="http://schemas.microsoft.com/office/drawing/2014/main" xmlns="" id="{22155CCA-AD4C-4100-9C6F-CC6D12A0E63C}"/>
              </a:ext>
            </a:extLst>
          </p:cNvPr>
          <p:cNvSpPr/>
          <p:nvPr/>
        </p:nvSpPr>
        <p:spPr>
          <a:xfrm>
            <a:off x="8075899" y="1537686"/>
            <a:ext cx="34427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/>
            <a:r>
              <a:rPr lang="es-EC" sz="1200" dirty="0">
                <a:solidFill>
                  <a:srgbClr val="404040"/>
                </a:solidFill>
                <a:latin typeface="Century Gothic" panose="020B0502020202020204" pitchFamily="34" charset="0"/>
              </a:rPr>
              <a:t>Reporte de Directorio de Empresas actualizado  y reporte de cargas asignadas </a:t>
            </a:r>
          </a:p>
        </p:txBody>
      </p:sp>
      <p:sp>
        <p:nvSpPr>
          <p:cNvPr id="137" name="Rectángulo 136">
            <a:extLst>
              <a:ext uri="{FF2B5EF4-FFF2-40B4-BE49-F238E27FC236}">
                <a16:creationId xmlns:a16="http://schemas.microsoft.com/office/drawing/2014/main" xmlns="" id="{9BE6DB83-FA2E-426A-B96A-E485F1AA1153}"/>
              </a:ext>
            </a:extLst>
          </p:cNvPr>
          <p:cNvSpPr/>
          <p:nvPr/>
        </p:nvSpPr>
        <p:spPr>
          <a:xfrm>
            <a:off x="8098755" y="2098621"/>
            <a:ext cx="343376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/>
            <a:r>
              <a:rPr lang="es-MX" sz="1200" dirty="0">
                <a:solidFill>
                  <a:srgbClr val="404040"/>
                </a:solidFill>
                <a:latin typeface="Century Gothic" panose="020B0502020202020204" pitchFamily="34" charset="0"/>
              </a:rPr>
              <a:t>Cargas de trabajo - Una sola vez</a:t>
            </a:r>
            <a:endParaRPr lang="es-EC" sz="1200" dirty="0">
              <a:solidFill>
                <a:srgbClr val="404040"/>
              </a:solidFill>
              <a:latin typeface="Century Gothic" panose="020B0502020202020204" pitchFamily="34" charset="0"/>
            </a:endParaRPr>
          </a:p>
          <a:p>
            <a:pPr fontAlgn="ctr"/>
            <a:r>
              <a:rPr lang="es-MX" sz="1200" dirty="0" smtClean="0">
                <a:solidFill>
                  <a:srgbClr val="404040"/>
                </a:solidFill>
                <a:latin typeface="Century Gothic" panose="020B0502020202020204" pitchFamily="34" charset="0"/>
              </a:rPr>
              <a:t>Correos </a:t>
            </a:r>
            <a:r>
              <a:rPr lang="es-MX" sz="1200" dirty="0">
                <a:solidFill>
                  <a:srgbClr val="404040"/>
                </a:solidFill>
                <a:latin typeface="Century Gothic" panose="020B0502020202020204" pitchFamily="34" charset="0"/>
              </a:rPr>
              <a:t>para revisión del directorio de empresas (preliminar), dirigidos al asistente técnico</a:t>
            </a:r>
          </a:p>
          <a:p>
            <a:pPr fontAlgn="ctr"/>
            <a:r>
              <a:rPr lang="es-MX" sz="1200" dirty="0">
                <a:solidFill>
                  <a:srgbClr val="404040"/>
                </a:solidFill>
                <a:latin typeface="Century Gothic" panose="020B0502020202020204" pitchFamily="34" charset="0"/>
              </a:rPr>
              <a:t>Matriz de validación inconsistencias directorio (Validación automatizada-directorio</a:t>
            </a:r>
            <a:r>
              <a:rPr lang="es-MX" sz="1200" dirty="0" smtClean="0">
                <a:solidFill>
                  <a:srgbClr val="404040"/>
                </a:solidFill>
                <a:latin typeface="Century Gothic" panose="020B0502020202020204" pitchFamily="34" charset="0"/>
              </a:rPr>
              <a:t>)</a:t>
            </a:r>
            <a:endParaRPr lang="es-MX" sz="1200" dirty="0">
              <a:solidFill>
                <a:srgbClr val="404040"/>
              </a:solidFill>
              <a:latin typeface="Century Gothic" panose="020B0502020202020204" pitchFamily="34" charset="0"/>
            </a:endParaRPr>
          </a:p>
        </p:txBody>
      </p:sp>
      <p:sp>
        <p:nvSpPr>
          <p:cNvPr id="138" name="Rectángulo 137">
            <a:extLst>
              <a:ext uri="{FF2B5EF4-FFF2-40B4-BE49-F238E27FC236}">
                <a16:creationId xmlns:a16="http://schemas.microsoft.com/office/drawing/2014/main" xmlns="" id="{62F6E8A9-61ED-4146-8270-DB8933A5FDFC}"/>
              </a:ext>
            </a:extLst>
          </p:cNvPr>
          <p:cNvSpPr/>
          <p:nvPr/>
        </p:nvSpPr>
        <p:spPr>
          <a:xfrm>
            <a:off x="5202275" y="3870498"/>
            <a:ext cx="25324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es-EC" dirty="0">
                <a:solidFill>
                  <a:schemeClr val="bg1"/>
                </a:solidFill>
                <a:latin typeface="Century Gothic" panose="020B0502020202020204" pitchFamily="34" charset="0"/>
              </a:rPr>
              <a:t>Revisores de Calidad</a:t>
            </a:r>
          </a:p>
        </p:txBody>
      </p:sp>
      <p:sp>
        <p:nvSpPr>
          <p:cNvPr id="139" name="Rectángulo 138">
            <a:extLst>
              <a:ext uri="{FF2B5EF4-FFF2-40B4-BE49-F238E27FC236}">
                <a16:creationId xmlns:a16="http://schemas.microsoft.com/office/drawing/2014/main" xmlns="" id="{2BF95D21-F2CB-4BE9-983C-895CA7B4F9B0}"/>
              </a:ext>
            </a:extLst>
          </p:cNvPr>
          <p:cNvSpPr/>
          <p:nvPr/>
        </p:nvSpPr>
        <p:spPr>
          <a:xfrm>
            <a:off x="4394957" y="4564514"/>
            <a:ext cx="32575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/>
            <a:r>
              <a:rPr lang="es-MX" sz="1200" dirty="0">
                <a:solidFill>
                  <a:srgbClr val="404040"/>
                </a:solidFill>
                <a:latin typeface="Century Gothic" panose="020B0502020202020204" pitchFamily="34" charset="0"/>
              </a:rPr>
              <a:t>Reporte de resultados de inconsistencias.</a:t>
            </a:r>
            <a:endParaRPr lang="es-EC" sz="1200" dirty="0">
              <a:solidFill>
                <a:srgbClr val="404040"/>
              </a:solidFill>
              <a:latin typeface="Century Gothic" panose="020B0502020202020204" pitchFamily="34" charset="0"/>
            </a:endParaRPr>
          </a:p>
        </p:txBody>
      </p:sp>
      <p:sp>
        <p:nvSpPr>
          <p:cNvPr id="140" name="Rectángulo 139">
            <a:extLst>
              <a:ext uri="{FF2B5EF4-FFF2-40B4-BE49-F238E27FC236}">
                <a16:creationId xmlns:a16="http://schemas.microsoft.com/office/drawing/2014/main" xmlns="" id="{41C32C67-EFD5-454A-8B97-D11A5782DAB4}"/>
              </a:ext>
            </a:extLst>
          </p:cNvPr>
          <p:cNvSpPr/>
          <p:nvPr/>
        </p:nvSpPr>
        <p:spPr>
          <a:xfrm>
            <a:off x="4394956" y="5120099"/>
            <a:ext cx="341554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fontAlgn="ctr">
              <a:buFont typeface="Arial" panose="020B0604020202020204" pitchFamily="34" charset="0"/>
              <a:buChar char="•"/>
            </a:pPr>
            <a:r>
              <a:rPr lang="es-EC" sz="1200" dirty="0">
                <a:solidFill>
                  <a:srgbClr val="404040"/>
                </a:solidFill>
                <a:latin typeface="Century Gothic" panose="020B0502020202020204" pitchFamily="34" charset="0"/>
              </a:rPr>
              <a:t>Reporte del directorio de empresas con matriz de inconsistencias (Validación automatizada-tomo I, II, agregados económicos)</a:t>
            </a:r>
          </a:p>
          <a:p>
            <a:pPr marL="285750" indent="-285750" fontAlgn="ctr">
              <a:buFont typeface="Arial" panose="020B0604020202020204" pitchFamily="34" charset="0"/>
              <a:buChar char="•"/>
            </a:pPr>
            <a:r>
              <a:rPr lang="es-MX" sz="1200" dirty="0" smtClean="0">
                <a:solidFill>
                  <a:srgbClr val="404040"/>
                </a:solidFill>
                <a:latin typeface="Century Gothic" panose="020B0502020202020204" pitchFamily="34" charset="0"/>
              </a:rPr>
              <a:t>Correos </a:t>
            </a:r>
            <a:r>
              <a:rPr lang="es-MX" sz="1200" dirty="0">
                <a:solidFill>
                  <a:srgbClr val="404040"/>
                </a:solidFill>
                <a:latin typeface="Century Gothic" panose="020B0502020202020204" pitchFamily="34" charset="0"/>
              </a:rPr>
              <a:t>de asignación de carga de casos para </a:t>
            </a:r>
            <a:r>
              <a:rPr lang="es-MX" sz="1200" dirty="0" smtClean="0">
                <a:solidFill>
                  <a:srgbClr val="404040"/>
                </a:solidFill>
                <a:latin typeface="Century Gothic" panose="020B0502020202020204" pitchFamily="34" charset="0"/>
              </a:rPr>
              <a:t>validar</a:t>
            </a:r>
            <a:endParaRPr lang="es-MX" sz="1200" dirty="0">
              <a:solidFill>
                <a:srgbClr val="40404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41" name="Imagen 140">
            <a:extLst>
              <a:ext uri="{FF2B5EF4-FFF2-40B4-BE49-F238E27FC236}">
                <a16:creationId xmlns:a16="http://schemas.microsoft.com/office/drawing/2014/main" xmlns="" id="{BE266F06-D54F-4BBE-A4D5-B99010798D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4221" y="923936"/>
            <a:ext cx="476887" cy="476887"/>
          </a:xfrm>
          <a:prstGeom prst="rect">
            <a:avLst/>
          </a:prstGeom>
        </p:spPr>
      </p:pic>
      <p:sp>
        <p:nvSpPr>
          <p:cNvPr id="142" name="Rectángulo 141">
            <a:extLst>
              <a:ext uri="{FF2B5EF4-FFF2-40B4-BE49-F238E27FC236}">
                <a16:creationId xmlns:a16="http://schemas.microsoft.com/office/drawing/2014/main" xmlns="" id="{F1EE9F54-6299-40A8-A514-2C8F28A3C706}"/>
              </a:ext>
            </a:extLst>
          </p:cNvPr>
          <p:cNvSpPr/>
          <p:nvPr/>
        </p:nvSpPr>
        <p:spPr>
          <a:xfrm>
            <a:off x="1866168" y="1239049"/>
            <a:ext cx="19309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es-EC" dirty="0">
                <a:solidFill>
                  <a:schemeClr val="bg1"/>
                </a:solidFill>
                <a:latin typeface="Century Gothic" panose="020B0502020202020204" pitchFamily="34" charset="0"/>
              </a:rPr>
              <a:t>Encuestadores</a:t>
            </a:r>
          </a:p>
        </p:txBody>
      </p:sp>
      <p:grpSp>
        <p:nvGrpSpPr>
          <p:cNvPr id="143" name="Grupo 142">
            <a:extLst>
              <a:ext uri="{FF2B5EF4-FFF2-40B4-BE49-F238E27FC236}">
                <a16:creationId xmlns:a16="http://schemas.microsoft.com/office/drawing/2014/main" xmlns="" id="{D4E5AEEB-1F7E-4DAC-BE6B-724E8D90E310}"/>
              </a:ext>
            </a:extLst>
          </p:cNvPr>
          <p:cNvGrpSpPr/>
          <p:nvPr/>
        </p:nvGrpSpPr>
        <p:grpSpPr>
          <a:xfrm>
            <a:off x="650042" y="2800350"/>
            <a:ext cx="3434400" cy="3667125"/>
            <a:chOff x="620950" y="2800350"/>
            <a:chExt cx="3434400" cy="3667125"/>
          </a:xfrm>
          <a:solidFill>
            <a:srgbClr val="FDC7D1"/>
          </a:solidFill>
        </p:grpSpPr>
        <p:sp>
          <p:nvSpPr>
            <p:cNvPr id="144" name="Rectángulo: esquinas redondeadas 1">
              <a:extLst>
                <a:ext uri="{FF2B5EF4-FFF2-40B4-BE49-F238E27FC236}">
                  <a16:creationId xmlns:a16="http://schemas.microsoft.com/office/drawing/2014/main" xmlns="" id="{ED1CA5F2-7CC4-4D81-9F62-184AD319D9C4}"/>
                </a:ext>
              </a:extLst>
            </p:cNvPr>
            <p:cNvSpPr/>
            <p:nvPr/>
          </p:nvSpPr>
          <p:spPr>
            <a:xfrm>
              <a:off x="620950" y="2800350"/>
              <a:ext cx="3434400" cy="3667125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 sz="1200"/>
            </a:p>
          </p:txBody>
        </p:sp>
        <p:sp>
          <p:nvSpPr>
            <p:cNvPr id="145" name="Rectángulo 144">
              <a:extLst>
                <a:ext uri="{FF2B5EF4-FFF2-40B4-BE49-F238E27FC236}">
                  <a16:creationId xmlns:a16="http://schemas.microsoft.com/office/drawing/2014/main" xmlns="" id="{FF479793-8940-4B99-9E64-090FA74B4669}"/>
                </a:ext>
              </a:extLst>
            </p:cNvPr>
            <p:cNvSpPr/>
            <p:nvPr/>
          </p:nvSpPr>
          <p:spPr>
            <a:xfrm>
              <a:off x="620950" y="2800350"/>
              <a:ext cx="3434400" cy="9429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/>
            </a:p>
          </p:txBody>
        </p:sp>
      </p:grpSp>
      <p:sp>
        <p:nvSpPr>
          <p:cNvPr id="146" name="Rectángulo 145">
            <a:extLst>
              <a:ext uri="{FF2B5EF4-FFF2-40B4-BE49-F238E27FC236}">
                <a16:creationId xmlns:a16="http://schemas.microsoft.com/office/drawing/2014/main" xmlns="" id="{39B6D9AD-74E8-4944-B640-D8975794B557}"/>
              </a:ext>
            </a:extLst>
          </p:cNvPr>
          <p:cNvSpPr/>
          <p:nvPr/>
        </p:nvSpPr>
        <p:spPr>
          <a:xfrm>
            <a:off x="643931" y="2954488"/>
            <a:ext cx="342653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fontAlgn="ctr">
              <a:buFont typeface="Arial" panose="020B0604020202020204" pitchFamily="34" charset="0"/>
              <a:buChar char="•"/>
            </a:pPr>
            <a:r>
              <a:rPr lang="es-EC" sz="1200" dirty="0">
                <a:solidFill>
                  <a:srgbClr val="404040"/>
                </a:solidFill>
                <a:latin typeface="Century Gothic" panose="020B0502020202020204" pitchFamily="34" charset="0"/>
              </a:rPr>
              <a:t>Reporte del directorio de empresas (levantamiento).</a:t>
            </a:r>
          </a:p>
          <a:p>
            <a:pPr marL="285750" indent="-285750" fontAlgn="ctr">
              <a:buFont typeface="Arial" panose="020B0604020202020204" pitchFamily="34" charset="0"/>
              <a:buChar char="•"/>
            </a:pPr>
            <a:endParaRPr lang="es-MX" sz="1200" dirty="0" smtClean="0">
              <a:solidFill>
                <a:srgbClr val="404040"/>
              </a:solidFill>
              <a:latin typeface="Century Gothic" panose="020B0502020202020204" pitchFamily="34" charset="0"/>
            </a:endParaRPr>
          </a:p>
          <a:p>
            <a:pPr marL="285750" indent="-285750" fontAlgn="ctr">
              <a:buFont typeface="Arial" panose="020B0604020202020204" pitchFamily="34" charset="0"/>
              <a:buChar char="•"/>
            </a:pPr>
            <a:r>
              <a:rPr lang="es-MX" sz="1200" dirty="0" smtClean="0">
                <a:solidFill>
                  <a:srgbClr val="404040"/>
                </a:solidFill>
                <a:latin typeface="Century Gothic" panose="020B0502020202020204" pitchFamily="34" charset="0"/>
              </a:rPr>
              <a:t>Oficios </a:t>
            </a:r>
            <a:r>
              <a:rPr lang="es-MX" sz="1200" dirty="0">
                <a:solidFill>
                  <a:srgbClr val="404040"/>
                </a:solidFill>
                <a:latin typeface="Century Gothic" panose="020B0502020202020204" pitchFamily="34" charset="0"/>
              </a:rPr>
              <a:t>de socialización por empresa gestionada.</a:t>
            </a:r>
          </a:p>
          <a:p>
            <a:pPr marL="285750" indent="-285750" fontAlgn="ctr">
              <a:buFont typeface="Arial" panose="020B0604020202020204" pitchFamily="34" charset="0"/>
              <a:buChar char="•"/>
            </a:pPr>
            <a:endParaRPr lang="es-MX" sz="1200" dirty="0">
              <a:solidFill>
                <a:srgbClr val="404040"/>
              </a:solidFill>
              <a:latin typeface="Century Gothic" panose="020B0502020202020204" pitchFamily="34" charset="0"/>
            </a:endParaRPr>
          </a:p>
          <a:p>
            <a:pPr marL="285750" indent="-285750" fontAlgn="ctr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rgbClr val="404040"/>
                </a:solidFill>
                <a:latin typeface="Century Gothic" panose="020B0502020202020204" pitchFamily="34" charset="0"/>
              </a:rPr>
              <a:t>Correos solicitando información o llenado de la encuesta.</a:t>
            </a:r>
          </a:p>
          <a:p>
            <a:pPr marL="285750" indent="-285750" fontAlgn="ctr">
              <a:buFont typeface="Arial" panose="020B0604020202020204" pitchFamily="34" charset="0"/>
              <a:buChar char="•"/>
            </a:pPr>
            <a:endParaRPr lang="es-MX" sz="1200" dirty="0">
              <a:solidFill>
                <a:srgbClr val="404040"/>
              </a:solidFill>
              <a:latin typeface="Century Gothic" panose="020B0502020202020204" pitchFamily="34" charset="0"/>
            </a:endParaRPr>
          </a:p>
          <a:p>
            <a:pPr marL="285750" indent="-285750" fontAlgn="ctr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rgbClr val="404040"/>
                </a:solidFill>
                <a:latin typeface="Century Gothic" panose="020B0502020202020204" pitchFamily="34" charset="0"/>
              </a:rPr>
              <a:t>PDF de la encuesta levantada (INFOCAPT).</a:t>
            </a:r>
          </a:p>
          <a:p>
            <a:pPr marL="285750" indent="-285750" fontAlgn="ctr">
              <a:buFont typeface="Arial" panose="020B0604020202020204" pitchFamily="34" charset="0"/>
              <a:buChar char="•"/>
            </a:pPr>
            <a:endParaRPr lang="es-MX" sz="1200" dirty="0">
              <a:solidFill>
                <a:srgbClr val="404040"/>
              </a:solidFill>
              <a:latin typeface="Century Gothic" panose="020B0502020202020204" pitchFamily="34" charset="0"/>
            </a:endParaRPr>
          </a:p>
          <a:p>
            <a:pPr marL="285750" indent="-285750" fontAlgn="ctr">
              <a:buFont typeface="Arial" panose="020B0604020202020204" pitchFamily="34" charset="0"/>
              <a:buChar char="•"/>
            </a:pPr>
            <a:r>
              <a:rPr lang="es-EC" sz="1200" dirty="0">
                <a:solidFill>
                  <a:srgbClr val="404040"/>
                </a:solidFill>
                <a:latin typeface="Century Gothic" panose="020B0502020202020204" pitchFamily="34" charset="0"/>
              </a:rPr>
              <a:t>Evidencia de reuniones presenciales o telemáticas.</a:t>
            </a:r>
          </a:p>
          <a:p>
            <a:pPr marL="285750" indent="-285750" fontAlgn="ctr">
              <a:buFont typeface="Arial" panose="020B0604020202020204" pitchFamily="34" charset="0"/>
              <a:buChar char="•"/>
            </a:pPr>
            <a:endParaRPr lang="es-EC" sz="1200" dirty="0">
              <a:solidFill>
                <a:srgbClr val="404040"/>
              </a:solidFill>
              <a:latin typeface="Century Gothic" panose="020B0502020202020204" pitchFamily="34" charset="0"/>
            </a:endParaRPr>
          </a:p>
          <a:p>
            <a:pPr marL="285750" indent="-285750" fontAlgn="ctr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rgbClr val="404040"/>
                </a:solidFill>
                <a:latin typeface="Century Gothic" panose="020B0502020202020204" pitchFamily="34" charset="0"/>
              </a:rPr>
              <a:t>Hoja de seguimiento a las empresas gestionadas</a:t>
            </a:r>
            <a:r>
              <a:rPr lang="es-EC" sz="1200" dirty="0">
                <a:solidFill>
                  <a:srgbClr val="404040"/>
                </a:solidFill>
                <a:latin typeface="Century Gothic" panose="020B0502020202020204" pitchFamily="34" charset="0"/>
              </a:rPr>
              <a:t>.</a:t>
            </a:r>
          </a:p>
          <a:p>
            <a:pPr marL="285750" indent="-285750" fontAlgn="ctr">
              <a:buFont typeface="Arial" panose="020B0604020202020204" pitchFamily="34" charset="0"/>
              <a:buChar char="•"/>
            </a:pPr>
            <a:endParaRPr lang="es-EC" sz="1200" dirty="0">
              <a:solidFill>
                <a:srgbClr val="40404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47" name="Imagen 146">
            <a:extLst>
              <a:ext uri="{FF2B5EF4-FFF2-40B4-BE49-F238E27FC236}">
                <a16:creationId xmlns:a16="http://schemas.microsoft.com/office/drawing/2014/main" xmlns="" id="{4DFCAD56-3B7E-44C1-8F2B-704D22AC04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7675" y="922776"/>
            <a:ext cx="952500" cy="952500"/>
          </a:xfrm>
          <a:prstGeom prst="rect">
            <a:avLst/>
          </a:prstGeom>
        </p:spPr>
      </p:pic>
      <p:pic>
        <p:nvPicPr>
          <p:cNvPr id="148" name="Imagen 147">
            <a:extLst>
              <a:ext uri="{FF2B5EF4-FFF2-40B4-BE49-F238E27FC236}">
                <a16:creationId xmlns:a16="http://schemas.microsoft.com/office/drawing/2014/main" xmlns="" id="{123EA414-B646-4DAC-8AC1-0A3A14F5E1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67304" y="845131"/>
            <a:ext cx="685760" cy="685760"/>
          </a:xfrm>
          <a:prstGeom prst="rect">
            <a:avLst/>
          </a:prstGeom>
        </p:spPr>
      </p:pic>
      <p:pic>
        <p:nvPicPr>
          <p:cNvPr id="149" name="Imagen 148">
            <a:extLst>
              <a:ext uri="{FF2B5EF4-FFF2-40B4-BE49-F238E27FC236}">
                <a16:creationId xmlns:a16="http://schemas.microsoft.com/office/drawing/2014/main" xmlns="" id="{ED85EC4D-8F48-40C5-A978-60B399A2BD8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17165" y="3699622"/>
            <a:ext cx="528581" cy="528581"/>
          </a:xfrm>
          <a:prstGeom prst="rect">
            <a:avLst/>
          </a:prstGeom>
        </p:spPr>
      </p:pic>
      <p:pic>
        <p:nvPicPr>
          <p:cNvPr id="150" name="Imagen 149">
            <a:extLst>
              <a:ext uri="{FF2B5EF4-FFF2-40B4-BE49-F238E27FC236}">
                <a16:creationId xmlns:a16="http://schemas.microsoft.com/office/drawing/2014/main" xmlns="" id="{1930884F-00B8-4460-B2DE-5E2AB5346CA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45685" y="3707289"/>
            <a:ext cx="688533" cy="688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642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ítulo 1">
            <a:extLst>
              <a:ext uri="{FF2B5EF4-FFF2-40B4-BE49-F238E27FC236}">
                <a16:creationId xmlns="" xmlns:a16="http://schemas.microsoft.com/office/drawing/2014/main" id="{2F24E1AB-A4DD-0A45-A04F-82B4AE9B60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7832" y="372496"/>
            <a:ext cx="8209048" cy="530024"/>
          </a:xfrm>
        </p:spPr>
        <p:txBody>
          <a:bodyPr>
            <a:normAutofit/>
          </a:bodyPr>
          <a:lstStyle/>
          <a:p>
            <a:r>
              <a:rPr lang="es-ES" dirty="0"/>
              <a:t>Consideraciones</a:t>
            </a:r>
          </a:p>
        </p:txBody>
      </p:sp>
      <p:sp>
        <p:nvSpPr>
          <p:cNvPr id="12" name="CuadroTexto 11"/>
          <p:cNvSpPr txBox="1"/>
          <p:nvPr/>
        </p:nvSpPr>
        <p:spPr>
          <a:xfrm>
            <a:off x="2038268" y="3626899"/>
            <a:ext cx="4200607" cy="1569660"/>
          </a:xfrm>
          <a:prstGeom prst="rect">
            <a:avLst/>
          </a:prstGeom>
          <a:noFill/>
          <a:ln w="28575">
            <a:noFill/>
            <a:prstDash val="lgDashDotDot"/>
          </a:ln>
        </p:spPr>
        <p:txBody>
          <a:bodyPr wrap="square" rtlCol="0">
            <a:spAutoFit/>
          </a:bodyPr>
          <a:lstStyle/>
          <a:p>
            <a:pPr marL="0" lvl="1" indent="-342900" algn="just">
              <a:buFont typeface="Wingdings" panose="05000000000000000000" pitchFamily="2" charset="2"/>
              <a:buChar char="v"/>
            </a:pPr>
            <a:r>
              <a:rPr lang="es-ES" sz="1600" dirty="0"/>
              <a:t>RUC</a:t>
            </a:r>
          </a:p>
          <a:p>
            <a:pPr marL="0" lvl="1" indent="-342900" algn="just">
              <a:buFont typeface="Wingdings" panose="05000000000000000000" pitchFamily="2" charset="2"/>
              <a:buChar char="v"/>
            </a:pPr>
            <a:r>
              <a:rPr lang="es-ES" sz="1600" dirty="0"/>
              <a:t>Razón Social / Nombre Comercial</a:t>
            </a:r>
          </a:p>
          <a:p>
            <a:pPr marL="0" lvl="1" indent="-342900" algn="just">
              <a:buFont typeface="Wingdings" panose="05000000000000000000" pitchFamily="2" charset="2"/>
              <a:buChar char="v"/>
            </a:pPr>
            <a:r>
              <a:rPr lang="es-ES" sz="1600" dirty="0"/>
              <a:t>Ubicación de la empresa</a:t>
            </a:r>
          </a:p>
          <a:p>
            <a:pPr marL="0" lvl="1" indent="-342900" algn="just">
              <a:buFont typeface="Wingdings" panose="05000000000000000000" pitchFamily="2" charset="2"/>
              <a:buChar char="v"/>
            </a:pPr>
            <a:r>
              <a:rPr lang="es-ES" sz="1600" dirty="0"/>
              <a:t>Números telefónicos </a:t>
            </a:r>
          </a:p>
          <a:p>
            <a:pPr marL="0" lvl="1" indent="-342900" algn="just">
              <a:buFont typeface="Wingdings" panose="05000000000000000000" pitchFamily="2" charset="2"/>
              <a:buChar char="v"/>
            </a:pPr>
            <a:r>
              <a:rPr lang="es-ES" sz="1600" dirty="0"/>
              <a:t>Información del informante</a:t>
            </a:r>
          </a:p>
          <a:p>
            <a:pPr marL="0" lvl="1" indent="-342900" algn="just">
              <a:buFont typeface="Wingdings" panose="05000000000000000000" pitchFamily="2" charset="2"/>
              <a:buChar char="v"/>
            </a:pPr>
            <a:r>
              <a:rPr lang="es-ES" sz="1600" dirty="0"/>
              <a:t>Correos electrónicos, entre otros.</a:t>
            </a:r>
          </a:p>
        </p:txBody>
      </p:sp>
      <p:sp>
        <p:nvSpPr>
          <p:cNvPr id="13" name="CuadroTexto 12"/>
          <p:cNvSpPr txBox="1"/>
          <p:nvPr/>
        </p:nvSpPr>
        <p:spPr>
          <a:xfrm>
            <a:off x="825616" y="1429753"/>
            <a:ext cx="104821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1600" dirty="0"/>
              <a:t>De acuerdo con el Art. 21. de la Ley Estadística y la Ley de Protección de Datos, “los datos individuales que se obtengan para efectos de Estadística y Censos son de carácter reservado; en consecuencia, no podrán darse a conocer informaciones individuales de ninguna especie (…)”.</a:t>
            </a:r>
            <a:endParaRPr lang="es-EC" sz="1600" dirty="0"/>
          </a:p>
        </p:txBody>
      </p:sp>
      <p:pic>
        <p:nvPicPr>
          <p:cNvPr id="14" name="Imagen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49527" y="3811971"/>
            <a:ext cx="1249252" cy="1384588"/>
          </a:xfrm>
          <a:prstGeom prst="rect">
            <a:avLst/>
          </a:prstGeom>
        </p:spPr>
      </p:pic>
      <p:sp>
        <p:nvSpPr>
          <p:cNvPr id="15" name="CuadroTexto 14"/>
          <p:cNvSpPr txBox="1"/>
          <p:nvPr/>
        </p:nvSpPr>
        <p:spPr>
          <a:xfrm>
            <a:off x="825616" y="2510641"/>
            <a:ext cx="104821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1600" dirty="0"/>
              <a:t>En este sentido, garantizando la confidencialidad de la información obtenida en campo, no será factible difundir datos como:</a:t>
            </a:r>
            <a:endParaRPr lang="es-EC" sz="1600" dirty="0"/>
          </a:p>
        </p:txBody>
      </p:sp>
    </p:spTree>
    <p:extLst>
      <p:ext uri="{BB962C8B-B14F-4D97-AF65-F5344CB8AC3E}">
        <p14:creationId xmlns:p14="http://schemas.microsoft.com/office/powerpoint/2010/main" val="1706278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>
            <a:extLst>
              <a:ext uri="{FF2B5EF4-FFF2-40B4-BE49-F238E27FC236}">
                <a16:creationId xmlns:a16="http://schemas.microsoft.com/office/drawing/2014/main" xmlns="" id="{DED21298-D27F-8144-9661-E73371FFB3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29776" y="2982478"/>
            <a:ext cx="8399365" cy="1249459"/>
          </a:xfrm>
        </p:spPr>
        <p:txBody>
          <a:bodyPr>
            <a:noAutofit/>
          </a:bodyPr>
          <a:lstStyle/>
          <a:p>
            <a:r>
              <a:rPr lang="es-ES_tradnl" sz="4000" dirty="0"/>
              <a:t>Procesos </a:t>
            </a:r>
            <a:r>
              <a:rPr lang="es-ES_tradnl" sz="4000" dirty="0" smtClean="0"/>
              <a:t>Administrativos -Financieros </a:t>
            </a:r>
            <a:endParaRPr lang="es-ES" sz="4000" dirty="0"/>
          </a:p>
        </p:txBody>
      </p:sp>
    </p:spTree>
    <p:extLst>
      <p:ext uri="{BB962C8B-B14F-4D97-AF65-F5344CB8AC3E}">
        <p14:creationId xmlns:p14="http://schemas.microsoft.com/office/powerpoint/2010/main" val="1065587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Título 1">
            <a:extLst>
              <a:ext uri="{FF2B5EF4-FFF2-40B4-BE49-F238E27FC236}">
                <a16:creationId xmlns="" xmlns:a16="http://schemas.microsoft.com/office/drawing/2014/main" id="{2F24E1AB-A4DD-0A45-A04F-82B4AE9B60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7832" y="372496"/>
            <a:ext cx="8209048" cy="530024"/>
          </a:xfrm>
        </p:spPr>
        <p:txBody>
          <a:bodyPr>
            <a:normAutofit/>
          </a:bodyPr>
          <a:lstStyle/>
          <a:p>
            <a:r>
              <a:rPr lang="es-ES" dirty="0"/>
              <a:t>Recursos y Cronograma ENESEM 2024</a:t>
            </a:r>
          </a:p>
        </p:txBody>
      </p:sp>
      <p:sp>
        <p:nvSpPr>
          <p:cNvPr id="97" name="Título 5"/>
          <p:cNvSpPr txBox="1">
            <a:spLocks/>
          </p:cNvSpPr>
          <p:nvPr/>
        </p:nvSpPr>
        <p:spPr>
          <a:xfrm>
            <a:off x="965320" y="995061"/>
            <a:ext cx="9332584" cy="4808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s-EC"/>
            </a:defPPr>
            <a:lvl1pPr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  <a:cs typeface="Century Gothic (Títulos)"/>
              </a:defRPr>
            </a:lvl1pPr>
          </a:lstStyle>
          <a:p>
            <a:r>
              <a:rPr lang="es-MX" dirty="0">
                <a:solidFill>
                  <a:srgbClr val="E7E6E6">
                    <a:lumMod val="50000"/>
                  </a:srgbClr>
                </a:solidFill>
                <a:latin typeface="+mj-lt"/>
              </a:rPr>
              <a:t>Cronograma de Contratación, Distribución de personal y vehículos por Coordinación Zonal </a:t>
            </a:r>
          </a:p>
        </p:txBody>
      </p:sp>
      <p:sp>
        <p:nvSpPr>
          <p:cNvPr id="98" name="Google Shape;304;p21"/>
          <p:cNvSpPr/>
          <p:nvPr/>
        </p:nvSpPr>
        <p:spPr>
          <a:xfrm>
            <a:off x="1642071" y="3650531"/>
            <a:ext cx="2488782" cy="343166"/>
          </a:xfrm>
          <a:custGeom>
            <a:avLst/>
            <a:gdLst/>
            <a:ahLst/>
            <a:cxnLst/>
            <a:rect l="l" t="t" r="r" b="b"/>
            <a:pathLst>
              <a:path w="203884" h="28552" extrusionOk="0">
                <a:moveTo>
                  <a:pt x="1" y="0"/>
                </a:moveTo>
                <a:lnTo>
                  <a:pt x="1" y="28552"/>
                </a:lnTo>
                <a:lnTo>
                  <a:pt x="203883" y="28552"/>
                </a:lnTo>
                <a:lnTo>
                  <a:pt x="203883" y="0"/>
                </a:lnTo>
                <a:close/>
              </a:path>
            </a:pathLst>
          </a:custGeom>
          <a:noFill/>
          <a:ln w="19050" cap="flat" cmpd="sng">
            <a:solidFill>
              <a:srgbClr val="8FC03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ES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Arial"/>
                <a:sym typeface="Arial"/>
              </a:rPr>
              <a:t>Críticos Codificadores *</a:t>
            </a:r>
            <a:endParaRPr kumimoji="0" sz="12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Arial"/>
              <a:sym typeface="Arial"/>
            </a:endParaRPr>
          </a:p>
        </p:txBody>
      </p:sp>
      <p:sp>
        <p:nvSpPr>
          <p:cNvPr id="107" name="Google Shape;305;p21"/>
          <p:cNvSpPr/>
          <p:nvPr/>
        </p:nvSpPr>
        <p:spPr>
          <a:xfrm>
            <a:off x="1642070" y="3220792"/>
            <a:ext cx="2488781" cy="354518"/>
          </a:xfrm>
          <a:custGeom>
            <a:avLst/>
            <a:gdLst/>
            <a:ahLst/>
            <a:cxnLst/>
            <a:rect l="l" t="t" r="r" b="b"/>
            <a:pathLst>
              <a:path w="203884" h="28552" extrusionOk="0">
                <a:moveTo>
                  <a:pt x="1" y="0"/>
                </a:moveTo>
                <a:lnTo>
                  <a:pt x="1" y="28552"/>
                </a:lnTo>
                <a:lnTo>
                  <a:pt x="203883" y="28552"/>
                </a:lnTo>
                <a:lnTo>
                  <a:pt x="203883" y="0"/>
                </a:lnTo>
                <a:close/>
              </a:path>
            </a:pathLst>
          </a:custGeom>
          <a:noFill/>
          <a:ln w="19050" cap="flat" cmpd="sng">
            <a:solidFill>
              <a:srgbClr val="1FC2B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ES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Arial"/>
                <a:sym typeface="Arial"/>
              </a:rPr>
              <a:t>Encuestadores *</a:t>
            </a:r>
            <a:endParaRPr kumimoji="0" sz="12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Arial"/>
              <a:sym typeface="Arial"/>
            </a:endParaRPr>
          </a:p>
        </p:txBody>
      </p:sp>
      <p:sp>
        <p:nvSpPr>
          <p:cNvPr id="108" name="Google Shape;306;p21"/>
          <p:cNvSpPr/>
          <p:nvPr/>
        </p:nvSpPr>
        <p:spPr>
          <a:xfrm>
            <a:off x="1626244" y="2800435"/>
            <a:ext cx="2504608" cy="342498"/>
          </a:xfrm>
          <a:custGeom>
            <a:avLst/>
            <a:gdLst/>
            <a:ahLst/>
            <a:cxnLst/>
            <a:rect l="l" t="t" r="r" b="b"/>
            <a:pathLst>
              <a:path w="203884" h="28552" extrusionOk="0">
                <a:moveTo>
                  <a:pt x="1" y="0"/>
                </a:moveTo>
                <a:lnTo>
                  <a:pt x="1" y="28552"/>
                </a:lnTo>
                <a:lnTo>
                  <a:pt x="203883" y="28552"/>
                </a:lnTo>
                <a:lnTo>
                  <a:pt x="203883" y="0"/>
                </a:lnTo>
                <a:close/>
              </a:path>
            </a:pathLst>
          </a:custGeom>
          <a:noFill/>
          <a:ln w="19050" cap="flat" cmpd="sng">
            <a:solidFill>
              <a:srgbClr val="D1CC6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ES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Arial"/>
                <a:sym typeface="Arial"/>
              </a:rPr>
              <a:t>Asistente Técnico Zonal</a:t>
            </a:r>
            <a:endParaRPr kumimoji="0" sz="12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Arial"/>
              <a:sym typeface="Arial"/>
            </a:endParaRPr>
          </a:p>
        </p:txBody>
      </p:sp>
      <p:sp>
        <p:nvSpPr>
          <p:cNvPr id="109" name="Google Shape;327;p21"/>
          <p:cNvSpPr/>
          <p:nvPr/>
        </p:nvSpPr>
        <p:spPr>
          <a:xfrm>
            <a:off x="251990" y="2368559"/>
            <a:ext cx="3878861" cy="353251"/>
          </a:xfrm>
          <a:prstGeom prst="roundRect">
            <a:avLst>
              <a:gd name="adj" fmla="val 0"/>
            </a:avLst>
          </a:prstGeom>
          <a:solidFill>
            <a:srgbClr val="D0E0E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ES" sz="12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Arial"/>
                <a:sym typeface="Arial"/>
              </a:rPr>
              <a:t>Personal  Ocasional</a:t>
            </a:r>
            <a:endParaRPr kumimoji="0" sz="1200" b="1" i="0" u="none" strike="noStrike" kern="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Arial"/>
              <a:sym typeface="Arial"/>
            </a:endParaRPr>
          </a:p>
        </p:txBody>
      </p:sp>
      <p:sp>
        <p:nvSpPr>
          <p:cNvPr id="110" name="Google Shape;330;p21"/>
          <p:cNvSpPr/>
          <p:nvPr/>
        </p:nvSpPr>
        <p:spPr>
          <a:xfrm>
            <a:off x="251990" y="4935196"/>
            <a:ext cx="3878861" cy="384619"/>
          </a:xfrm>
          <a:prstGeom prst="roundRect">
            <a:avLst>
              <a:gd name="adj" fmla="val 0"/>
            </a:avLst>
          </a:prstGeom>
          <a:solidFill>
            <a:srgbClr val="D0E0E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ES" sz="12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Arial"/>
                <a:sym typeface="Arial"/>
              </a:rPr>
              <a:t>Vehículos</a:t>
            </a:r>
            <a:endParaRPr kumimoji="0" sz="1200" b="1" i="0" u="none" strike="noStrike" kern="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Arial"/>
              <a:sym typeface="Arial"/>
            </a:endParaRPr>
          </a:p>
        </p:txBody>
      </p:sp>
      <p:sp>
        <p:nvSpPr>
          <p:cNvPr id="114" name="Google Shape;339;p21"/>
          <p:cNvSpPr/>
          <p:nvPr/>
        </p:nvSpPr>
        <p:spPr>
          <a:xfrm>
            <a:off x="251991" y="2813009"/>
            <a:ext cx="1297787" cy="2082508"/>
          </a:xfrm>
          <a:prstGeom prst="roundRect">
            <a:avLst>
              <a:gd name="adj" fmla="val 0"/>
            </a:avLst>
          </a:prstGeom>
          <a:solidFill>
            <a:srgbClr val="D0E0E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ES" sz="12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Arial"/>
                <a:sym typeface="Arial"/>
              </a:rPr>
              <a:t>Personal Civil</a:t>
            </a:r>
            <a:endParaRPr kumimoji="0" sz="1200" b="1" i="0" u="none" strike="noStrike" kern="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Arial"/>
              <a:sym typeface="Arial"/>
            </a:endParaRPr>
          </a:p>
        </p:txBody>
      </p:sp>
      <p:sp>
        <p:nvSpPr>
          <p:cNvPr id="115" name="Google Shape;327;p21"/>
          <p:cNvSpPr/>
          <p:nvPr/>
        </p:nvSpPr>
        <p:spPr>
          <a:xfrm>
            <a:off x="251992" y="1878705"/>
            <a:ext cx="3878859" cy="437827"/>
          </a:xfrm>
          <a:prstGeom prst="roundRect">
            <a:avLst>
              <a:gd name="adj" fmla="val 0"/>
            </a:avLst>
          </a:prstGeom>
          <a:solidFill>
            <a:srgbClr val="6196A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ES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Arial"/>
                <a:sym typeface="Arial"/>
              </a:rPr>
              <a:t>Descripción</a:t>
            </a:r>
            <a:endParaRPr kumimoji="0" sz="12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Arial"/>
              <a:sym typeface="Arial"/>
            </a:endParaRPr>
          </a:p>
        </p:txBody>
      </p:sp>
      <p:sp>
        <p:nvSpPr>
          <p:cNvPr id="116" name="Google Shape;327;p21"/>
          <p:cNvSpPr/>
          <p:nvPr/>
        </p:nvSpPr>
        <p:spPr>
          <a:xfrm>
            <a:off x="4219478" y="1881789"/>
            <a:ext cx="3124621" cy="228779"/>
          </a:xfrm>
          <a:prstGeom prst="roundRect">
            <a:avLst>
              <a:gd name="adj" fmla="val 0"/>
            </a:avLst>
          </a:prstGeom>
          <a:solidFill>
            <a:srgbClr val="6196A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EC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Arial"/>
                <a:sym typeface="Arial"/>
              </a:rPr>
              <a:t>Período de contratación</a:t>
            </a:r>
          </a:p>
        </p:txBody>
      </p:sp>
      <p:sp>
        <p:nvSpPr>
          <p:cNvPr id="117" name="Google Shape;298;p21"/>
          <p:cNvSpPr/>
          <p:nvPr/>
        </p:nvSpPr>
        <p:spPr>
          <a:xfrm>
            <a:off x="5848502" y="3650531"/>
            <a:ext cx="1503855" cy="358871"/>
          </a:xfrm>
          <a:prstGeom prst="roundRect">
            <a:avLst>
              <a:gd name="adj" fmla="val 0"/>
            </a:avLst>
          </a:prstGeom>
          <a:noFill/>
          <a:ln w="19050" cap="flat" cmpd="sng">
            <a:solidFill>
              <a:srgbClr val="8FC03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Arial"/>
              <a:sym typeface="Arial"/>
            </a:endParaRPr>
          </a:p>
        </p:txBody>
      </p:sp>
      <p:sp>
        <p:nvSpPr>
          <p:cNvPr id="118" name="Google Shape;299;p21"/>
          <p:cNvSpPr/>
          <p:nvPr/>
        </p:nvSpPr>
        <p:spPr>
          <a:xfrm>
            <a:off x="4256021" y="3647471"/>
            <a:ext cx="1503856" cy="350553"/>
          </a:xfrm>
          <a:prstGeom prst="roundRect">
            <a:avLst>
              <a:gd name="adj" fmla="val 0"/>
            </a:avLst>
          </a:prstGeom>
          <a:noFill/>
          <a:ln w="19050" cap="flat" cmpd="sng">
            <a:solidFill>
              <a:srgbClr val="8FC03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Arial"/>
              <a:sym typeface="Arial"/>
            </a:endParaRPr>
          </a:p>
        </p:txBody>
      </p:sp>
      <p:sp>
        <p:nvSpPr>
          <p:cNvPr id="123" name="Google Shape;301;p21"/>
          <p:cNvSpPr/>
          <p:nvPr/>
        </p:nvSpPr>
        <p:spPr>
          <a:xfrm>
            <a:off x="5836531" y="4961558"/>
            <a:ext cx="1515825" cy="345934"/>
          </a:xfrm>
          <a:prstGeom prst="roundRect">
            <a:avLst>
              <a:gd name="adj" fmla="val 0"/>
            </a:avLst>
          </a:prstGeom>
          <a:noFill/>
          <a:ln w="19050" cap="flat" cmpd="sng">
            <a:solidFill>
              <a:srgbClr val="1FC2B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Arial"/>
              <a:sym typeface="Arial"/>
            </a:endParaRPr>
          </a:p>
        </p:txBody>
      </p:sp>
      <p:sp>
        <p:nvSpPr>
          <p:cNvPr id="125" name="Google Shape;302;p21"/>
          <p:cNvSpPr/>
          <p:nvPr/>
        </p:nvSpPr>
        <p:spPr>
          <a:xfrm>
            <a:off x="4262422" y="4956821"/>
            <a:ext cx="1503856" cy="362994"/>
          </a:xfrm>
          <a:prstGeom prst="roundRect">
            <a:avLst>
              <a:gd name="adj" fmla="val 0"/>
            </a:avLst>
          </a:prstGeom>
          <a:noFill/>
          <a:ln w="19050" cap="flat" cmpd="sng">
            <a:solidFill>
              <a:srgbClr val="1FC2B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Arial"/>
              <a:sym typeface="Arial"/>
            </a:endParaRPr>
          </a:p>
        </p:txBody>
      </p:sp>
      <p:sp>
        <p:nvSpPr>
          <p:cNvPr id="126" name="Google Shape;311;p21"/>
          <p:cNvSpPr/>
          <p:nvPr/>
        </p:nvSpPr>
        <p:spPr>
          <a:xfrm>
            <a:off x="5840241" y="2387286"/>
            <a:ext cx="1503856" cy="349623"/>
          </a:xfrm>
          <a:prstGeom prst="roundRect">
            <a:avLst>
              <a:gd name="adj" fmla="val 0"/>
            </a:avLst>
          </a:prstGeom>
          <a:noFill/>
          <a:ln w="19050" cap="flat" cmpd="sng">
            <a:solidFill>
              <a:srgbClr val="D1CC6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Arial"/>
              <a:sym typeface="Arial"/>
            </a:endParaRPr>
          </a:p>
        </p:txBody>
      </p:sp>
      <p:sp>
        <p:nvSpPr>
          <p:cNvPr id="127" name="Google Shape;312;p21"/>
          <p:cNvSpPr/>
          <p:nvPr/>
        </p:nvSpPr>
        <p:spPr>
          <a:xfrm>
            <a:off x="4256021" y="2387286"/>
            <a:ext cx="1503856" cy="349623"/>
          </a:xfrm>
          <a:prstGeom prst="roundRect">
            <a:avLst>
              <a:gd name="adj" fmla="val 0"/>
            </a:avLst>
          </a:prstGeom>
          <a:noFill/>
          <a:ln w="19050" cap="flat" cmpd="sng">
            <a:solidFill>
              <a:srgbClr val="D1CC6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Arial"/>
              <a:sym typeface="Arial"/>
            </a:endParaRPr>
          </a:p>
        </p:txBody>
      </p:sp>
      <p:sp>
        <p:nvSpPr>
          <p:cNvPr id="128" name="Google Shape;327;p21"/>
          <p:cNvSpPr/>
          <p:nvPr/>
        </p:nvSpPr>
        <p:spPr>
          <a:xfrm>
            <a:off x="4215765" y="2134116"/>
            <a:ext cx="1620764" cy="187869"/>
          </a:xfrm>
          <a:prstGeom prst="roundRect">
            <a:avLst>
              <a:gd name="adj" fmla="val 0"/>
            </a:avLst>
          </a:prstGeom>
          <a:solidFill>
            <a:srgbClr val="6196A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EC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Arial"/>
                <a:sym typeface="Arial"/>
              </a:rPr>
              <a:t>Fecha </a:t>
            </a:r>
            <a:r>
              <a:rPr lang="es-EC" sz="1200" b="1" kern="0" dirty="0" smtClean="0">
                <a:solidFill>
                  <a:srgbClr val="FFFFFF"/>
                </a:solidFill>
                <a:cs typeface="Arial"/>
                <a:sym typeface="Arial"/>
              </a:rPr>
              <a:t>inicio</a:t>
            </a:r>
            <a:endParaRPr kumimoji="0" lang="es-EC" sz="12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Arial"/>
              <a:sym typeface="Arial"/>
            </a:endParaRPr>
          </a:p>
        </p:txBody>
      </p:sp>
      <p:sp>
        <p:nvSpPr>
          <p:cNvPr id="149" name="Google Shape;327;p21"/>
          <p:cNvSpPr/>
          <p:nvPr/>
        </p:nvSpPr>
        <p:spPr>
          <a:xfrm>
            <a:off x="5840243" y="2134117"/>
            <a:ext cx="1503855" cy="190127"/>
          </a:xfrm>
          <a:prstGeom prst="roundRect">
            <a:avLst>
              <a:gd name="adj" fmla="val 0"/>
            </a:avLst>
          </a:prstGeom>
          <a:solidFill>
            <a:srgbClr val="6196A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EC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Arial"/>
                <a:sym typeface="Arial"/>
              </a:rPr>
              <a:t>Fecha </a:t>
            </a:r>
            <a:r>
              <a:rPr kumimoji="0" lang="es-EC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Arial"/>
                <a:sym typeface="Arial"/>
              </a:rPr>
              <a:t>fin</a:t>
            </a:r>
            <a:endParaRPr kumimoji="0" lang="es-EC" sz="12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Arial"/>
              <a:sym typeface="Arial"/>
            </a:endParaRPr>
          </a:p>
        </p:txBody>
      </p:sp>
      <p:sp>
        <p:nvSpPr>
          <p:cNvPr id="150" name="Título 10"/>
          <p:cNvSpPr txBox="1">
            <a:spLocks/>
          </p:cNvSpPr>
          <p:nvPr/>
        </p:nvSpPr>
        <p:spPr>
          <a:xfrm>
            <a:off x="4518152" y="2376169"/>
            <a:ext cx="1225411" cy="4080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Fira Sans Extra Condensed Medium"/>
              <a:buNone/>
              <a:tabLst/>
              <a:defRPr/>
            </a:pPr>
            <a:r>
              <a:rPr kumimoji="0" lang="es-ES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sym typeface="Fira Sans Extra Condensed Medium"/>
              </a:rPr>
              <a:t>02-01-2024</a:t>
            </a:r>
            <a:endParaRPr kumimoji="0" lang="es-EC" sz="1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sym typeface="Fira Sans Extra Condensed Medium"/>
            </a:endParaRPr>
          </a:p>
        </p:txBody>
      </p:sp>
      <p:sp>
        <p:nvSpPr>
          <p:cNvPr id="151" name="Título 11"/>
          <p:cNvSpPr txBox="1">
            <a:spLocks/>
          </p:cNvSpPr>
          <p:nvPr/>
        </p:nvSpPr>
        <p:spPr>
          <a:xfrm>
            <a:off x="6085806" y="2826669"/>
            <a:ext cx="1186590" cy="2836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Fira Sans Extra Condensed Medium"/>
              <a:buNone/>
              <a:tabLst/>
              <a:defRPr/>
            </a:pPr>
            <a:r>
              <a:rPr lang="es-ES" sz="1200" kern="0" dirty="0">
                <a:solidFill>
                  <a:schemeClr val="tx1"/>
                </a:solidFill>
                <a:latin typeface="+mn-lt"/>
              </a:rPr>
              <a:t>15</a:t>
            </a:r>
            <a:r>
              <a:rPr kumimoji="0" lang="es-ES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sym typeface="Fira Sans Extra Condensed Medium"/>
              </a:rPr>
              <a:t>-12-2024</a:t>
            </a:r>
            <a:endParaRPr kumimoji="0" lang="es-EC" sz="1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sym typeface="Fira Sans Extra Condensed Medium"/>
            </a:endParaRPr>
          </a:p>
        </p:txBody>
      </p:sp>
      <p:sp>
        <p:nvSpPr>
          <p:cNvPr id="152" name="Google Shape;306;p21"/>
          <p:cNvSpPr/>
          <p:nvPr/>
        </p:nvSpPr>
        <p:spPr>
          <a:xfrm>
            <a:off x="1638403" y="4078856"/>
            <a:ext cx="2492450" cy="395789"/>
          </a:xfrm>
          <a:custGeom>
            <a:avLst/>
            <a:gdLst/>
            <a:ahLst/>
            <a:cxnLst/>
            <a:rect l="l" t="t" r="r" b="b"/>
            <a:pathLst>
              <a:path w="203884" h="28552" extrusionOk="0">
                <a:moveTo>
                  <a:pt x="1" y="0"/>
                </a:moveTo>
                <a:lnTo>
                  <a:pt x="1" y="28552"/>
                </a:lnTo>
                <a:lnTo>
                  <a:pt x="203883" y="28552"/>
                </a:lnTo>
                <a:lnTo>
                  <a:pt x="203883" y="0"/>
                </a:lnTo>
                <a:close/>
              </a:path>
            </a:pathLst>
          </a:custGeom>
          <a:noFill/>
          <a:ln w="19050" cap="flat" cmpd="sng">
            <a:solidFill>
              <a:srgbClr val="D1CC6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ES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Arial"/>
                <a:sym typeface="Arial"/>
              </a:rPr>
              <a:t>Revisor de Calidad *</a:t>
            </a:r>
            <a:endParaRPr kumimoji="0" sz="12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Arial"/>
              <a:sym typeface="Arial"/>
            </a:endParaRPr>
          </a:p>
        </p:txBody>
      </p:sp>
      <p:sp>
        <p:nvSpPr>
          <p:cNvPr id="153" name="Google Shape;305;p21"/>
          <p:cNvSpPr/>
          <p:nvPr/>
        </p:nvSpPr>
        <p:spPr>
          <a:xfrm>
            <a:off x="1638403" y="4552504"/>
            <a:ext cx="2492448" cy="323737"/>
          </a:xfrm>
          <a:custGeom>
            <a:avLst/>
            <a:gdLst/>
            <a:ahLst/>
            <a:cxnLst/>
            <a:rect l="l" t="t" r="r" b="b"/>
            <a:pathLst>
              <a:path w="203884" h="28552" extrusionOk="0">
                <a:moveTo>
                  <a:pt x="1" y="0"/>
                </a:moveTo>
                <a:lnTo>
                  <a:pt x="1" y="28552"/>
                </a:lnTo>
                <a:lnTo>
                  <a:pt x="203883" y="28552"/>
                </a:lnTo>
                <a:lnTo>
                  <a:pt x="203883" y="0"/>
                </a:lnTo>
                <a:close/>
              </a:path>
            </a:pathLst>
          </a:custGeom>
          <a:noFill/>
          <a:ln w="19050" cap="flat" cmpd="sng">
            <a:solidFill>
              <a:srgbClr val="1FC2B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ES" sz="11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Arial"/>
                <a:sym typeface="Arial"/>
              </a:rPr>
              <a:t>Auxiliar de Operativo de Campo</a:t>
            </a:r>
            <a:endParaRPr kumimoji="0" sz="11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Arial"/>
              <a:sym typeface="Arial"/>
            </a:endParaRPr>
          </a:p>
        </p:txBody>
      </p:sp>
      <p:sp>
        <p:nvSpPr>
          <p:cNvPr id="154" name="Título 10"/>
          <p:cNvSpPr txBox="1">
            <a:spLocks/>
          </p:cNvSpPr>
          <p:nvPr/>
        </p:nvSpPr>
        <p:spPr>
          <a:xfrm>
            <a:off x="6085806" y="2371407"/>
            <a:ext cx="1225411" cy="4080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pPr>
              <a:buClr>
                <a:srgbClr val="000000"/>
              </a:buClr>
            </a:pPr>
            <a:r>
              <a:rPr lang="es-ES" sz="1200" kern="0" dirty="0">
                <a:solidFill>
                  <a:schemeClr val="tx1"/>
                </a:solidFill>
                <a:latin typeface="+mn-lt"/>
              </a:rPr>
              <a:t>31-12-2024</a:t>
            </a:r>
            <a:endParaRPr lang="es-EC" sz="1200" kern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55" name="Título 10"/>
          <p:cNvSpPr txBox="1">
            <a:spLocks/>
          </p:cNvSpPr>
          <p:nvPr/>
        </p:nvSpPr>
        <p:spPr>
          <a:xfrm>
            <a:off x="4518152" y="2843150"/>
            <a:ext cx="1225411" cy="276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pPr>
              <a:buClr>
                <a:srgbClr val="000000"/>
              </a:buClr>
            </a:pPr>
            <a:r>
              <a:rPr lang="es-ES" sz="1200" kern="0" dirty="0">
                <a:solidFill>
                  <a:schemeClr val="tx1"/>
                </a:solidFill>
                <a:latin typeface="+mn-lt"/>
              </a:rPr>
              <a:t>15-05-2024</a:t>
            </a:r>
            <a:endParaRPr lang="es-EC" sz="1200" kern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56" name="Título 10"/>
          <p:cNvSpPr txBox="1">
            <a:spLocks/>
          </p:cNvSpPr>
          <p:nvPr/>
        </p:nvSpPr>
        <p:spPr>
          <a:xfrm>
            <a:off x="4512584" y="3207761"/>
            <a:ext cx="1225411" cy="4080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pPr>
              <a:buClr>
                <a:srgbClr val="000000"/>
              </a:buClr>
            </a:pPr>
            <a:r>
              <a:rPr lang="es-ES" sz="1200" kern="0" dirty="0">
                <a:solidFill>
                  <a:schemeClr val="tx1"/>
                </a:solidFill>
                <a:latin typeface="+mn-lt"/>
              </a:rPr>
              <a:t>17-06-2024</a:t>
            </a:r>
          </a:p>
        </p:txBody>
      </p:sp>
      <p:sp>
        <p:nvSpPr>
          <p:cNvPr id="157" name="Título 10"/>
          <p:cNvSpPr txBox="1">
            <a:spLocks/>
          </p:cNvSpPr>
          <p:nvPr/>
        </p:nvSpPr>
        <p:spPr>
          <a:xfrm>
            <a:off x="4525630" y="3623699"/>
            <a:ext cx="1225411" cy="4080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pPr>
              <a:lnSpc>
                <a:spcPts val="1440"/>
              </a:lnSpc>
              <a:buClr>
                <a:srgbClr val="000000"/>
              </a:buClr>
            </a:pPr>
            <a:r>
              <a:rPr lang="es-ES" sz="1200" kern="0" dirty="0">
                <a:solidFill>
                  <a:schemeClr val="tx1"/>
                </a:solidFill>
                <a:latin typeface="+mn-lt"/>
              </a:rPr>
              <a:t>01-07-2024</a:t>
            </a:r>
          </a:p>
        </p:txBody>
      </p:sp>
      <p:sp>
        <p:nvSpPr>
          <p:cNvPr id="158" name="Título 10"/>
          <p:cNvSpPr txBox="1">
            <a:spLocks/>
          </p:cNvSpPr>
          <p:nvPr/>
        </p:nvSpPr>
        <p:spPr>
          <a:xfrm>
            <a:off x="4511342" y="4076719"/>
            <a:ext cx="1225411" cy="4080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pPr>
              <a:buClr>
                <a:srgbClr val="000000"/>
              </a:buClr>
            </a:pPr>
            <a:r>
              <a:rPr lang="es-ES" sz="1200" kern="0" dirty="0">
                <a:solidFill>
                  <a:schemeClr val="tx1"/>
                </a:solidFill>
                <a:latin typeface="+mn-lt"/>
              </a:rPr>
              <a:t>15-07-2024</a:t>
            </a:r>
          </a:p>
        </p:txBody>
      </p:sp>
      <p:sp>
        <p:nvSpPr>
          <p:cNvPr id="159" name="Título 10"/>
          <p:cNvSpPr txBox="1">
            <a:spLocks/>
          </p:cNvSpPr>
          <p:nvPr/>
        </p:nvSpPr>
        <p:spPr>
          <a:xfrm>
            <a:off x="4505328" y="4578811"/>
            <a:ext cx="1225411" cy="2974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pPr>
              <a:buClr>
                <a:srgbClr val="000000"/>
              </a:buClr>
            </a:pPr>
            <a:r>
              <a:rPr lang="es-ES" sz="1200" kern="0" dirty="0">
                <a:solidFill>
                  <a:schemeClr val="tx1"/>
                </a:solidFill>
                <a:latin typeface="+mn-lt"/>
              </a:rPr>
              <a:t>17-06-2024</a:t>
            </a:r>
            <a:endParaRPr lang="es-EC" sz="1200" kern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60" name="Título 11"/>
          <p:cNvSpPr txBox="1">
            <a:spLocks/>
          </p:cNvSpPr>
          <p:nvPr/>
        </p:nvSpPr>
        <p:spPr>
          <a:xfrm>
            <a:off x="6150438" y="3224279"/>
            <a:ext cx="1186590" cy="3357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pPr>
              <a:buClr>
                <a:srgbClr val="000000"/>
              </a:buClr>
            </a:pPr>
            <a:r>
              <a:rPr lang="es-ES" sz="1100" kern="0" dirty="0">
                <a:solidFill>
                  <a:schemeClr val="tx1"/>
                </a:solidFill>
                <a:latin typeface="+mn-lt"/>
              </a:rPr>
              <a:t>15-11-2024</a:t>
            </a:r>
          </a:p>
          <a:p>
            <a:pPr>
              <a:buClr>
                <a:srgbClr val="000000"/>
              </a:buClr>
            </a:pPr>
            <a:r>
              <a:rPr lang="es-ES" sz="1100" kern="0" dirty="0">
                <a:solidFill>
                  <a:schemeClr val="tx1"/>
                </a:solidFill>
                <a:latin typeface="+mn-lt"/>
              </a:rPr>
              <a:t>15-10-2024</a:t>
            </a:r>
            <a:endParaRPr lang="es-EC" sz="1100" kern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61" name="Título 11"/>
          <p:cNvSpPr txBox="1">
            <a:spLocks/>
          </p:cNvSpPr>
          <p:nvPr/>
        </p:nvSpPr>
        <p:spPr>
          <a:xfrm>
            <a:off x="6143961" y="3662277"/>
            <a:ext cx="1186590" cy="3357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pPr>
              <a:buClr>
                <a:srgbClr val="000000"/>
              </a:buClr>
            </a:pPr>
            <a:r>
              <a:rPr lang="es-ES" sz="1100" kern="0" dirty="0">
                <a:solidFill>
                  <a:schemeClr val="tx1"/>
                </a:solidFill>
                <a:latin typeface="+mn-lt"/>
              </a:rPr>
              <a:t>30-11-2024</a:t>
            </a:r>
          </a:p>
          <a:p>
            <a:pPr>
              <a:buClr>
                <a:srgbClr val="000000"/>
              </a:buClr>
            </a:pPr>
            <a:r>
              <a:rPr lang="es-ES" sz="1100" kern="0" dirty="0">
                <a:solidFill>
                  <a:schemeClr val="tx1"/>
                </a:solidFill>
                <a:latin typeface="+mn-lt"/>
              </a:rPr>
              <a:t>15-11-2024</a:t>
            </a:r>
            <a:endParaRPr lang="es-EC" sz="1100" kern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62" name="Título 11"/>
          <p:cNvSpPr txBox="1">
            <a:spLocks/>
          </p:cNvSpPr>
          <p:nvPr/>
        </p:nvSpPr>
        <p:spPr>
          <a:xfrm>
            <a:off x="6150438" y="4101624"/>
            <a:ext cx="1186590" cy="3357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pPr>
              <a:buClr>
                <a:srgbClr val="000000"/>
              </a:buClr>
            </a:pPr>
            <a:r>
              <a:rPr lang="es-ES" sz="1100" kern="0" dirty="0">
                <a:solidFill>
                  <a:schemeClr val="tx1"/>
                </a:solidFill>
                <a:latin typeface="+mn-lt"/>
              </a:rPr>
              <a:t>15-12-2024</a:t>
            </a:r>
          </a:p>
          <a:p>
            <a:pPr>
              <a:buClr>
                <a:srgbClr val="000000"/>
              </a:buClr>
            </a:pPr>
            <a:r>
              <a:rPr lang="es-ES" sz="1100" kern="0" dirty="0">
                <a:solidFill>
                  <a:schemeClr val="tx1"/>
                </a:solidFill>
                <a:latin typeface="+mn-lt"/>
              </a:rPr>
              <a:t>30-11-2024</a:t>
            </a:r>
            <a:endParaRPr lang="es-EC" sz="1100" kern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63" name="Título 11"/>
          <p:cNvSpPr txBox="1">
            <a:spLocks/>
          </p:cNvSpPr>
          <p:nvPr/>
        </p:nvSpPr>
        <p:spPr>
          <a:xfrm>
            <a:off x="6082813" y="4533629"/>
            <a:ext cx="1186590" cy="3614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pPr>
              <a:buClr>
                <a:srgbClr val="000000"/>
              </a:buClr>
            </a:pPr>
            <a:r>
              <a:rPr lang="es-ES" sz="1200" kern="0" dirty="0">
                <a:solidFill>
                  <a:schemeClr val="tx1"/>
                </a:solidFill>
                <a:latin typeface="+mn-lt"/>
              </a:rPr>
              <a:t>15-12-2024</a:t>
            </a:r>
            <a:endParaRPr lang="es-EC" sz="1200" kern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64" name="Google Shape;306;p21"/>
          <p:cNvSpPr/>
          <p:nvPr/>
        </p:nvSpPr>
        <p:spPr>
          <a:xfrm>
            <a:off x="4259729" y="2807260"/>
            <a:ext cx="1500148" cy="351499"/>
          </a:xfrm>
          <a:custGeom>
            <a:avLst/>
            <a:gdLst/>
            <a:ahLst/>
            <a:cxnLst/>
            <a:rect l="l" t="t" r="r" b="b"/>
            <a:pathLst>
              <a:path w="203884" h="28552" extrusionOk="0">
                <a:moveTo>
                  <a:pt x="1" y="0"/>
                </a:moveTo>
                <a:lnTo>
                  <a:pt x="1" y="28552"/>
                </a:lnTo>
                <a:lnTo>
                  <a:pt x="203883" y="28552"/>
                </a:lnTo>
                <a:lnTo>
                  <a:pt x="203883" y="0"/>
                </a:lnTo>
                <a:close/>
              </a:path>
            </a:pathLst>
          </a:custGeom>
          <a:noFill/>
          <a:ln w="19050" cap="flat" cmpd="sng">
            <a:solidFill>
              <a:srgbClr val="D1CC6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Arial"/>
              <a:sym typeface="Arial"/>
            </a:endParaRPr>
          </a:p>
        </p:txBody>
      </p:sp>
      <p:sp>
        <p:nvSpPr>
          <p:cNvPr id="165" name="Google Shape;306;p21"/>
          <p:cNvSpPr/>
          <p:nvPr/>
        </p:nvSpPr>
        <p:spPr>
          <a:xfrm>
            <a:off x="5848502" y="2807261"/>
            <a:ext cx="1500148" cy="355588"/>
          </a:xfrm>
          <a:custGeom>
            <a:avLst/>
            <a:gdLst/>
            <a:ahLst/>
            <a:cxnLst/>
            <a:rect l="l" t="t" r="r" b="b"/>
            <a:pathLst>
              <a:path w="203884" h="28552" extrusionOk="0">
                <a:moveTo>
                  <a:pt x="1" y="0"/>
                </a:moveTo>
                <a:lnTo>
                  <a:pt x="1" y="28552"/>
                </a:lnTo>
                <a:lnTo>
                  <a:pt x="203883" y="28552"/>
                </a:lnTo>
                <a:lnTo>
                  <a:pt x="203883" y="0"/>
                </a:lnTo>
                <a:close/>
              </a:path>
            </a:pathLst>
          </a:custGeom>
          <a:noFill/>
          <a:ln w="19050" cap="flat" cmpd="sng">
            <a:solidFill>
              <a:srgbClr val="D1CC6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Arial"/>
              <a:sym typeface="Arial"/>
            </a:endParaRPr>
          </a:p>
        </p:txBody>
      </p:sp>
      <p:sp>
        <p:nvSpPr>
          <p:cNvPr id="166" name="Google Shape;305;p21"/>
          <p:cNvSpPr/>
          <p:nvPr/>
        </p:nvSpPr>
        <p:spPr>
          <a:xfrm>
            <a:off x="4256021" y="3214754"/>
            <a:ext cx="1503856" cy="350623"/>
          </a:xfrm>
          <a:custGeom>
            <a:avLst/>
            <a:gdLst/>
            <a:ahLst/>
            <a:cxnLst/>
            <a:rect l="l" t="t" r="r" b="b"/>
            <a:pathLst>
              <a:path w="203884" h="28552" extrusionOk="0">
                <a:moveTo>
                  <a:pt x="1" y="0"/>
                </a:moveTo>
                <a:lnTo>
                  <a:pt x="1" y="28552"/>
                </a:lnTo>
                <a:lnTo>
                  <a:pt x="203883" y="28552"/>
                </a:lnTo>
                <a:lnTo>
                  <a:pt x="203883" y="0"/>
                </a:lnTo>
                <a:close/>
              </a:path>
            </a:pathLst>
          </a:custGeom>
          <a:noFill/>
          <a:ln w="19050" cap="flat" cmpd="sng">
            <a:solidFill>
              <a:srgbClr val="1FC2B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Arial"/>
              <a:sym typeface="Arial"/>
            </a:endParaRPr>
          </a:p>
        </p:txBody>
      </p:sp>
      <p:sp>
        <p:nvSpPr>
          <p:cNvPr id="167" name="Google Shape;305;p21"/>
          <p:cNvSpPr/>
          <p:nvPr/>
        </p:nvSpPr>
        <p:spPr>
          <a:xfrm>
            <a:off x="5840238" y="3219880"/>
            <a:ext cx="1503856" cy="352125"/>
          </a:xfrm>
          <a:custGeom>
            <a:avLst/>
            <a:gdLst/>
            <a:ahLst/>
            <a:cxnLst/>
            <a:rect l="l" t="t" r="r" b="b"/>
            <a:pathLst>
              <a:path w="203884" h="28552" extrusionOk="0">
                <a:moveTo>
                  <a:pt x="1" y="0"/>
                </a:moveTo>
                <a:lnTo>
                  <a:pt x="1" y="28552"/>
                </a:lnTo>
                <a:lnTo>
                  <a:pt x="203883" y="28552"/>
                </a:lnTo>
                <a:lnTo>
                  <a:pt x="203883" y="0"/>
                </a:lnTo>
                <a:close/>
              </a:path>
            </a:pathLst>
          </a:custGeom>
          <a:noFill/>
          <a:ln w="19050" cap="flat" cmpd="sng">
            <a:solidFill>
              <a:srgbClr val="1FC2B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Arial"/>
              <a:sym typeface="Arial"/>
            </a:endParaRPr>
          </a:p>
        </p:txBody>
      </p:sp>
      <p:sp>
        <p:nvSpPr>
          <p:cNvPr id="168" name="Google Shape;306;p21"/>
          <p:cNvSpPr/>
          <p:nvPr/>
        </p:nvSpPr>
        <p:spPr>
          <a:xfrm>
            <a:off x="4256021" y="4092100"/>
            <a:ext cx="1503856" cy="361433"/>
          </a:xfrm>
          <a:custGeom>
            <a:avLst/>
            <a:gdLst/>
            <a:ahLst/>
            <a:cxnLst/>
            <a:rect l="l" t="t" r="r" b="b"/>
            <a:pathLst>
              <a:path w="203884" h="28552" extrusionOk="0">
                <a:moveTo>
                  <a:pt x="1" y="0"/>
                </a:moveTo>
                <a:lnTo>
                  <a:pt x="1" y="28552"/>
                </a:lnTo>
                <a:lnTo>
                  <a:pt x="203883" y="28552"/>
                </a:lnTo>
                <a:lnTo>
                  <a:pt x="203883" y="0"/>
                </a:lnTo>
                <a:close/>
              </a:path>
            </a:pathLst>
          </a:custGeom>
          <a:noFill/>
          <a:ln w="19050" cap="flat" cmpd="sng">
            <a:solidFill>
              <a:srgbClr val="D1CC6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Arial"/>
              <a:sym typeface="Arial"/>
            </a:endParaRPr>
          </a:p>
        </p:txBody>
      </p:sp>
      <p:sp>
        <p:nvSpPr>
          <p:cNvPr id="169" name="Google Shape;306;p21"/>
          <p:cNvSpPr/>
          <p:nvPr/>
        </p:nvSpPr>
        <p:spPr>
          <a:xfrm>
            <a:off x="5840238" y="4088672"/>
            <a:ext cx="1508412" cy="357465"/>
          </a:xfrm>
          <a:custGeom>
            <a:avLst/>
            <a:gdLst/>
            <a:ahLst/>
            <a:cxnLst/>
            <a:rect l="l" t="t" r="r" b="b"/>
            <a:pathLst>
              <a:path w="203884" h="28552" extrusionOk="0">
                <a:moveTo>
                  <a:pt x="1" y="0"/>
                </a:moveTo>
                <a:lnTo>
                  <a:pt x="1" y="28552"/>
                </a:lnTo>
                <a:lnTo>
                  <a:pt x="203883" y="28552"/>
                </a:lnTo>
                <a:lnTo>
                  <a:pt x="203883" y="0"/>
                </a:lnTo>
                <a:close/>
              </a:path>
            </a:pathLst>
          </a:custGeom>
          <a:noFill/>
          <a:ln w="19050" cap="flat" cmpd="sng">
            <a:solidFill>
              <a:srgbClr val="D1CC6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Arial"/>
              <a:sym typeface="Arial"/>
            </a:endParaRPr>
          </a:p>
        </p:txBody>
      </p:sp>
      <p:sp>
        <p:nvSpPr>
          <p:cNvPr id="170" name="Google Shape;305;p21"/>
          <p:cNvSpPr/>
          <p:nvPr/>
        </p:nvSpPr>
        <p:spPr>
          <a:xfrm>
            <a:off x="4256021" y="4541747"/>
            <a:ext cx="1503856" cy="329413"/>
          </a:xfrm>
          <a:custGeom>
            <a:avLst/>
            <a:gdLst/>
            <a:ahLst/>
            <a:cxnLst/>
            <a:rect l="l" t="t" r="r" b="b"/>
            <a:pathLst>
              <a:path w="203884" h="28552" extrusionOk="0">
                <a:moveTo>
                  <a:pt x="1" y="0"/>
                </a:moveTo>
                <a:lnTo>
                  <a:pt x="1" y="28552"/>
                </a:lnTo>
                <a:lnTo>
                  <a:pt x="203883" y="28552"/>
                </a:lnTo>
                <a:lnTo>
                  <a:pt x="203883" y="0"/>
                </a:lnTo>
                <a:close/>
              </a:path>
            </a:pathLst>
          </a:custGeom>
          <a:noFill/>
          <a:ln w="19050" cap="flat" cmpd="sng">
            <a:solidFill>
              <a:srgbClr val="1FC2B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Arial"/>
              <a:sym typeface="Arial"/>
            </a:endParaRPr>
          </a:p>
        </p:txBody>
      </p:sp>
      <p:sp>
        <p:nvSpPr>
          <p:cNvPr id="171" name="Google Shape;305;p21"/>
          <p:cNvSpPr/>
          <p:nvPr/>
        </p:nvSpPr>
        <p:spPr>
          <a:xfrm>
            <a:off x="5836529" y="4534837"/>
            <a:ext cx="1512120" cy="352474"/>
          </a:xfrm>
          <a:custGeom>
            <a:avLst/>
            <a:gdLst/>
            <a:ahLst/>
            <a:cxnLst/>
            <a:rect l="l" t="t" r="r" b="b"/>
            <a:pathLst>
              <a:path w="203884" h="28552" extrusionOk="0">
                <a:moveTo>
                  <a:pt x="1" y="0"/>
                </a:moveTo>
                <a:lnTo>
                  <a:pt x="1" y="28552"/>
                </a:lnTo>
                <a:lnTo>
                  <a:pt x="203883" y="28552"/>
                </a:lnTo>
                <a:lnTo>
                  <a:pt x="203883" y="0"/>
                </a:lnTo>
                <a:close/>
              </a:path>
            </a:pathLst>
          </a:custGeom>
          <a:noFill/>
          <a:ln w="19050" cap="flat" cmpd="sng">
            <a:solidFill>
              <a:srgbClr val="1FC2B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Arial"/>
              <a:sym typeface="Arial"/>
            </a:endParaRPr>
          </a:p>
        </p:txBody>
      </p:sp>
      <p:sp>
        <p:nvSpPr>
          <p:cNvPr id="172" name="CuadroTexto 171"/>
          <p:cNvSpPr txBox="1"/>
          <p:nvPr/>
        </p:nvSpPr>
        <p:spPr>
          <a:xfrm>
            <a:off x="1125340" y="5662189"/>
            <a:ext cx="107605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/>
              <a:t>*Fechas diferenciadas de finalización de contratos, debido a la carga de empresas asignadas a </a:t>
            </a:r>
            <a:r>
              <a:rPr lang="es-MX" sz="1400" dirty="0" smtClean="0"/>
              <a:t>Ac Campo y </a:t>
            </a:r>
            <a:r>
              <a:rPr lang="es-MX" sz="1400" dirty="0"/>
              <a:t>CZ Litoral, donde el operativo de campo dura 5 meses y en las CZ Sur y Centro el operativo es de 4 meses. </a:t>
            </a:r>
            <a:endParaRPr lang="es-EC" sz="1400" dirty="0"/>
          </a:p>
        </p:txBody>
      </p:sp>
      <p:pic>
        <p:nvPicPr>
          <p:cNvPr id="173" name="Imagen 17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61" y="5621699"/>
            <a:ext cx="495402" cy="495402"/>
          </a:xfrm>
          <a:prstGeom prst="rect">
            <a:avLst/>
          </a:prstGeom>
        </p:spPr>
      </p:pic>
      <p:sp>
        <p:nvSpPr>
          <p:cNvPr id="174" name="Google Shape;327;p21"/>
          <p:cNvSpPr/>
          <p:nvPr/>
        </p:nvSpPr>
        <p:spPr>
          <a:xfrm>
            <a:off x="7415816" y="1862739"/>
            <a:ext cx="3605007" cy="228779"/>
          </a:xfrm>
          <a:prstGeom prst="roundRect">
            <a:avLst>
              <a:gd name="adj" fmla="val 0"/>
            </a:avLst>
          </a:prstGeom>
          <a:solidFill>
            <a:srgbClr val="6196A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EC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Arial"/>
                <a:sym typeface="Arial"/>
              </a:rPr>
              <a:t>Coordinación Zonal</a:t>
            </a:r>
          </a:p>
        </p:txBody>
      </p:sp>
      <p:sp>
        <p:nvSpPr>
          <p:cNvPr id="175" name="Google Shape;327;p21"/>
          <p:cNvSpPr/>
          <p:nvPr/>
        </p:nvSpPr>
        <p:spPr>
          <a:xfrm>
            <a:off x="7410872" y="2108701"/>
            <a:ext cx="884881" cy="213284"/>
          </a:xfrm>
          <a:prstGeom prst="roundRect">
            <a:avLst>
              <a:gd name="adj" fmla="val 0"/>
            </a:avLst>
          </a:prstGeom>
          <a:solidFill>
            <a:srgbClr val="6196A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EC" sz="105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Arial"/>
                <a:sym typeface="Arial"/>
              </a:rPr>
              <a:t>Ac campo</a:t>
            </a:r>
          </a:p>
        </p:txBody>
      </p:sp>
      <p:sp>
        <p:nvSpPr>
          <p:cNvPr id="176" name="Google Shape;327;p21"/>
          <p:cNvSpPr/>
          <p:nvPr/>
        </p:nvSpPr>
        <p:spPr>
          <a:xfrm>
            <a:off x="8336094" y="2108700"/>
            <a:ext cx="869631" cy="215544"/>
          </a:xfrm>
          <a:prstGeom prst="roundRect">
            <a:avLst>
              <a:gd name="adj" fmla="val 0"/>
            </a:avLst>
          </a:prstGeom>
          <a:solidFill>
            <a:srgbClr val="6196A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EC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Arial"/>
                <a:sym typeface="Arial"/>
              </a:rPr>
              <a:t>Litoral</a:t>
            </a:r>
          </a:p>
        </p:txBody>
      </p:sp>
      <p:sp>
        <p:nvSpPr>
          <p:cNvPr id="177" name="Google Shape;327;p21"/>
          <p:cNvSpPr/>
          <p:nvPr/>
        </p:nvSpPr>
        <p:spPr>
          <a:xfrm>
            <a:off x="9246066" y="2108700"/>
            <a:ext cx="869631" cy="215544"/>
          </a:xfrm>
          <a:prstGeom prst="roundRect">
            <a:avLst>
              <a:gd name="adj" fmla="val 0"/>
            </a:avLst>
          </a:prstGeom>
          <a:solidFill>
            <a:srgbClr val="6196A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EC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Arial"/>
                <a:sym typeface="Arial"/>
              </a:rPr>
              <a:t>Centro</a:t>
            </a:r>
          </a:p>
        </p:txBody>
      </p:sp>
      <p:sp>
        <p:nvSpPr>
          <p:cNvPr id="178" name="Google Shape;327;p21"/>
          <p:cNvSpPr/>
          <p:nvPr/>
        </p:nvSpPr>
        <p:spPr>
          <a:xfrm>
            <a:off x="10151192" y="2108699"/>
            <a:ext cx="869631" cy="209199"/>
          </a:xfrm>
          <a:prstGeom prst="roundRect">
            <a:avLst>
              <a:gd name="adj" fmla="val 0"/>
            </a:avLst>
          </a:prstGeom>
          <a:solidFill>
            <a:srgbClr val="6196A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EC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Arial"/>
                <a:sym typeface="Arial"/>
              </a:rPr>
              <a:t>Sur</a:t>
            </a:r>
          </a:p>
        </p:txBody>
      </p:sp>
      <p:sp>
        <p:nvSpPr>
          <p:cNvPr id="179" name="Google Shape;311;p21"/>
          <p:cNvSpPr/>
          <p:nvPr/>
        </p:nvSpPr>
        <p:spPr>
          <a:xfrm>
            <a:off x="7424461" y="2382734"/>
            <a:ext cx="857644" cy="354175"/>
          </a:xfrm>
          <a:prstGeom prst="roundRect">
            <a:avLst>
              <a:gd name="adj" fmla="val 0"/>
            </a:avLst>
          </a:prstGeom>
          <a:noFill/>
          <a:ln w="19050" cap="flat" cmpd="sng">
            <a:solidFill>
              <a:srgbClr val="D1CC6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ES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Arial"/>
                <a:sym typeface="Arial"/>
              </a:rPr>
              <a:t>3</a:t>
            </a:r>
            <a:endParaRPr kumimoji="0" sz="12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Arial"/>
              <a:sym typeface="Arial"/>
            </a:endParaRPr>
          </a:p>
        </p:txBody>
      </p:sp>
      <p:sp>
        <p:nvSpPr>
          <p:cNvPr id="180" name="Google Shape;311;p21"/>
          <p:cNvSpPr/>
          <p:nvPr/>
        </p:nvSpPr>
        <p:spPr>
          <a:xfrm>
            <a:off x="7415816" y="2800435"/>
            <a:ext cx="857644" cy="354175"/>
          </a:xfrm>
          <a:prstGeom prst="roundRect">
            <a:avLst>
              <a:gd name="adj" fmla="val 0"/>
            </a:avLst>
          </a:prstGeom>
          <a:noFill/>
          <a:ln w="19050" cap="flat" cmpd="sng">
            <a:solidFill>
              <a:srgbClr val="D1CC6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EC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Arial"/>
                <a:sym typeface="Arial"/>
              </a:rPr>
              <a:t>1</a:t>
            </a:r>
            <a:endParaRPr kumimoji="0" sz="12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Arial"/>
              <a:sym typeface="Arial"/>
            </a:endParaRPr>
          </a:p>
        </p:txBody>
      </p:sp>
      <p:sp>
        <p:nvSpPr>
          <p:cNvPr id="181" name="Google Shape;311;p21"/>
          <p:cNvSpPr/>
          <p:nvPr/>
        </p:nvSpPr>
        <p:spPr>
          <a:xfrm>
            <a:off x="8325788" y="2798607"/>
            <a:ext cx="857644" cy="356003"/>
          </a:xfrm>
          <a:prstGeom prst="roundRect">
            <a:avLst>
              <a:gd name="adj" fmla="val 0"/>
            </a:avLst>
          </a:prstGeom>
          <a:noFill/>
          <a:ln w="19050" cap="flat" cmpd="sng">
            <a:solidFill>
              <a:srgbClr val="D1CC6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EC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Arial"/>
                <a:sym typeface="Arial"/>
              </a:rPr>
              <a:t>1</a:t>
            </a:r>
            <a:endParaRPr kumimoji="0" sz="12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Arial"/>
              <a:sym typeface="Arial"/>
            </a:endParaRPr>
          </a:p>
        </p:txBody>
      </p:sp>
      <p:sp>
        <p:nvSpPr>
          <p:cNvPr id="182" name="Google Shape;311;p21"/>
          <p:cNvSpPr/>
          <p:nvPr/>
        </p:nvSpPr>
        <p:spPr>
          <a:xfrm>
            <a:off x="7417418" y="3221709"/>
            <a:ext cx="857644" cy="354175"/>
          </a:xfrm>
          <a:prstGeom prst="roundRect">
            <a:avLst>
              <a:gd name="adj" fmla="val 0"/>
            </a:avLst>
          </a:prstGeom>
          <a:noFill/>
          <a:ln w="19050" cap="flat" cmpd="sng">
            <a:solidFill>
              <a:srgbClr val="1FC2B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EC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Arial"/>
                <a:sym typeface="Arial"/>
              </a:rPr>
              <a:t>18</a:t>
            </a:r>
            <a:endParaRPr kumimoji="0" sz="12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Arial"/>
              <a:sym typeface="Arial"/>
            </a:endParaRPr>
          </a:p>
        </p:txBody>
      </p:sp>
      <p:sp>
        <p:nvSpPr>
          <p:cNvPr id="183" name="Google Shape;311;p21"/>
          <p:cNvSpPr/>
          <p:nvPr/>
        </p:nvSpPr>
        <p:spPr>
          <a:xfrm>
            <a:off x="8327390" y="3219881"/>
            <a:ext cx="857644" cy="356003"/>
          </a:xfrm>
          <a:prstGeom prst="roundRect">
            <a:avLst>
              <a:gd name="adj" fmla="val 0"/>
            </a:avLst>
          </a:prstGeom>
          <a:noFill/>
          <a:ln w="19050" cap="flat" cmpd="sng">
            <a:solidFill>
              <a:srgbClr val="1FC2B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EC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Arial"/>
                <a:sym typeface="Arial"/>
              </a:rPr>
              <a:t>19</a:t>
            </a:r>
            <a:endParaRPr kumimoji="0" sz="12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Arial"/>
              <a:sym typeface="Arial"/>
            </a:endParaRPr>
          </a:p>
        </p:txBody>
      </p:sp>
      <p:sp>
        <p:nvSpPr>
          <p:cNvPr id="184" name="Google Shape;311;p21"/>
          <p:cNvSpPr/>
          <p:nvPr/>
        </p:nvSpPr>
        <p:spPr>
          <a:xfrm>
            <a:off x="9237362" y="3224279"/>
            <a:ext cx="857644" cy="347726"/>
          </a:xfrm>
          <a:prstGeom prst="roundRect">
            <a:avLst>
              <a:gd name="adj" fmla="val 0"/>
            </a:avLst>
          </a:prstGeom>
          <a:noFill/>
          <a:ln w="19050" cap="flat" cmpd="sng">
            <a:solidFill>
              <a:srgbClr val="1FC2B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EC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Arial"/>
                <a:sym typeface="Arial"/>
              </a:rPr>
              <a:t>2</a:t>
            </a:r>
            <a:endParaRPr kumimoji="0" sz="12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Arial"/>
              <a:sym typeface="Arial"/>
            </a:endParaRPr>
          </a:p>
        </p:txBody>
      </p:sp>
      <p:sp>
        <p:nvSpPr>
          <p:cNvPr id="185" name="Google Shape;311;p21"/>
          <p:cNvSpPr/>
          <p:nvPr/>
        </p:nvSpPr>
        <p:spPr>
          <a:xfrm>
            <a:off x="7415816" y="4963386"/>
            <a:ext cx="857644" cy="354175"/>
          </a:xfrm>
          <a:prstGeom prst="roundRect">
            <a:avLst>
              <a:gd name="adj" fmla="val 0"/>
            </a:avLst>
          </a:prstGeom>
          <a:noFill/>
          <a:ln w="19050" cap="flat" cmpd="sng">
            <a:solidFill>
              <a:srgbClr val="1FC2B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s-ES" sz="1200" kern="0" noProof="0" dirty="0">
                <a:cs typeface="Arial"/>
                <a:sym typeface="Arial"/>
              </a:rPr>
              <a:t>5</a:t>
            </a:r>
            <a:endParaRPr kumimoji="0" sz="12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Arial"/>
              <a:sym typeface="Arial"/>
            </a:endParaRPr>
          </a:p>
        </p:txBody>
      </p:sp>
      <p:sp>
        <p:nvSpPr>
          <p:cNvPr id="186" name="Google Shape;311;p21"/>
          <p:cNvSpPr/>
          <p:nvPr/>
        </p:nvSpPr>
        <p:spPr>
          <a:xfrm>
            <a:off x="8325788" y="4961558"/>
            <a:ext cx="857644" cy="356003"/>
          </a:xfrm>
          <a:prstGeom prst="roundRect">
            <a:avLst>
              <a:gd name="adj" fmla="val 0"/>
            </a:avLst>
          </a:prstGeom>
          <a:noFill/>
          <a:ln w="19050" cap="flat" cmpd="sng">
            <a:solidFill>
              <a:srgbClr val="1FC2B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EC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Arial"/>
                <a:sym typeface="Arial"/>
              </a:rPr>
              <a:t>5</a:t>
            </a:r>
            <a:endParaRPr kumimoji="0" sz="12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Arial"/>
              <a:sym typeface="Arial"/>
            </a:endParaRPr>
          </a:p>
        </p:txBody>
      </p:sp>
      <p:sp>
        <p:nvSpPr>
          <p:cNvPr id="187" name="Google Shape;311;p21"/>
          <p:cNvSpPr/>
          <p:nvPr/>
        </p:nvSpPr>
        <p:spPr>
          <a:xfrm>
            <a:off x="9244404" y="4952059"/>
            <a:ext cx="848999" cy="365502"/>
          </a:xfrm>
          <a:prstGeom prst="roundRect">
            <a:avLst>
              <a:gd name="adj" fmla="val 0"/>
            </a:avLst>
          </a:prstGeom>
          <a:noFill/>
          <a:ln w="19050" cap="flat" cmpd="sng">
            <a:solidFill>
              <a:srgbClr val="1FC2B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EC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Arial"/>
                <a:sym typeface="Arial"/>
              </a:rPr>
              <a:t>2</a:t>
            </a:r>
            <a:endParaRPr kumimoji="0" sz="12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Arial"/>
              <a:sym typeface="Arial"/>
            </a:endParaRPr>
          </a:p>
        </p:txBody>
      </p:sp>
      <p:sp>
        <p:nvSpPr>
          <p:cNvPr id="188" name="Google Shape;311;p21"/>
          <p:cNvSpPr/>
          <p:nvPr/>
        </p:nvSpPr>
        <p:spPr>
          <a:xfrm>
            <a:off x="10164623" y="4956821"/>
            <a:ext cx="835567" cy="360740"/>
          </a:xfrm>
          <a:prstGeom prst="roundRect">
            <a:avLst>
              <a:gd name="adj" fmla="val 0"/>
            </a:avLst>
          </a:prstGeom>
          <a:noFill/>
          <a:ln w="19050" cap="flat" cmpd="sng">
            <a:solidFill>
              <a:srgbClr val="1FC2B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EC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Arial"/>
                <a:sym typeface="Arial"/>
              </a:rPr>
              <a:t>2</a:t>
            </a:r>
            <a:endParaRPr kumimoji="0" sz="12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Arial"/>
              <a:sym typeface="Arial"/>
            </a:endParaRPr>
          </a:p>
        </p:txBody>
      </p:sp>
      <p:sp>
        <p:nvSpPr>
          <p:cNvPr id="189" name="Google Shape;327;p21"/>
          <p:cNvSpPr/>
          <p:nvPr/>
        </p:nvSpPr>
        <p:spPr>
          <a:xfrm>
            <a:off x="11081276" y="1861647"/>
            <a:ext cx="857644" cy="447492"/>
          </a:xfrm>
          <a:prstGeom prst="roundRect">
            <a:avLst>
              <a:gd name="adj" fmla="val 0"/>
            </a:avLst>
          </a:prstGeom>
          <a:solidFill>
            <a:srgbClr val="6196A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ES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Arial"/>
                <a:sym typeface="Arial"/>
              </a:rPr>
              <a:t>Total</a:t>
            </a:r>
            <a:endParaRPr kumimoji="0" sz="12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Arial"/>
              <a:sym typeface="Arial"/>
            </a:endParaRPr>
          </a:p>
        </p:txBody>
      </p:sp>
      <p:sp>
        <p:nvSpPr>
          <p:cNvPr id="190" name="Google Shape;311;p21"/>
          <p:cNvSpPr/>
          <p:nvPr/>
        </p:nvSpPr>
        <p:spPr>
          <a:xfrm>
            <a:off x="11064349" y="2798089"/>
            <a:ext cx="857644" cy="360740"/>
          </a:xfrm>
          <a:prstGeom prst="roundRect">
            <a:avLst>
              <a:gd name="adj" fmla="val 0"/>
            </a:avLst>
          </a:prstGeom>
          <a:noFill/>
          <a:ln w="19050" cap="flat" cmpd="sng">
            <a:solidFill>
              <a:srgbClr val="D1CC6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EC" sz="1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Arial"/>
                <a:sym typeface="Arial"/>
              </a:rPr>
              <a:t>4</a:t>
            </a:r>
            <a:endParaRPr kumimoji="0" sz="12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Arial"/>
              <a:sym typeface="Arial"/>
            </a:endParaRPr>
          </a:p>
        </p:txBody>
      </p:sp>
      <p:sp>
        <p:nvSpPr>
          <p:cNvPr id="191" name="Google Shape;311;p21"/>
          <p:cNvSpPr/>
          <p:nvPr/>
        </p:nvSpPr>
        <p:spPr>
          <a:xfrm>
            <a:off x="11064349" y="4961040"/>
            <a:ext cx="857644" cy="360740"/>
          </a:xfrm>
          <a:prstGeom prst="roundRect">
            <a:avLst>
              <a:gd name="adj" fmla="val 0"/>
            </a:avLst>
          </a:prstGeom>
          <a:noFill/>
          <a:ln w="19050" cap="flat" cmpd="sng">
            <a:solidFill>
              <a:srgbClr val="1FC2B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EC" sz="1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Arial"/>
                <a:sym typeface="Arial"/>
              </a:rPr>
              <a:t>14</a:t>
            </a:r>
            <a:endParaRPr kumimoji="0" sz="12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Arial"/>
              <a:sym typeface="Arial"/>
            </a:endParaRPr>
          </a:p>
        </p:txBody>
      </p:sp>
      <p:sp>
        <p:nvSpPr>
          <p:cNvPr id="192" name="Google Shape;311;p21"/>
          <p:cNvSpPr/>
          <p:nvPr/>
        </p:nvSpPr>
        <p:spPr>
          <a:xfrm>
            <a:off x="9244405" y="2795179"/>
            <a:ext cx="857644" cy="356003"/>
          </a:xfrm>
          <a:prstGeom prst="roundRect">
            <a:avLst>
              <a:gd name="adj" fmla="val 0"/>
            </a:avLst>
          </a:prstGeom>
          <a:noFill/>
          <a:ln w="19050" cap="flat" cmpd="sng">
            <a:solidFill>
              <a:srgbClr val="D1CC6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EC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Arial"/>
                <a:sym typeface="Arial"/>
              </a:rPr>
              <a:t>1</a:t>
            </a:r>
            <a:endParaRPr kumimoji="0" sz="12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Arial"/>
              <a:sym typeface="Arial"/>
            </a:endParaRPr>
          </a:p>
        </p:txBody>
      </p:sp>
      <p:sp>
        <p:nvSpPr>
          <p:cNvPr id="193" name="Google Shape;311;p21"/>
          <p:cNvSpPr/>
          <p:nvPr/>
        </p:nvSpPr>
        <p:spPr>
          <a:xfrm>
            <a:off x="10149060" y="2795179"/>
            <a:ext cx="857644" cy="356003"/>
          </a:xfrm>
          <a:prstGeom prst="roundRect">
            <a:avLst>
              <a:gd name="adj" fmla="val 0"/>
            </a:avLst>
          </a:prstGeom>
          <a:noFill/>
          <a:ln w="19050" cap="flat" cmpd="sng">
            <a:solidFill>
              <a:srgbClr val="D1CC6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EC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Arial"/>
                <a:sym typeface="Arial"/>
              </a:rPr>
              <a:t>1</a:t>
            </a:r>
            <a:endParaRPr kumimoji="0" sz="12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Arial"/>
              <a:sym typeface="Arial"/>
            </a:endParaRPr>
          </a:p>
        </p:txBody>
      </p:sp>
      <p:sp>
        <p:nvSpPr>
          <p:cNvPr id="194" name="Google Shape;311;p21"/>
          <p:cNvSpPr/>
          <p:nvPr/>
        </p:nvSpPr>
        <p:spPr>
          <a:xfrm>
            <a:off x="10158077" y="3224279"/>
            <a:ext cx="843715" cy="347726"/>
          </a:xfrm>
          <a:prstGeom prst="roundRect">
            <a:avLst>
              <a:gd name="adj" fmla="val 0"/>
            </a:avLst>
          </a:prstGeom>
          <a:noFill/>
          <a:ln w="19050" cap="flat" cmpd="sng">
            <a:solidFill>
              <a:srgbClr val="1FC2B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s-EC" sz="1200" kern="0" dirty="0">
                <a:cs typeface="Arial"/>
                <a:sym typeface="Arial"/>
              </a:rPr>
              <a:t>5</a:t>
            </a:r>
            <a:endParaRPr kumimoji="0" sz="12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Arial"/>
              <a:sym typeface="Arial"/>
            </a:endParaRPr>
          </a:p>
        </p:txBody>
      </p:sp>
      <p:sp>
        <p:nvSpPr>
          <p:cNvPr id="195" name="Google Shape;311;p21"/>
          <p:cNvSpPr/>
          <p:nvPr/>
        </p:nvSpPr>
        <p:spPr>
          <a:xfrm>
            <a:off x="11064349" y="3222375"/>
            <a:ext cx="857644" cy="352936"/>
          </a:xfrm>
          <a:prstGeom prst="roundRect">
            <a:avLst>
              <a:gd name="adj" fmla="val 0"/>
            </a:avLst>
          </a:prstGeom>
          <a:noFill/>
          <a:ln w="19050" cap="flat" cmpd="sng">
            <a:solidFill>
              <a:srgbClr val="1FC2B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s-EC" sz="1200" b="1" kern="0" dirty="0">
                <a:cs typeface="Arial"/>
                <a:sym typeface="Arial"/>
              </a:rPr>
              <a:t>44</a:t>
            </a:r>
            <a:endParaRPr kumimoji="0" sz="12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Arial"/>
              <a:sym typeface="Arial"/>
            </a:endParaRPr>
          </a:p>
        </p:txBody>
      </p:sp>
      <p:sp>
        <p:nvSpPr>
          <p:cNvPr id="196" name="Google Shape;311;p21"/>
          <p:cNvSpPr/>
          <p:nvPr/>
        </p:nvSpPr>
        <p:spPr>
          <a:xfrm>
            <a:off x="7410872" y="3658535"/>
            <a:ext cx="857644" cy="360739"/>
          </a:xfrm>
          <a:prstGeom prst="roundRect">
            <a:avLst>
              <a:gd name="adj" fmla="val 0"/>
            </a:avLst>
          </a:prstGeom>
          <a:noFill/>
          <a:ln w="19050" cap="flat" cmpd="sng">
            <a:solidFill>
              <a:srgbClr val="8FC03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s-ES" sz="1200" kern="0" noProof="0" dirty="0">
                <a:cs typeface="Arial"/>
                <a:sym typeface="Arial"/>
              </a:rPr>
              <a:t>5</a:t>
            </a:r>
            <a:endParaRPr kumimoji="0" sz="12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Arial"/>
              <a:sym typeface="Arial"/>
            </a:endParaRPr>
          </a:p>
        </p:txBody>
      </p:sp>
      <p:sp>
        <p:nvSpPr>
          <p:cNvPr id="197" name="Google Shape;311;p21"/>
          <p:cNvSpPr/>
          <p:nvPr/>
        </p:nvSpPr>
        <p:spPr>
          <a:xfrm>
            <a:off x="8320844" y="3663271"/>
            <a:ext cx="857644" cy="356003"/>
          </a:xfrm>
          <a:prstGeom prst="roundRect">
            <a:avLst>
              <a:gd name="adj" fmla="val 0"/>
            </a:avLst>
          </a:prstGeom>
          <a:noFill/>
          <a:ln w="19050" cap="flat" cmpd="sng">
            <a:solidFill>
              <a:srgbClr val="8FC03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s-ES" sz="1200" kern="0" noProof="0" dirty="0">
                <a:cs typeface="Arial"/>
                <a:sym typeface="Arial"/>
              </a:rPr>
              <a:t>7</a:t>
            </a:r>
            <a:endParaRPr kumimoji="0" sz="12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Arial"/>
              <a:sym typeface="Arial"/>
            </a:endParaRPr>
          </a:p>
        </p:txBody>
      </p:sp>
      <p:sp>
        <p:nvSpPr>
          <p:cNvPr id="198" name="Google Shape;311;p21"/>
          <p:cNvSpPr/>
          <p:nvPr/>
        </p:nvSpPr>
        <p:spPr>
          <a:xfrm>
            <a:off x="7412474" y="4103236"/>
            <a:ext cx="857644" cy="354175"/>
          </a:xfrm>
          <a:prstGeom prst="roundRect">
            <a:avLst>
              <a:gd name="adj" fmla="val 0"/>
            </a:avLst>
          </a:prstGeom>
          <a:noFill/>
          <a:ln w="19050" cap="flat" cmpd="sng">
            <a:solidFill>
              <a:srgbClr val="D1CC6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s-ES" sz="1200" kern="0" noProof="0" dirty="0">
                <a:cs typeface="Arial"/>
                <a:sym typeface="Arial"/>
              </a:rPr>
              <a:t>3</a:t>
            </a:r>
            <a:endParaRPr kumimoji="0" sz="12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Arial"/>
              <a:sym typeface="Arial"/>
            </a:endParaRPr>
          </a:p>
        </p:txBody>
      </p:sp>
      <p:sp>
        <p:nvSpPr>
          <p:cNvPr id="199" name="Google Shape;311;p21"/>
          <p:cNvSpPr/>
          <p:nvPr/>
        </p:nvSpPr>
        <p:spPr>
          <a:xfrm>
            <a:off x="8322446" y="4101408"/>
            <a:ext cx="857644" cy="356003"/>
          </a:xfrm>
          <a:prstGeom prst="roundRect">
            <a:avLst>
              <a:gd name="adj" fmla="val 0"/>
            </a:avLst>
          </a:prstGeom>
          <a:noFill/>
          <a:ln w="19050" cap="flat" cmpd="sng">
            <a:solidFill>
              <a:srgbClr val="D1CC6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s-EC" sz="1200" kern="0" dirty="0">
                <a:cs typeface="Arial"/>
                <a:sym typeface="Arial"/>
              </a:rPr>
              <a:t>3</a:t>
            </a:r>
            <a:endParaRPr kumimoji="0" sz="12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Arial"/>
              <a:sym typeface="Arial"/>
            </a:endParaRPr>
          </a:p>
        </p:txBody>
      </p:sp>
      <p:sp>
        <p:nvSpPr>
          <p:cNvPr id="200" name="Google Shape;311;p21"/>
          <p:cNvSpPr/>
          <p:nvPr/>
        </p:nvSpPr>
        <p:spPr>
          <a:xfrm>
            <a:off x="9243914" y="4095719"/>
            <a:ext cx="846148" cy="365502"/>
          </a:xfrm>
          <a:prstGeom prst="roundRect">
            <a:avLst>
              <a:gd name="adj" fmla="val 0"/>
            </a:avLst>
          </a:prstGeom>
          <a:noFill/>
          <a:ln w="19050" cap="flat" cmpd="sng">
            <a:solidFill>
              <a:srgbClr val="D1CC6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EC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Arial"/>
                <a:sym typeface="Arial"/>
              </a:rPr>
              <a:t>1</a:t>
            </a:r>
            <a:endParaRPr kumimoji="0" sz="12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Arial"/>
              <a:sym typeface="Arial"/>
            </a:endParaRPr>
          </a:p>
        </p:txBody>
      </p:sp>
      <p:sp>
        <p:nvSpPr>
          <p:cNvPr id="201" name="Google Shape;311;p21"/>
          <p:cNvSpPr/>
          <p:nvPr/>
        </p:nvSpPr>
        <p:spPr>
          <a:xfrm>
            <a:off x="11065951" y="3658535"/>
            <a:ext cx="851098" cy="350670"/>
          </a:xfrm>
          <a:prstGeom prst="roundRect">
            <a:avLst>
              <a:gd name="adj" fmla="val 0"/>
            </a:avLst>
          </a:prstGeom>
          <a:noFill/>
          <a:ln w="19050" cap="flat" cmpd="sng">
            <a:solidFill>
              <a:srgbClr val="8FC03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s-EC" sz="1200" b="1" kern="0" dirty="0">
                <a:cs typeface="Arial"/>
                <a:sym typeface="Arial"/>
              </a:rPr>
              <a:t>16</a:t>
            </a:r>
            <a:endParaRPr kumimoji="0" sz="12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Arial"/>
              <a:sym typeface="Arial"/>
            </a:endParaRPr>
          </a:p>
        </p:txBody>
      </p:sp>
      <p:sp>
        <p:nvSpPr>
          <p:cNvPr id="202" name="Google Shape;311;p21"/>
          <p:cNvSpPr/>
          <p:nvPr/>
        </p:nvSpPr>
        <p:spPr>
          <a:xfrm>
            <a:off x="9244403" y="3659843"/>
            <a:ext cx="852701" cy="356003"/>
          </a:xfrm>
          <a:prstGeom prst="roundRect">
            <a:avLst>
              <a:gd name="adj" fmla="val 0"/>
            </a:avLst>
          </a:prstGeom>
          <a:noFill/>
          <a:ln w="19050" cap="flat" cmpd="sng">
            <a:solidFill>
              <a:srgbClr val="8FC03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EC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Arial"/>
                <a:sym typeface="Arial"/>
              </a:rPr>
              <a:t>1</a:t>
            </a:r>
            <a:endParaRPr kumimoji="0" sz="12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Arial"/>
              <a:sym typeface="Arial"/>
            </a:endParaRPr>
          </a:p>
        </p:txBody>
      </p:sp>
      <p:sp>
        <p:nvSpPr>
          <p:cNvPr id="203" name="Google Shape;311;p21"/>
          <p:cNvSpPr/>
          <p:nvPr/>
        </p:nvSpPr>
        <p:spPr>
          <a:xfrm>
            <a:off x="10158078" y="3659843"/>
            <a:ext cx="857644" cy="356003"/>
          </a:xfrm>
          <a:prstGeom prst="roundRect">
            <a:avLst>
              <a:gd name="adj" fmla="val 0"/>
            </a:avLst>
          </a:prstGeom>
          <a:noFill/>
          <a:ln w="19050" cap="flat" cmpd="sng">
            <a:solidFill>
              <a:srgbClr val="8FC03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s-ES" sz="1200" kern="0" noProof="0" dirty="0">
                <a:cs typeface="Arial"/>
                <a:sym typeface="Arial"/>
              </a:rPr>
              <a:t>3</a:t>
            </a:r>
            <a:endParaRPr kumimoji="0" sz="12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Arial"/>
              <a:sym typeface="Arial"/>
            </a:endParaRPr>
          </a:p>
        </p:txBody>
      </p:sp>
      <p:sp>
        <p:nvSpPr>
          <p:cNvPr id="204" name="Google Shape;311;p21"/>
          <p:cNvSpPr/>
          <p:nvPr/>
        </p:nvSpPr>
        <p:spPr>
          <a:xfrm>
            <a:off x="10164623" y="4101407"/>
            <a:ext cx="832225" cy="356004"/>
          </a:xfrm>
          <a:prstGeom prst="roundRect">
            <a:avLst>
              <a:gd name="adj" fmla="val 0"/>
            </a:avLst>
          </a:prstGeom>
          <a:noFill/>
          <a:ln w="19050" cap="flat" cmpd="sng">
            <a:solidFill>
              <a:srgbClr val="D1CC6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s-ES" sz="1200" kern="0" dirty="0">
                <a:cs typeface="Arial"/>
                <a:sym typeface="Arial"/>
              </a:rPr>
              <a:t>1 </a:t>
            </a:r>
            <a:endParaRPr kumimoji="0" sz="12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Arial"/>
              <a:sym typeface="Arial"/>
            </a:endParaRPr>
          </a:p>
        </p:txBody>
      </p:sp>
      <p:sp>
        <p:nvSpPr>
          <p:cNvPr id="205" name="Google Shape;311;p21"/>
          <p:cNvSpPr/>
          <p:nvPr/>
        </p:nvSpPr>
        <p:spPr>
          <a:xfrm>
            <a:off x="11065951" y="4100453"/>
            <a:ext cx="851098" cy="359972"/>
          </a:xfrm>
          <a:prstGeom prst="roundRect">
            <a:avLst>
              <a:gd name="adj" fmla="val 0"/>
            </a:avLst>
          </a:prstGeom>
          <a:noFill/>
          <a:ln w="19050" cap="flat" cmpd="sng">
            <a:solidFill>
              <a:srgbClr val="D1CC6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s-EC" sz="1200" b="1" kern="0" noProof="0" dirty="0">
                <a:cs typeface="Arial"/>
                <a:sym typeface="Arial"/>
              </a:rPr>
              <a:t>8</a:t>
            </a:r>
            <a:endParaRPr kumimoji="0" sz="12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Arial"/>
              <a:sym typeface="Arial"/>
            </a:endParaRPr>
          </a:p>
        </p:txBody>
      </p:sp>
      <p:sp>
        <p:nvSpPr>
          <p:cNvPr id="206" name="Google Shape;311;p21"/>
          <p:cNvSpPr/>
          <p:nvPr/>
        </p:nvSpPr>
        <p:spPr>
          <a:xfrm>
            <a:off x="7410872" y="4534836"/>
            <a:ext cx="857644" cy="354175"/>
          </a:xfrm>
          <a:prstGeom prst="roundRect">
            <a:avLst>
              <a:gd name="adj" fmla="val 0"/>
            </a:avLst>
          </a:prstGeom>
          <a:noFill/>
          <a:ln w="19050" cap="flat" cmpd="sng">
            <a:solidFill>
              <a:srgbClr val="1FC2B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s-EC" sz="1200" kern="0" noProof="0" dirty="0">
                <a:cs typeface="Arial"/>
                <a:sym typeface="Arial"/>
              </a:rPr>
              <a:t>1</a:t>
            </a:r>
            <a:endParaRPr kumimoji="0" sz="12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Arial"/>
              <a:sym typeface="Arial"/>
            </a:endParaRPr>
          </a:p>
        </p:txBody>
      </p:sp>
      <p:sp>
        <p:nvSpPr>
          <p:cNvPr id="207" name="Google Shape;311;p21"/>
          <p:cNvSpPr/>
          <p:nvPr/>
        </p:nvSpPr>
        <p:spPr>
          <a:xfrm>
            <a:off x="8320844" y="4533008"/>
            <a:ext cx="853943" cy="356003"/>
          </a:xfrm>
          <a:prstGeom prst="roundRect">
            <a:avLst>
              <a:gd name="adj" fmla="val 0"/>
            </a:avLst>
          </a:prstGeom>
          <a:noFill/>
          <a:ln w="19050" cap="flat" cmpd="sng">
            <a:solidFill>
              <a:srgbClr val="1FC2B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EC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Arial"/>
                <a:sym typeface="Arial"/>
              </a:rPr>
              <a:t>1</a:t>
            </a:r>
            <a:endParaRPr kumimoji="0" sz="12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Arial"/>
              <a:sym typeface="Arial"/>
            </a:endParaRPr>
          </a:p>
        </p:txBody>
      </p:sp>
      <p:sp>
        <p:nvSpPr>
          <p:cNvPr id="208" name="Google Shape;311;p21"/>
          <p:cNvSpPr/>
          <p:nvPr/>
        </p:nvSpPr>
        <p:spPr>
          <a:xfrm>
            <a:off x="9244404" y="4528271"/>
            <a:ext cx="844056" cy="360740"/>
          </a:xfrm>
          <a:prstGeom prst="roundRect">
            <a:avLst>
              <a:gd name="adj" fmla="val 0"/>
            </a:avLst>
          </a:prstGeom>
          <a:noFill/>
          <a:ln w="19050" cap="flat" cmpd="sng">
            <a:solidFill>
              <a:srgbClr val="1FC2B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s-EC" sz="1200" kern="0" dirty="0">
                <a:cs typeface="Arial"/>
                <a:sym typeface="Arial"/>
              </a:rPr>
              <a:t>0</a:t>
            </a:r>
            <a:endParaRPr kumimoji="0" sz="12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Arial"/>
              <a:sym typeface="Arial"/>
            </a:endParaRPr>
          </a:p>
        </p:txBody>
      </p:sp>
      <p:sp>
        <p:nvSpPr>
          <p:cNvPr id="209" name="Google Shape;311;p21"/>
          <p:cNvSpPr/>
          <p:nvPr/>
        </p:nvSpPr>
        <p:spPr>
          <a:xfrm>
            <a:off x="10158077" y="4528271"/>
            <a:ext cx="837169" cy="360740"/>
          </a:xfrm>
          <a:prstGeom prst="roundRect">
            <a:avLst>
              <a:gd name="adj" fmla="val 0"/>
            </a:avLst>
          </a:prstGeom>
          <a:noFill/>
          <a:ln w="19050" cap="flat" cmpd="sng">
            <a:solidFill>
              <a:srgbClr val="1FC2B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EC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Arial"/>
                <a:sym typeface="Arial"/>
              </a:rPr>
              <a:t>0</a:t>
            </a:r>
            <a:endParaRPr kumimoji="0" sz="12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Arial"/>
              <a:sym typeface="Arial"/>
            </a:endParaRPr>
          </a:p>
        </p:txBody>
      </p:sp>
      <p:sp>
        <p:nvSpPr>
          <p:cNvPr id="210" name="Google Shape;311;p21"/>
          <p:cNvSpPr/>
          <p:nvPr/>
        </p:nvSpPr>
        <p:spPr>
          <a:xfrm>
            <a:off x="11059405" y="4532490"/>
            <a:ext cx="857644" cy="360740"/>
          </a:xfrm>
          <a:prstGeom prst="roundRect">
            <a:avLst>
              <a:gd name="adj" fmla="val 0"/>
            </a:avLst>
          </a:prstGeom>
          <a:noFill/>
          <a:ln w="19050" cap="flat" cmpd="sng">
            <a:solidFill>
              <a:srgbClr val="1FC2B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s-EC" sz="1200" b="1" kern="0" dirty="0">
                <a:cs typeface="Arial"/>
                <a:sym typeface="Arial"/>
              </a:rPr>
              <a:t>2</a:t>
            </a:r>
            <a:endParaRPr kumimoji="0" sz="12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Arial"/>
              <a:sym typeface="Arial"/>
            </a:endParaRPr>
          </a:p>
        </p:txBody>
      </p:sp>
      <p:sp>
        <p:nvSpPr>
          <p:cNvPr id="211" name="Google Shape;311;p21"/>
          <p:cNvSpPr/>
          <p:nvPr/>
        </p:nvSpPr>
        <p:spPr>
          <a:xfrm>
            <a:off x="8327390" y="2383756"/>
            <a:ext cx="857644" cy="356003"/>
          </a:xfrm>
          <a:prstGeom prst="roundRect">
            <a:avLst>
              <a:gd name="adj" fmla="val 0"/>
            </a:avLst>
          </a:prstGeom>
          <a:noFill/>
          <a:ln w="19050" cap="flat" cmpd="sng">
            <a:solidFill>
              <a:srgbClr val="D1CC6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EC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Arial"/>
                <a:sym typeface="Arial"/>
              </a:rPr>
              <a:t>3</a:t>
            </a:r>
            <a:endParaRPr kumimoji="0" sz="12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Arial"/>
              <a:sym typeface="Arial"/>
            </a:endParaRPr>
          </a:p>
        </p:txBody>
      </p:sp>
      <p:sp>
        <p:nvSpPr>
          <p:cNvPr id="212" name="Google Shape;311;p21"/>
          <p:cNvSpPr/>
          <p:nvPr/>
        </p:nvSpPr>
        <p:spPr>
          <a:xfrm>
            <a:off x="11065951" y="2383238"/>
            <a:ext cx="857644" cy="360740"/>
          </a:xfrm>
          <a:prstGeom prst="roundRect">
            <a:avLst>
              <a:gd name="adj" fmla="val 0"/>
            </a:avLst>
          </a:prstGeom>
          <a:noFill/>
          <a:ln w="19050" cap="flat" cmpd="sng">
            <a:solidFill>
              <a:srgbClr val="D1CC6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s-ES" sz="1200" b="1" kern="0" dirty="0">
                <a:cs typeface="Arial"/>
                <a:sym typeface="Arial"/>
              </a:rPr>
              <a:t>8</a:t>
            </a:r>
            <a:endParaRPr kumimoji="0" sz="12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Arial"/>
              <a:sym typeface="Arial"/>
            </a:endParaRPr>
          </a:p>
        </p:txBody>
      </p:sp>
      <p:sp>
        <p:nvSpPr>
          <p:cNvPr id="213" name="Google Shape;311;p21"/>
          <p:cNvSpPr/>
          <p:nvPr/>
        </p:nvSpPr>
        <p:spPr>
          <a:xfrm>
            <a:off x="9246007" y="2380328"/>
            <a:ext cx="857644" cy="356003"/>
          </a:xfrm>
          <a:prstGeom prst="roundRect">
            <a:avLst>
              <a:gd name="adj" fmla="val 0"/>
            </a:avLst>
          </a:prstGeom>
          <a:noFill/>
          <a:ln w="19050" cap="flat" cmpd="sng">
            <a:solidFill>
              <a:srgbClr val="D1CC6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EC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Arial"/>
                <a:sym typeface="Arial"/>
              </a:rPr>
              <a:t>1</a:t>
            </a:r>
            <a:endParaRPr kumimoji="0" sz="12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Arial"/>
              <a:sym typeface="Arial"/>
            </a:endParaRPr>
          </a:p>
        </p:txBody>
      </p:sp>
      <p:sp>
        <p:nvSpPr>
          <p:cNvPr id="214" name="Google Shape;311;p21"/>
          <p:cNvSpPr/>
          <p:nvPr/>
        </p:nvSpPr>
        <p:spPr>
          <a:xfrm>
            <a:off x="10151192" y="2380328"/>
            <a:ext cx="857644" cy="356003"/>
          </a:xfrm>
          <a:prstGeom prst="roundRect">
            <a:avLst>
              <a:gd name="adj" fmla="val 0"/>
            </a:avLst>
          </a:prstGeom>
          <a:noFill/>
          <a:ln w="19050" cap="flat" cmpd="sng">
            <a:solidFill>
              <a:srgbClr val="D1CC6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EC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Arial"/>
                <a:sym typeface="Arial"/>
              </a:rPr>
              <a:t>1</a:t>
            </a:r>
            <a:endParaRPr kumimoji="0" sz="12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Arial"/>
              <a:sym typeface="Arial"/>
            </a:endParaRPr>
          </a:p>
        </p:txBody>
      </p:sp>
      <p:sp>
        <p:nvSpPr>
          <p:cNvPr id="215" name="Título 10"/>
          <p:cNvSpPr txBox="1">
            <a:spLocks/>
          </p:cNvSpPr>
          <p:nvPr/>
        </p:nvSpPr>
        <p:spPr>
          <a:xfrm>
            <a:off x="4504825" y="4942534"/>
            <a:ext cx="1225411" cy="4080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pPr>
              <a:buClr>
                <a:srgbClr val="000000"/>
              </a:buClr>
            </a:pPr>
            <a:r>
              <a:rPr lang="es-ES" sz="1200" kern="0" dirty="0">
                <a:solidFill>
                  <a:schemeClr val="tx1"/>
                </a:solidFill>
                <a:latin typeface="+mn-lt"/>
              </a:rPr>
              <a:t>01-07-2024</a:t>
            </a:r>
          </a:p>
        </p:txBody>
      </p:sp>
      <p:sp>
        <p:nvSpPr>
          <p:cNvPr id="216" name="Título 10"/>
          <p:cNvSpPr txBox="1">
            <a:spLocks/>
          </p:cNvSpPr>
          <p:nvPr/>
        </p:nvSpPr>
        <p:spPr>
          <a:xfrm>
            <a:off x="6128221" y="4937414"/>
            <a:ext cx="1225411" cy="4080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pPr>
              <a:buClr>
                <a:srgbClr val="000000"/>
              </a:buClr>
            </a:pPr>
            <a:r>
              <a:rPr lang="es-ES" sz="1100" kern="0" dirty="0">
                <a:solidFill>
                  <a:schemeClr val="tx1"/>
                </a:solidFill>
                <a:latin typeface="+mn-lt"/>
              </a:rPr>
              <a:t>31-10-2024</a:t>
            </a:r>
          </a:p>
          <a:p>
            <a:pPr>
              <a:buClr>
                <a:srgbClr val="000000"/>
              </a:buClr>
            </a:pPr>
            <a:r>
              <a:rPr lang="es-ES" sz="1100" kern="0" dirty="0">
                <a:solidFill>
                  <a:schemeClr val="tx1"/>
                </a:solidFill>
                <a:latin typeface="+mn-lt"/>
              </a:rPr>
              <a:t>30-09-2024</a:t>
            </a:r>
            <a:endParaRPr lang="es-EC" sz="1100" kern="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9160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ítulo 1">
            <a:extLst>
              <a:ext uri="{FF2B5EF4-FFF2-40B4-BE49-F238E27FC236}">
                <a16:creationId xmlns="" xmlns:a16="http://schemas.microsoft.com/office/drawing/2014/main" id="{2F24E1AB-A4DD-0A45-A04F-82B4AE9B60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7832" y="372496"/>
            <a:ext cx="8209048" cy="530024"/>
          </a:xfrm>
        </p:spPr>
        <p:txBody>
          <a:bodyPr>
            <a:normAutofit/>
          </a:bodyPr>
          <a:lstStyle/>
          <a:p>
            <a:r>
              <a:rPr lang="es-ES" dirty="0"/>
              <a:t>Planificación de ENESEM 2024</a:t>
            </a:r>
          </a:p>
        </p:txBody>
      </p:sp>
      <p:sp>
        <p:nvSpPr>
          <p:cNvPr id="11" name="Título 5"/>
          <p:cNvSpPr txBox="1">
            <a:spLocks/>
          </p:cNvSpPr>
          <p:nvPr/>
        </p:nvSpPr>
        <p:spPr>
          <a:xfrm>
            <a:off x="950599" y="1308079"/>
            <a:ext cx="9332584" cy="4808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1F285D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s-MX" sz="1600" dirty="0">
                <a:solidFill>
                  <a:srgbClr val="E7E6E6">
                    <a:lumMod val="50000"/>
                  </a:srgbClr>
                </a:solidFill>
                <a:cs typeface="Century Gothic (Títulos)"/>
              </a:rPr>
              <a:t>Estado de procesos de Contratación</a:t>
            </a:r>
          </a:p>
        </p:txBody>
      </p:sp>
      <p:pic>
        <p:nvPicPr>
          <p:cNvPr id="12" name="Imagen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5324" y="5062166"/>
            <a:ext cx="777487" cy="777487"/>
          </a:xfrm>
          <a:prstGeom prst="rect">
            <a:avLst/>
          </a:prstGeom>
        </p:spPr>
      </p:pic>
      <p:sp>
        <p:nvSpPr>
          <p:cNvPr id="13" name="CuadroTexto 12"/>
          <p:cNvSpPr txBox="1"/>
          <p:nvPr/>
        </p:nvSpPr>
        <p:spPr>
          <a:xfrm>
            <a:off x="2342150" y="5143133"/>
            <a:ext cx="12315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b="1" dirty="0">
                <a:solidFill>
                  <a:prstClr val="black"/>
                </a:solidFill>
                <a:latin typeface="Calibri" panose="020F0502020204030204"/>
              </a:rPr>
              <a:t>*Contratado: </a:t>
            </a:r>
          </a:p>
        </p:txBody>
      </p:sp>
      <p:sp>
        <p:nvSpPr>
          <p:cNvPr id="14" name="Rectángulo 13"/>
          <p:cNvSpPr/>
          <p:nvPr/>
        </p:nvSpPr>
        <p:spPr>
          <a:xfrm>
            <a:off x="3673063" y="5127744"/>
            <a:ext cx="6723866" cy="338554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dash"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</a:rPr>
              <a:t>Asistente Técnico </a:t>
            </a:r>
            <a:r>
              <a:rPr kumimoji="0" lang="es-E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</a:rPr>
              <a:t>Zonal,</a:t>
            </a:r>
            <a:r>
              <a:rPr kumimoji="0" lang="es-ES" sz="1600" b="0" i="0" u="none" strike="noStrike" kern="0" cap="none" spc="0" normalizeH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</a:rPr>
              <a:t> </a:t>
            </a:r>
            <a:r>
              <a:rPr kumimoji="0" lang="es-E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</a:rPr>
              <a:t>uno </a:t>
            </a:r>
            <a:r>
              <a:rPr kumimoji="0" lang="es-ES" sz="16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</a:rPr>
              <a:t>(1) por cada CZ (15-05-2024 hasta el </a:t>
            </a:r>
            <a:r>
              <a:rPr kumimoji="0" lang="es-E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</a:rPr>
              <a:t>15-12-2024).</a:t>
            </a:r>
            <a:endParaRPr kumimoji="0" lang="es-ES" sz="16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5" name="CuadroTexto 14"/>
          <p:cNvSpPr txBox="1"/>
          <p:nvPr/>
        </p:nvSpPr>
        <p:spPr>
          <a:xfrm>
            <a:off x="2372141" y="5544701"/>
            <a:ext cx="12315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b="1" dirty="0">
                <a:solidFill>
                  <a:prstClr val="black"/>
                </a:solidFill>
                <a:latin typeface="Calibri" panose="020F0502020204030204"/>
              </a:rPr>
              <a:t>Por Contratar:</a:t>
            </a:r>
          </a:p>
        </p:txBody>
      </p:sp>
      <p:sp>
        <p:nvSpPr>
          <p:cNvPr id="16" name="Rectángulo 15"/>
          <p:cNvSpPr/>
          <p:nvPr/>
        </p:nvSpPr>
        <p:spPr>
          <a:xfrm>
            <a:off x="3673063" y="5526956"/>
            <a:ext cx="7527133" cy="338554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dash"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</a:rPr>
              <a:t>Encuestador, Crítico Codificador, Revisor de Calidad y Auxiliar de Operativo de campo.</a:t>
            </a:r>
          </a:p>
        </p:txBody>
      </p:sp>
      <p:graphicFrame>
        <p:nvGraphicFramePr>
          <p:cNvPr id="17" name="Tabla 16">
            <a:extLst>
              <a:ext uri="{FF2B5EF4-FFF2-40B4-BE49-F238E27FC236}">
                <a16:creationId xmlns:a16="http://schemas.microsoft.com/office/drawing/2014/main" xmlns="" id="{0786FAC6-04D2-2DE0-7D17-A542C888FC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4718625"/>
              </p:ext>
            </p:extLst>
          </p:nvPr>
        </p:nvGraphicFramePr>
        <p:xfrm>
          <a:off x="675816" y="2210379"/>
          <a:ext cx="10840367" cy="2368520"/>
        </p:xfrm>
        <a:graphic>
          <a:graphicData uri="http://schemas.openxmlformats.org/drawingml/2006/table">
            <a:tbl>
              <a:tblPr>
                <a:tableStyleId>{8799B23B-EC83-4686-B30A-512413B5E67A}</a:tableStyleId>
              </a:tblPr>
              <a:tblGrid>
                <a:gridCol w="2013823">
                  <a:extLst>
                    <a:ext uri="{9D8B030D-6E8A-4147-A177-3AD203B41FA5}">
                      <a16:colId xmlns:a16="http://schemas.microsoft.com/office/drawing/2014/main" xmlns="" val="1695920367"/>
                    </a:ext>
                  </a:extLst>
                </a:gridCol>
                <a:gridCol w="2206636">
                  <a:extLst>
                    <a:ext uri="{9D8B030D-6E8A-4147-A177-3AD203B41FA5}">
                      <a16:colId xmlns:a16="http://schemas.microsoft.com/office/drawing/2014/main" xmlns="" val="2914486199"/>
                    </a:ext>
                  </a:extLst>
                </a:gridCol>
                <a:gridCol w="2206636">
                  <a:extLst>
                    <a:ext uri="{9D8B030D-6E8A-4147-A177-3AD203B41FA5}">
                      <a16:colId xmlns:a16="http://schemas.microsoft.com/office/drawing/2014/main" xmlns="" val="2274295882"/>
                    </a:ext>
                  </a:extLst>
                </a:gridCol>
                <a:gridCol w="2206636">
                  <a:extLst>
                    <a:ext uri="{9D8B030D-6E8A-4147-A177-3AD203B41FA5}">
                      <a16:colId xmlns:a16="http://schemas.microsoft.com/office/drawing/2014/main" xmlns="" val="338442845"/>
                    </a:ext>
                  </a:extLst>
                </a:gridCol>
                <a:gridCol w="2206636">
                  <a:extLst>
                    <a:ext uri="{9D8B030D-6E8A-4147-A177-3AD203B41FA5}">
                      <a16:colId xmlns:a16="http://schemas.microsoft.com/office/drawing/2014/main" xmlns="" val="1861676420"/>
                    </a:ext>
                  </a:extLst>
                </a:gridCol>
              </a:tblGrid>
              <a:tr h="336884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400" b="1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Ítem</a:t>
                      </a:r>
                      <a:endParaRPr lang="es-EC" sz="14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6196A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400" b="1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Litoral</a:t>
                      </a:r>
                      <a:endParaRPr lang="es-EC" sz="14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6196A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400" b="1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Ac campo</a:t>
                      </a:r>
                      <a:endParaRPr lang="es-EC" sz="14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6196A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400" b="1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Centro</a:t>
                      </a:r>
                      <a:endParaRPr lang="es-EC" sz="14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6196A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400" b="1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Sur</a:t>
                      </a:r>
                      <a:endParaRPr lang="es-EC" sz="14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6196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42354192"/>
                  </a:ext>
                </a:extLst>
              </a:tr>
              <a:tr h="481551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400" b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*Personal Civil</a:t>
                      </a:r>
                      <a:endParaRPr lang="es-EC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D0E0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400" b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Aracely </a:t>
                      </a:r>
                      <a:r>
                        <a:rPr lang="es-EC" sz="1400" b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Campozano</a:t>
                      </a:r>
                      <a:endParaRPr lang="es-EC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400" b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Dayana Portero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400" b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Jorge Yautibug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400" b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Saya Guamán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2180689348"/>
                  </a:ext>
                </a:extLst>
              </a:tr>
              <a:tr h="532100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400" b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Viáticos</a:t>
                      </a:r>
                      <a:endParaRPr lang="es-EC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D0E0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400" b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En Proceso de certificación</a:t>
                      </a:r>
                      <a:endParaRPr lang="es-EC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EC" sz="1400" b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Certificado</a:t>
                      </a: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400" b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En Proceso de certificación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890839185"/>
                  </a:ext>
                </a:extLst>
              </a:tr>
              <a:tr h="266051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400" b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Vehículos</a:t>
                      </a:r>
                      <a:endParaRPr lang="es-EC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D0E0E6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s-EC" sz="1400" b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En proceso</a:t>
                      </a: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3393538234"/>
                  </a:ext>
                </a:extLst>
              </a:tr>
              <a:tr h="751934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400" b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Inclusión de póliza</a:t>
                      </a:r>
                      <a:endParaRPr lang="es-EC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D0E0E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ES" sz="1400" b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 la espera del listado del personal seleccionado para empezar el proceso.</a:t>
                      </a: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ES" sz="1400" b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Se encuentra en proceso de contratación de la póliza madre.</a:t>
                      </a: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29249355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3959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Título 1">
            <a:extLst>
              <a:ext uri="{FF2B5EF4-FFF2-40B4-BE49-F238E27FC236}">
                <a16:creationId xmlns="" xmlns:a16="http://schemas.microsoft.com/office/drawing/2014/main" id="{2F24E1AB-A4DD-0A45-A04F-82B4AE9B60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7832" y="372496"/>
            <a:ext cx="8209048" cy="530024"/>
          </a:xfrm>
        </p:spPr>
        <p:txBody>
          <a:bodyPr>
            <a:normAutofit/>
          </a:bodyPr>
          <a:lstStyle/>
          <a:p>
            <a:r>
              <a:rPr lang="es-ES" dirty="0"/>
              <a:t>Planificación de ENESEM 2024</a:t>
            </a:r>
          </a:p>
        </p:txBody>
      </p:sp>
      <p:graphicFrame>
        <p:nvGraphicFramePr>
          <p:cNvPr id="79" name="Google Shape;1915;p39">
            <a:extLst>
              <a:ext uri="{FF2B5EF4-FFF2-40B4-BE49-F238E27FC236}">
                <a16:creationId xmlns:a16="http://schemas.microsoft.com/office/drawing/2014/main" xmlns="" id="{04961EB2-5212-B13D-CA64-BC0734D0337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18414293"/>
              </p:ext>
            </p:extLst>
          </p:nvPr>
        </p:nvGraphicFramePr>
        <p:xfrm>
          <a:off x="398500" y="1239997"/>
          <a:ext cx="11406815" cy="5105678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492564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62029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62029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62029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62029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40686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C" sz="1600" b="1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Fira Sans Extra Condensed"/>
                        </a:rPr>
                        <a:t>Litoral</a:t>
                      </a:r>
                      <a:endParaRPr sz="16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C" sz="1600" b="1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Fira Sans Extra Condensed"/>
                        </a:rPr>
                        <a:t>Ac campo</a:t>
                      </a:r>
                      <a:endParaRPr sz="16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C" sz="1600" b="1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Fira Sans Extra Condensed"/>
                        </a:rPr>
                        <a:t>Centro</a:t>
                      </a:r>
                      <a:endParaRPr sz="16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C" sz="1600" b="1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Fira Sans Extra Condensed"/>
                        </a:rPr>
                        <a:t>Sur</a:t>
                      </a:r>
                      <a:endParaRPr sz="16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0686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s-ES" sz="14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Roboto"/>
                        </a:rPr>
                        <a:t>Revisión de </a:t>
                      </a:r>
                      <a:r>
                        <a:rPr lang="es-ES" sz="1400" dirty="0" err="1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Roboto"/>
                        </a:rPr>
                        <a:t>TDR´s</a:t>
                      </a:r>
                      <a:r>
                        <a:rPr lang="es-ES" sz="14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Roboto"/>
                        </a:rPr>
                        <a:t> y formato de Informe de requerimiento</a:t>
                      </a: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4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 dirty="0">
                        <a:solidFill>
                          <a:schemeClr val="lt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 dirty="0">
                        <a:solidFill>
                          <a:schemeClr val="lt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 dirty="0">
                        <a:solidFill>
                          <a:schemeClr val="lt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 dirty="0">
                        <a:solidFill>
                          <a:schemeClr val="lt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068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s-ES" sz="14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Roboto"/>
                        </a:rPr>
                        <a:t>Inicio de proceso de contratación de personal civil</a:t>
                      </a: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 dirty="0">
                        <a:solidFill>
                          <a:schemeClr val="lt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 dirty="0">
                        <a:solidFill>
                          <a:schemeClr val="lt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 dirty="0">
                        <a:solidFill>
                          <a:schemeClr val="lt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 dirty="0">
                        <a:solidFill>
                          <a:schemeClr val="lt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99069521"/>
                  </a:ext>
                </a:extLst>
              </a:tr>
              <a:tr h="610318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s-ES" sz="14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Roboto"/>
                        </a:rPr>
                        <a:t>Solicitud de certificación económica y presupuestaria asociada Aval a DIFI Y financieros Zonales.</a:t>
                      </a: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 dirty="0">
                        <a:solidFill>
                          <a:schemeClr val="lt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 dirty="0">
                        <a:solidFill>
                          <a:schemeClr val="lt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 dirty="0">
                        <a:solidFill>
                          <a:schemeClr val="lt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 dirty="0">
                        <a:solidFill>
                          <a:schemeClr val="lt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08124676"/>
                  </a:ext>
                </a:extLst>
              </a:tr>
              <a:tr h="4068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s-EC" sz="14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Roboto"/>
                        </a:rPr>
                        <a:t>Convocatoria de </a:t>
                      </a:r>
                      <a:r>
                        <a:rPr lang="es-EC" sz="1400" dirty="0" smtClean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Roboto"/>
                        </a:rPr>
                        <a:t>persona </a:t>
                      </a:r>
                      <a:r>
                        <a:rPr lang="es-EC" sz="14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Roboto"/>
                        </a:rPr>
                        <a:t>civil nacional (plataforma)</a:t>
                      </a: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 dirty="0">
                        <a:solidFill>
                          <a:schemeClr val="lt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>
                        <a:solidFill>
                          <a:schemeClr val="lt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 dirty="0">
                        <a:solidFill>
                          <a:schemeClr val="lt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 dirty="0">
                        <a:solidFill>
                          <a:schemeClr val="lt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37276010"/>
                  </a:ext>
                </a:extLst>
              </a:tr>
              <a:tr h="40686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14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Roboto"/>
                        </a:rPr>
                        <a:t>Autorización de aval por parte de DIREJ a DIFI/Financiero Zonales</a:t>
                      </a: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 dirty="0">
                        <a:solidFill>
                          <a:schemeClr val="lt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 dirty="0">
                        <a:solidFill>
                          <a:schemeClr val="lt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 dirty="0">
                        <a:solidFill>
                          <a:schemeClr val="lt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 dirty="0">
                        <a:solidFill>
                          <a:schemeClr val="lt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0686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C" sz="14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Roboto"/>
                        </a:rPr>
                        <a:t>Emisión de certificación presupuestaria</a:t>
                      </a:r>
                      <a:endParaRPr sz="14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 dirty="0">
                        <a:solidFill>
                          <a:schemeClr val="lt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 dirty="0">
                        <a:solidFill>
                          <a:schemeClr val="lt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 dirty="0">
                        <a:solidFill>
                          <a:schemeClr val="lt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 dirty="0">
                        <a:solidFill>
                          <a:schemeClr val="lt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068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14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Roboto"/>
                        </a:rPr>
                        <a:t>Notificación de preseleccionados para capacitación</a:t>
                      </a:r>
                      <a:endParaRPr sz="14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 dirty="0">
                        <a:solidFill>
                          <a:schemeClr val="lt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 dirty="0">
                        <a:solidFill>
                          <a:schemeClr val="lt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 dirty="0">
                        <a:solidFill>
                          <a:schemeClr val="lt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 dirty="0">
                        <a:solidFill>
                          <a:schemeClr val="lt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89445661"/>
                  </a:ext>
                </a:extLst>
              </a:tr>
              <a:tr h="4068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14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Roboto"/>
                        </a:rPr>
                        <a:t>Inicio de capacitaciones personal civil</a:t>
                      </a:r>
                      <a:endParaRPr sz="14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 dirty="0">
                        <a:solidFill>
                          <a:schemeClr val="lt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 dirty="0">
                        <a:solidFill>
                          <a:schemeClr val="lt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 dirty="0">
                        <a:solidFill>
                          <a:schemeClr val="lt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 dirty="0">
                        <a:solidFill>
                          <a:schemeClr val="lt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628778432"/>
                  </a:ext>
                </a:extLst>
              </a:tr>
              <a:tr h="406867">
                <a:tc>
                  <a:txBody>
                    <a:bodyPr/>
                    <a:lstStyle/>
                    <a:p>
                      <a:pPr marL="0" lvl="0" indent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C" sz="140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Roboto"/>
                        </a:rPr>
                        <a:t>Notificación de personal seleccionado</a:t>
                      </a:r>
                      <a:endParaRPr sz="14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 dirty="0">
                        <a:solidFill>
                          <a:schemeClr val="lt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>
                        <a:solidFill>
                          <a:schemeClr val="lt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 dirty="0">
                        <a:solidFill>
                          <a:schemeClr val="lt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 dirty="0">
                        <a:solidFill>
                          <a:schemeClr val="lt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947893143"/>
                  </a:ext>
                </a:extLst>
              </a:tr>
              <a:tr h="4068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14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Roboto"/>
                        </a:rPr>
                        <a:t>Elaboración de contratos/firma de contratos</a:t>
                      </a: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 dirty="0">
                        <a:solidFill>
                          <a:schemeClr val="lt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>
                        <a:solidFill>
                          <a:schemeClr val="lt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 dirty="0">
                        <a:solidFill>
                          <a:schemeClr val="lt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 dirty="0">
                        <a:solidFill>
                          <a:schemeClr val="lt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845991971"/>
                  </a:ext>
                </a:extLst>
              </a:tr>
              <a:tr h="40686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C" sz="14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Roboto"/>
                        </a:rPr>
                        <a:t>Inicio de servicio</a:t>
                      </a: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4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 dirty="0">
                        <a:solidFill>
                          <a:schemeClr val="lt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 dirty="0">
                        <a:solidFill>
                          <a:schemeClr val="lt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 dirty="0">
                        <a:solidFill>
                          <a:schemeClr val="lt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 dirty="0">
                        <a:solidFill>
                          <a:schemeClr val="lt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grpSp>
        <p:nvGrpSpPr>
          <p:cNvPr id="80" name="Google Shape;1956;p39">
            <a:extLst>
              <a:ext uri="{FF2B5EF4-FFF2-40B4-BE49-F238E27FC236}">
                <a16:creationId xmlns:a16="http://schemas.microsoft.com/office/drawing/2014/main" xmlns="" id="{F39C6C6E-53C4-4DBC-B36B-BB1D974E88DF}"/>
              </a:ext>
            </a:extLst>
          </p:cNvPr>
          <p:cNvGrpSpPr/>
          <p:nvPr/>
        </p:nvGrpSpPr>
        <p:grpSpPr>
          <a:xfrm>
            <a:off x="8451618" y="3156490"/>
            <a:ext cx="252000" cy="252000"/>
            <a:chOff x="-885125" y="1477525"/>
            <a:chExt cx="671100" cy="671100"/>
          </a:xfrm>
        </p:grpSpPr>
        <p:sp>
          <p:nvSpPr>
            <p:cNvPr id="81" name="Google Shape;1957;p39">
              <a:extLst>
                <a:ext uri="{FF2B5EF4-FFF2-40B4-BE49-F238E27FC236}">
                  <a16:creationId xmlns:a16="http://schemas.microsoft.com/office/drawing/2014/main" xmlns="" id="{859CCCC7-69D6-1CCE-AE9C-4EE0D4C700B4}"/>
                </a:ext>
              </a:extLst>
            </p:cNvPr>
            <p:cNvSpPr/>
            <p:nvPr/>
          </p:nvSpPr>
          <p:spPr>
            <a:xfrm>
              <a:off x="-885125" y="1477525"/>
              <a:ext cx="671100" cy="671100"/>
            </a:xfrm>
            <a:prstGeom prst="ellipse">
              <a:avLst/>
            </a:prstGeom>
            <a:solidFill>
              <a:srgbClr val="5397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" name="Google Shape;1958;p39">
              <a:extLst>
                <a:ext uri="{FF2B5EF4-FFF2-40B4-BE49-F238E27FC236}">
                  <a16:creationId xmlns:a16="http://schemas.microsoft.com/office/drawing/2014/main" xmlns="" id="{A8803F96-3FEB-7C11-B4D8-BFE8EED35494}"/>
                </a:ext>
              </a:extLst>
            </p:cNvPr>
            <p:cNvSpPr/>
            <p:nvPr/>
          </p:nvSpPr>
          <p:spPr>
            <a:xfrm>
              <a:off x="-793940" y="1630480"/>
              <a:ext cx="427366" cy="365195"/>
            </a:xfrm>
            <a:custGeom>
              <a:avLst/>
              <a:gdLst/>
              <a:ahLst/>
              <a:cxnLst/>
              <a:rect l="l" t="t" r="r" b="b"/>
              <a:pathLst>
                <a:path w="12497" h="10679" extrusionOk="0">
                  <a:moveTo>
                    <a:pt x="9984" y="2685"/>
                  </a:moveTo>
                  <a:cubicBezTo>
                    <a:pt x="10145" y="2685"/>
                    <a:pt x="10305" y="2751"/>
                    <a:pt x="10424" y="2882"/>
                  </a:cubicBezTo>
                  <a:cubicBezTo>
                    <a:pt x="10686" y="3120"/>
                    <a:pt x="10686" y="3525"/>
                    <a:pt x="10424" y="3763"/>
                  </a:cubicBezTo>
                  <a:lnTo>
                    <a:pt x="6948" y="7264"/>
                  </a:lnTo>
                  <a:cubicBezTo>
                    <a:pt x="6817" y="7383"/>
                    <a:pt x="6650" y="7442"/>
                    <a:pt x="6483" y="7442"/>
                  </a:cubicBezTo>
                  <a:cubicBezTo>
                    <a:pt x="6316" y="7442"/>
                    <a:pt x="6150" y="7383"/>
                    <a:pt x="6019" y="7264"/>
                  </a:cubicBezTo>
                  <a:lnTo>
                    <a:pt x="4018" y="5263"/>
                  </a:lnTo>
                  <a:cubicBezTo>
                    <a:pt x="3780" y="5025"/>
                    <a:pt x="3780" y="4620"/>
                    <a:pt x="4018" y="4358"/>
                  </a:cubicBezTo>
                  <a:cubicBezTo>
                    <a:pt x="4149" y="4251"/>
                    <a:pt x="4310" y="4198"/>
                    <a:pt x="4471" y="4198"/>
                  </a:cubicBezTo>
                  <a:cubicBezTo>
                    <a:pt x="4632" y="4198"/>
                    <a:pt x="4792" y="4251"/>
                    <a:pt x="4923" y="4358"/>
                  </a:cubicBezTo>
                  <a:lnTo>
                    <a:pt x="6519" y="5906"/>
                  </a:lnTo>
                  <a:lnTo>
                    <a:pt x="9543" y="2882"/>
                  </a:lnTo>
                  <a:cubicBezTo>
                    <a:pt x="9662" y="2751"/>
                    <a:pt x="9823" y="2685"/>
                    <a:pt x="9984" y="2685"/>
                  </a:cubicBezTo>
                  <a:close/>
                  <a:moveTo>
                    <a:pt x="7132" y="0"/>
                  </a:moveTo>
                  <a:cubicBezTo>
                    <a:pt x="2389" y="0"/>
                    <a:pt x="1" y="5746"/>
                    <a:pt x="3375" y="9097"/>
                  </a:cubicBezTo>
                  <a:cubicBezTo>
                    <a:pt x="4460" y="10190"/>
                    <a:pt x="5796" y="10678"/>
                    <a:pt x="7108" y="10678"/>
                  </a:cubicBezTo>
                  <a:cubicBezTo>
                    <a:pt x="9856" y="10678"/>
                    <a:pt x="12496" y="8535"/>
                    <a:pt x="12496" y="5311"/>
                  </a:cubicBezTo>
                  <a:cubicBezTo>
                    <a:pt x="12473" y="2382"/>
                    <a:pt x="10091" y="0"/>
                    <a:pt x="7162" y="0"/>
                  </a:cubicBezTo>
                  <a:cubicBezTo>
                    <a:pt x="7152" y="0"/>
                    <a:pt x="7142" y="0"/>
                    <a:pt x="713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83" name="Google Shape;1956;p39">
            <a:extLst>
              <a:ext uri="{FF2B5EF4-FFF2-40B4-BE49-F238E27FC236}">
                <a16:creationId xmlns:a16="http://schemas.microsoft.com/office/drawing/2014/main" xmlns="" id="{AC1D3011-D267-1B19-0201-904AAA5FA148}"/>
              </a:ext>
            </a:extLst>
          </p:cNvPr>
          <p:cNvGrpSpPr/>
          <p:nvPr/>
        </p:nvGrpSpPr>
        <p:grpSpPr>
          <a:xfrm>
            <a:off x="8451618" y="2157376"/>
            <a:ext cx="252000" cy="252000"/>
            <a:chOff x="-885125" y="1477525"/>
            <a:chExt cx="671100" cy="671100"/>
          </a:xfrm>
        </p:grpSpPr>
        <p:sp>
          <p:nvSpPr>
            <p:cNvPr id="84" name="Google Shape;1957;p39">
              <a:extLst>
                <a:ext uri="{FF2B5EF4-FFF2-40B4-BE49-F238E27FC236}">
                  <a16:creationId xmlns:a16="http://schemas.microsoft.com/office/drawing/2014/main" xmlns="" id="{B1CE49B0-8F6D-9732-5FCC-90A8651FF283}"/>
                </a:ext>
              </a:extLst>
            </p:cNvPr>
            <p:cNvSpPr/>
            <p:nvPr/>
          </p:nvSpPr>
          <p:spPr>
            <a:xfrm>
              <a:off x="-885125" y="1477525"/>
              <a:ext cx="671100" cy="671100"/>
            </a:xfrm>
            <a:prstGeom prst="ellipse">
              <a:avLst/>
            </a:prstGeom>
            <a:solidFill>
              <a:srgbClr val="5397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5" name="Google Shape;1958;p39">
              <a:extLst>
                <a:ext uri="{FF2B5EF4-FFF2-40B4-BE49-F238E27FC236}">
                  <a16:creationId xmlns:a16="http://schemas.microsoft.com/office/drawing/2014/main" xmlns="" id="{2F9C3A1B-012B-2BF2-0B88-14F8AE02F65A}"/>
                </a:ext>
              </a:extLst>
            </p:cNvPr>
            <p:cNvSpPr/>
            <p:nvPr/>
          </p:nvSpPr>
          <p:spPr>
            <a:xfrm>
              <a:off x="-793940" y="1630480"/>
              <a:ext cx="427366" cy="365195"/>
            </a:xfrm>
            <a:custGeom>
              <a:avLst/>
              <a:gdLst/>
              <a:ahLst/>
              <a:cxnLst/>
              <a:rect l="l" t="t" r="r" b="b"/>
              <a:pathLst>
                <a:path w="12497" h="10679" extrusionOk="0">
                  <a:moveTo>
                    <a:pt x="9984" y="2685"/>
                  </a:moveTo>
                  <a:cubicBezTo>
                    <a:pt x="10145" y="2685"/>
                    <a:pt x="10305" y="2751"/>
                    <a:pt x="10424" y="2882"/>
                  </a:cubicBezTo>
                  <a:cubicBezTo>
                    <a:pt x="10686" y="3120"/>
                    <a:pt x="10686" y="3525"/>
                    <a:pt x="10424" y="3763"/>
                  </a:cubicBezTo>
                  <a:lnTo>
                    <a:pt x="6948" y="7264"/>
                  </a:lnTo>
                  <a:cubicBezTo>
                    <a:pt x="6817" y="7383"/>
                    <a:pt x="6650" y="7442"/>
                    <a:pt x="6483" y="7442"/>
                  </a:cubicBezTo>
                  <a:cubicBezTo>
                    <a:pt x="6316" y="7442"/>
                    <a:pt x="6150" y="7383"/>
                    <a:pt x="6019" y="7264"/>
                  </a:cubicBezTo>
                  <a:lnTo>
                    <a:pt x="4018" y="5263"/>
                  </a:lnTo>
                  <a:cubicBezTo>
                    <a:pt x="3780" y="5025"/>
                    <a:pt x="3780" y="4620"/>
                    <a:pt x="4018" y="4358"/>
                  </a:cubicBezTo>
                  <a:cubicBezTo>
                    <a:pt x="4149" y="4251"/>
                    <a:pt x="4310" y="4198"/>
                    <a:pt x="4471" y="4198"/>
                  </a:cubicBezTo>
                  <a:cubicBezTo>
                    <a:pt x="4632" y="4198"/>
                    <a:pt x="4792" y="4251"/>
                    <a:pt x="4923" y="4358"/>
                  </a:cubicBezTo>
                  <a:lnTo>
                    <a:pt x="6519" y="5906"/>
                  </a:lnTo>
                  <a:lnTo>
                    <a:pt x="9543" y="2882"/>
                  </a:lnTo>
                  <a:cubicBezTo>
                    <a:pt x="9662" y="2751"/>
                    <a:pt x="9823" y="2685"/>
                    <a:pt x="9984" y="2685"/>
                  </a:cubicBezTo>
                  <a:close/>
                  <a:moveTo>
                    <a:pt x="7132" y="0"/>
                  </a:moveTo>
                  <a:cubicBezTo>
                    <a:pt x="2389" y="0"/>
                    <a:pt x="1" y="5746"/>
                    <a:pt x="3375" y="9097"/>
                  </a:cubicBezTo>
                  <a:cubicBezTo>
                    <a:pt x="4460" y="10190"/>
                    <a:pt x="5796" y="10678"/>
                    <a:pt x="7108" y="10678"/>
                  </a:cubicBezTo>
                  <a:cubicBezTo>
                    <a:pt x="9856" y="10678"/>
                    <a:pt x="12496" y="8535"/>
                    <a:pt x="12496" y="5311"/>
                  </a:cubicBezTo>
                  <a:cubicBezTo>
                    <a:pt x="12473" y="2382"/>
                    <a:pt x="10091" y="0"/>
                    <a:pt x="7162" y="0"/>
                  </a:cubicBezTo>
                  <a:cubicBezTo>
                    <a:pt x="7152" y="0"/>
                    <a:pt x="7142" y="0"/>
                    <a:pt x="713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86" name="Google Shape;1956;p39">
            <a:extLst>
              <a:ext uri="{FF2B5EF4-FFF2-40B4-BE49-F238E27FC236}">
                <a16:creationId xmlns:a16="http://schemas.microsoft.com/office/drawing/2014/main" xmlns="" id="{17E6D6C5-C272-9097-40F7-575AC84BF330}"/>
              </a:ext>
            </a:extLst>
          </p:cNvPr>
          <p:cNvGrpSpPr/>
          <p:nvPr/>
        </p:nvGrpSpPr>
        <p:grpSpPr>
          <a:xfrm>
            <a:off x="8451618" y="1749959"/>
            <a:ext cx="252000" cy="252000"/>
            <a:chOff x="-885125" y="1477525"/>
            <a:chExt cx="671100" cy="671100"/>
          </a:xfrm>
        </p:grpSpPr>
        <p:sp>
          <p:nvSpPr>
            <p:cNvPr id="87" name="Google Shape;1957;p39">
              <a:extLst>
                <a:ext uri="{FF2B5EF4-FFF2-40B4-BE49-F238E27FC236}">
                  <a16:creationId xmlns:a16="http://schemas.microsoft.com/office/drawing/2014/main" xmlns="" id="{553A75C0-F127-EEB3-8708-D910F81E5E9B}"/>
                </a:ext>
              </a:extLst>
            </p:cNvPr>
            <p:cNvSpPr/>
            <p:nvPr/>
          </p:nvSpPr>
          <p:spPr>
            <a:xfrm>
              <a:off x="-885125" y="1477525"/>
              <a:ext cx="671100" cy="671100"/>
            </a:xfrm>
            <a:prstGeom prst="ellipse">
              <a:avLst/>
            </a:prstGeom>
            <a:solidFill>
              <a:srgbClr val="5397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8" name="Google Shape;1958;p39">
              <a:extLst>
                <a:ext uri="{FF2B5EF4-FFF2-40B4-BE49-F238E27FC236}">
                  <a16:creationId xmlns:a16="http://schemas.microsoft.com/office/drawing/2014/main" xmlns="" id="{602BE2B5-B88C-0BB3-05D1-44E03D48646B}"/>
                </a:ext>
              </a:extLst>
            </p:cNvPr>
            <p:cNvSpPr/>
            <p:nvPr/>
          </p:nvSpPr>
          <p:spPr>
            <a:xfrm>
              <a:off x="-793940" y="1630480"/>
              <a:ext cx="427366" cy="365195"/>
            </a:xfrm>
            <a:custGeom>
              <a:avLst/>
              <a:gdLst/>
              <a:ahLst/>
              <a:cxnLst/>
              <a:rect l="l" t="t" r="r" b="b"/>
              <a:pathLst>
                <a:path w="12497" h="10679" extrusionOk="0">
                  <a:moveTo>
                    <a:pt x="9984" y="2685"/>
                  </a:moveTo>
                  <a:cubicBezTo>
                    <a:pt x="10145" y="2685"/>
                    <a:pt x="10305" y="2751"/>
                    <a:pt x="10424" y="2882"/>
                  </a:cubicBezTo>
                  <a:cubicBezTo>
                    <a:pt x="10686" y="3120"/>
                    <a:pt x="10686" y="3525"/>
                    <a:pt x="10424" y="3763"/>
                  </a:cubicBezTo>
                  <a:lnTo>
                    <a:pt x="6948" y="7264"/>
                  </a:lnTo>
                  <a:cubicBezTo>
                    <a:pt x="6817" y="7383"/>
                    <a:pt x="6650" y="7442"/>
                    <a:pt x="6483" y="7442"/>
                  </a:cubicBezTo>
                  <a:cubicBezTo>
                    <a:pt x="6316" y="7442"/>
                    <a:pt x="6150" y="7383"/>
                    <a:pt x="6019" y="7264"/>
                  </a:cubicBezTo>
                  <a:lnTo>
                    <a:pt x="4018" y="5263"/>
                  </a:lnTo>
                  <a:cubicBezTo>
                    <a:pt x="3780" y="5025"/>
                    <a:pt x="3780" y="4620"/>
                    <a:pt x="4018" y="4358"/>
                  </a:cubicBezTo>
                  <a:cubicBezTo>
                    <a:pt x="4149" y="4251"/>
                    <a:pt x="4310" y="4198"/>
                    <a:pt x="4471" y="4198"/>
                  </a:cubicBezTo>
                  <a:cubicBezTo>
                    <a:pt x="4632" y="4198"/>
                    <a:pt x="4792" y="4251"/>
                    <a:pt x="4923" y="4358"/>
                  </a:cubicBezTo>
                  <a:lnTo>
                    <a:pt x="6519" y="5906"/>
                  </a:lnTo>
                  <a:lnTo>
                    <a:pt x="9543" y="2882"/>
                  </a:lnTo>
                  <a:cubicBezTo>
                    <a:pt x="9662" y="2751"/>
                    <a:pt x="9823" y="2685"/>
                    <a:pt x="9984" y="2685"/>
                  </a:cubicBezTo>
                  <a:close/>
                  <a:moveTo>
                    <a:pt x="7132" y="0"/>
                  </a:moveTo>
                  <a:cubicBezTo>
                    <a:pt x="2389" y="0"/>
                    <a:pt x="1" y="5746"/>
                    <a:pt x="3375" y="9097"/>
                  </a:cubicBezTo>
                  <a:cubicBezTo>
                    <a:pt x="4460" y="10190"/>
                    <a:pt x="5796" y="10678"/>
                    <a:pt x="7108" y="10678"/>
                  </a:cubicBezTo>
                  <a:cubicBezTo>
                    <a:pt x="9856" y="10678"/>
                    <a:pt x="12496" y="8535"/>
                    <a:pt x="12496" y="5311"/>
                  </a:cubicBezTo>
                  <a:cubicBezTo>
                    <a:pt x="12473" y="2382"/>
                    <a:pt x="10091" y="0"/>
                    <a:pt x="7162" y="0"/>
                  </a:cubicBezTo>
                  <a:cubicBezTo>
                    <a:pt x="7152" y="0"/>
                    <a:pt x="7142" y="0"/>
                    <a:pt x="713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89" name="Google Shape;1956;p39">
            <a:extLst>
              <a:ext uri="{FF2B5EF4-FFF2-40B4-BE49-F238E27FC236}">
                <a16:creationId xmlns:a16="http://schemas.microsoft.com/office/drawing/2014/main" xmlns="" id="{B7DA6B0E-DE10-D303-3677-8330CA715CE0}"/>
              </a:ext>
            </a:extLst>
          </p:cNvPr>
          <p:cNvGrpSpPr/>
          <p:nvPr/>
        </p:nvGrpSpPr>
        <p:grpSpPr>
          <a:xfrm>
            <a:off x="8451618" y="2647120"/>
            <a:ext cx="252000" cy="252000"/>
            <a:chOff x="-885125" y="1477525"/>
            <a:chExt cx="671100" cy="671100"/>
          </a:xfrm>
        </p:grpSpPr>
        <p:sp>
          <p:nvSpPr>
            <p:cNvPr id="90" name="Google Shape;1957;p39">
              <a:extLst>
                <a:ext uri="{FF2B5EF4-FFF2-40B4-BE49-F238E27FC236}">
                  <a16:creationId xmlns:a16="http://schemas.microsoft.com/office/drawing/2014/main" xmlns="" id="{2E073C7E-808A-D98D-BE8E-42CD5A3886BA}"/>
                </a:ext>
              </a:extLst>
            </p:cNvPr>
            <p:cNvSpPr/>
            <p:nvPr/>
          </p:nvSpPr>
          <p:spPr>
            <a:xfrm>
              <a:off x="-885125" y="1477525"/>
              <a:ext cx="671100" cy="671100"/>
            </a:xfrm>
            <a:prstGeom prst="ellipse">
              <a:avLst/>
            </a:prstGeom>
            <a:solidFill>
              <a:srgbClr val="5397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1" name="Google Shape;1958;p39">
              <a:extLst>
                <a:ext uri="{FF2B5EF4-FFF2-40B4-BE49-F238E27FC236}">
                  <a16:creationId xmlns:a16="http://schemas.microsoft.com/office/drawing/2014/main" xmlns="" id="{814458F7-FB26-968D-AFF3-680BE03578AF}"/>
                </a:ext>
              </a:extLst>
            </p:cNvPr>
            <p:cNvSpPr/>
            <p:nvPr/>
          </p:nvSpPr>
          <p:spPr>
            <a:xfrm>
              <a:off x="-793940" y="1630480"/>
              <a:ext cx="427366" cy="365195"/>
            </a:xfrm>
            <a:custGeom>
              <a:avLst/>
              <a:gdLst/>
              <a:ahLst/>
              <a:cxnLst/>
              <a:rect l="l" t="t" r="r" b="b"/>
              <a:pathLst>
                <a:path w="12497" h="10679" extrusionOk="0">
                  <a:moveTo>
                    <a:pt x="9984" y="2685"/>
                  </a:moveTo>
                  <a:cubicBezTo>
                    <a:pt x="10145" y="2685"/>
                    <a:pt x="10305" y="2751"/>
                    <a:pt x="10424" y="2882"/>
                  </a:cubicBezTo>
                  <a:cubicBezTo>
                    <a:pt x="10686" y="3120"/>
                    <a:pt x="10686" y="3525"/>
                    <a:pt x="10424" y="3763"/>
                  </a:cubicBezTo>
                  <a:lnTo>
                    <a:pt x="6948" y="7264"/>
                  </a:lnTo>
                  <a:cubicBezTo>
                    <a:pt x="6817" y="7383"/>
                    <a:pt x="6650" y="7442"/>
                    <a:pt x="6483" y="7442"/>
                  </a:cubicBezTo>
                  <a:cubicBezTo>
                    <a:pt x="6316" y="7442"/>
                    <a:pt x="6150" y="7383"/>
                    <a:pt x="6019" y="7264"/>
                  </a:cubicBezTo>
                  <a:lnTo>
                    <a:pt x="4018" y="5263"/>
                  </a:lnTo>
                  <a:cubicBezTo>
                    <a:pt x="3780" y="5025"/>
                    <a:pt x="3780" y="4620"/>
                    <a:pt x="4018" y="4358"/>
                  </a:cubicBezTo>
                  <a:cubicBezTo>
                    <a:pt x="4149" y="4251"/>
                    <a:pt x="4310" y="4198"/>
                    <a:pt x="4471" y="4198"/>
                  </a:cubicBezTo>
                  <a:cubicBezTo>
                    <a:pt x="4632" y="4198"/>
                    <a:pt x="4792" y="4251"/>
                    <a:pt x="4923" y="4358"/>
                  </a:cubicBezTo>
                  <a:lnTo>
                    <a:pt x="6519" y="5906"/>
                  </a:lnTo>
                  <a:lnTo>
                    <a:pt x="9543" y="2882"/>
                  </a:lnTo>
                  <a:cubicBezTo>
                    <a:pt x="9662" y="2751"/>
                    <a:pt x="9823" y="2685"/>
                    <a:pt x="9984" y="2685"/>
                  </a:cubicBezTo>
                  <a:close/>
                  <a:moveTo>
                    <a:pt x="7132" y="0"/>
                  </a:moveTo>
                  <a:cubicBezTo>
                    <a:pt x="2389" y="0"/>
                    <a:pt x="1" y="5746"/>
                    <a:pt x="3375" y="9097"/>
                  </a:cubicBezTo>
                  <a:cubicBezTo>
                    <a:pt x="4460" y="10190"/>
                    <a:pt x="5796" y="10678"/>
                    <a:pt x="7108" y="10678"/>
                  </a:cubicBezTo>
                  <a:cubicBezTo>
                    <a:pt x="9856" y="10678"/>
                    <a:pt x="12496" y="8535"/>
                    <a:pt x="12496" y="5311"/>
                  </a:cubicBezTo>
                  <a:cubicBezTo>
                    <a:pt x="12473" y="2382"/>
                    <a:pt x="10091" y="0"/>
                    <a:pt x="7162" y="0"/>
                  </a:cubicBezTo>
                  <a:cubicBezTo>
                    <a:pt x="7152" y="0"/>
                    <a:pt x="7142" y="0"/>
                    <a:pt x="713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92" name="Google Shape;1956;p39">
            <a:extLst>
              <a:ext uri="{FF2B5EF4-FFF2-40B4-BE49-F238E27FC236}">
                <a16:creationId xmlns:a16="http://schemas.microsoft.com/office/drawing/2014/main" xmlns="" id="{E71709E7-A168-AA71-2015-C1A234524015}"/>
              </a:ext>
            </a:extLst>
          </p:cNvPr>
          <p:cNvGrpSpPr/>
          <p:nvPr/>
        </p:nvGrpSpPr>
        <p:grpSpPr>
          <a:xfrm>
            <a:off x="8451618" y="3582183"/>
            <a:ext cx="252000" cy="252000"/>
            <a:chOff x="-885125" y="1477525"/>
            <a:chExt cx="671100" cy="671100"/>
          </a:xfrm>
        </p:grpSpPr>
        <p:sp>
          <p:nvSpPr>
            <p:cNvPr id="93" name="Google Shape;1957;p39">
              <a:extLst>
                <a:ext uri="{FF2B5EF4-FFF2-40B4-BE49-F238E27FC236}">
                  <a16:creationId xmlns:a16="http://schemas.microsoft.com/office/drawing/2014/main" xmlns="" id="{F50C31ED-3911-4882-C3A0-898EE1CF0E6E}"/>
                </a:ext>
              </a:extLst>
            </p:cNvPr>
            <p:cNvSpPr/>
            <p:nvPr/>
          </p:nvSpPr>
          <p:spPr>
            <a:xfrm>
              <a:off x="-885125" y="1477525"/>
              <a:ext cx="671100" cy="671100"/>
            </a:xfrm>
            <a:prstGeom prst="ellipse">
              <a:avLst/>
            </a:prstGeom>
            <a:solidFill>
              <a:srgbClr val="5397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" name="Google Shape;1958;p39">
              <a:extLst>
                <a:ext uri="{FF2B5EF4-FFF2-40B4-BE49-F238E27FC236}">
                  <a16:creationId xmlns:a16="http://schemas.microsoft.com/office/drawing/2014/main" xmlns="" id="{E5EAB535-C903-563B-1AF6-A76A8AA9DD5E}"/>
                </a:ext>
              </a:extLst>
            </p:cNvPr>
            <p:cNvSpPr/>
            <p:nvPr/>
          </p:nvSpPr>
          <p:spPr>
            <a:xfrm>
              <a:off x="-793940" y="1630480"/>
              <a:ext cx="427366" cy="365195"/>
            </a:xfrm>
            <a:custGeom>
              <a:avLst/>
              <a:gdLst/>
              <a:ahLst/>
              <a:cxnLst/>
              <a:rect l="l" t="t" r="r" b="b"/>
              <a:pathLst>
                <a:path w="12497" h="10679" extrusionOk="0">
                  <a:moveTo>
                    <a:pt x="9984" y="2685"/>
                  </a:moveTo>
                  <a:cubicBezTo>
                    <a:pt x="10145" y="2685"/>
                    <a:pt x="10305" y="2751"/>
                    <a:pt x="10424" y="2882"/>
                  </a:cubicBezTo>
                  <a:cubicBezTo>
                    <a:pt x="10686" y="3120"/>
                    <a:pt x="10686" y="3525"/>
                    <a:pt x="10424" y="3763"/>
                  </a:cubicBezTo>
                  <a:lnTo>
                    <a:pt x="6948" y="7264"/>
                  </a:lnTo>
                  <a:cubicBezTo>
                    <a:pt x="6817" y="7383"/>
                    <a:pt x="6650" y="7442"/>
                    <a:pt x="6483" y="7442"/>
                  </a:cubicBezTo>
                  <a:cubicBezTo>
                    <a:pt x="6316" y="7442"/>
                    <a:pt x="6150" y="7383"/>
                    <a:pt x="6019" y="7264"/>
                  </a:cubicBezTo>
                  <a:lnTo>
                    <a:pt x="4018" y="5263"/>
                  </a:lnTo>
                  <a:cubicBezTo>
                    <a:pt x="3780" y="5025"/>
                    <a:pt x="3780" y="4620"/>
                    <a:pt x="4018" y="4358"/>
                  </a:cubicBezTo>
                  <a:cubicBezTo>
                    <a:pt x="4149" y="4251"/>
                    <a:pt x="4310" y="4198"/>
                    <a:pt x="4471" y="4198"/>
                  </a:cubicBezTo>
                  <a:cubicBezTo>
                    <a:pt x="4632" y="4198"/>
                    <a:pt x="4792" y="4251"/>
                    <a:pt x="4923" y="4358"/>
                  </a:cubicBezTo>
                  <a:lnTo>
                    <a:pt x="6519" y="5906"/>
                  </a:lnTo>
                  <a:lnTo>
                    <a:pt x="9543" y="2882"/>
                  </a:lnTo>
                  <a:cubicBezTo>
                    <a:pt x="9662" y="2751"/>
                    <a:pt x="9823" y="2685"/>
                    <a:pt x="9984" y="2685"/>
                  </a:cubicBezTo>
                  <a:close/>
                  <a:moveTo>
                    <a:pt x="7132" y="0"/>
                  </a:moveTo>
                  <a:cubicBezTo>
                    <a:pt x="2389" y="0"/>
                    <a:pt x="1" y="5746"/>
                    <a:pt x="3375" y="9097"/>
                  </a:cubicBezTo>
                  <a:cubicBezTo>
                    <a:pt x="4460" y="10190"/>
                    <a:pt x="5796" y="10678"/>
                    <a:pt x="7108" y="10678"/>
                  </a:cubicBezTo>
                  <a:cubicBezTo>
                    <a:pt x="9856" y="10678"/>
                    <a:pt x="12496" y="8535"/>
                    <a:pt x="12496" y="5311"/>
                  </a:cubicBezTo>
                  <a:cubicBezTo>
                    <a:pt x="12473" y="2382"/>
                    <a:pt x="10091" y="0"/>
                    <a:pt x="7162" y="0"/>
                  </a:cubicBezTo>
                  <a:cubicBezTo>
                    <a:pt x="7152" y="0"/>
                    <a:pt x="7142" y="0"/>
                    <a:pt x="713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95" name="Google Shape;1956;p39">
            <a:extLst>
              <a:ext uri="{FF2B5EF4-FFF2-40B4-BE49-F238E27FC236}">
                <a16:creationId xmlns:a16="http://schemas.microsoft.com/office/drawing/2014/main" xmlns="" id="{439591F8-AEF1-D1E9-0413-6D590EB3D698}"/>
              </a:ext>
            </a:extLst>
          </p:cNvPr>
          <p:cNvGrpSpPr/>
          <p:nvPr/>
        </p:nvGrpSpPr>
        <p:grpSpPr>
          <a:xfrm>
            <a:off x="8451618" y="3978257"/>
            <a:ext cx="252000" cy="252000"/>
            <a:chOff x="-885125" y="1477525"/>
            <a:chExt cx="671100" cy="671100"/>
          </a:xfrm>
        </p:grpSpPr>
        <p:sp>
          <p:nvSpPr>
            <p:cNvPr id="96" name="Google Shape;1957;p39">
              <a:extLst>
                <a:ext uri="{FF2B5EF4-FFF2-40B4-BE49-F238E27FC236}">
                  <a16:creationId xmlns:a16="http://schemas.microsoft.com/office/drawing/2014/main" xmlns="" id="{F8B85B0A-9D4D-F752-0068-618AF03CFD56}"/>
                </a:ext>
              </a:extLst>
            </p:cNvPr>
            <p:cNvSpPr/>
            <p:nvPr/>
          </p:nvSpPr>
          <p:spPr>
            <a:xfrm>
              <a:off x="-885125" y="1477525"/>
              <a:ext cx="671100" cy="671100"/>
            </a:xfrm>
            <a:prstGeom prst="ellipse">
              <a:avLst/>
            </a:prstGeom>
            <a:solidFill>
              <a:srgbClr val="5397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" name="Google Shape;1958;p39">
              <a:extLst>
                <a:ext uri="{FF2B5EF4-FFF2-40B4-BE49-F238E27FC236}">
                  <a16:creationId xmlns:a16="http://schemas.microsoft.com/office/drawing/2014/main" xmlns="" id="{95DA9F35-A0EA-DBC7-26CF-323B5C2BD190}"/>
                </a:ext>
              </a:extLst>
            </p:cNvPr>
            <p:cNvSpPr/>
            <p:nvPr/>
          </p:nvSpPr>
          <p:spPr>
            <a:xfrm>
              <a:off x="-793940" y="1630480"/>
              <a:ext cx="427366" cy="365195"/>
            </a:xfrm>
            <a:custGeom>
              <a:avLst/>
              <a:gdLst/>
              <a:ahLst/>
              <a:cxnLst/>
              <a:rect l="l" t="t" r="r" b="b"/>
              <a:pathLst>
                <a:path w="12497" h="10679" extrusionOk="0">
                  <a:moveTo>
                    <a:pt x="9984" y="2685"/>
                  </a:moveTo>
                  <a:cubicBezTo>
                    <a:pt x="10145" y="2685"/>
                    <a:pt x="10305" y="2751"/>
                    <a:pt x="10424" y="2882"/>
                  </a:cubicBezTo>
                  <a:cubicBezTo>
                    <a:pt x="10686" y="3120"/>
                    <a:pt x="10686" y="3525"/>
                    <a:pt x="10424" y="3763"/>
                  </a:cubicBezTo>
                  <a:lnTo>
                    <a:pt x="6948" y="7264"/>
                  </a:lnTo>
                  <a:cubicBezTo>
                    <a:pt x="6817" y="7383"/>
                    <a:pt x="6650" y="7442"/>
                    <a:pt x="6483" y="7442"/>
                  </a:cubicBezTo>
                  <a:cubicBezTo>
                    <a:pt x="6316" y="7442"/>
                    <a:pt x="6150" y="7383"/>
                    <a:pt x="6019" y="7264"/>
                  </a:cubicBezTo>
                  <a:lnTo>
                    <a:pt x="4018" y="5263"/>
                  </a:lnTo>
                  <a:cubicBezTo>
                    <a:pt x="3780" y="5025"/>
                    <a:pt x="3780" y="4620"/>
                    <a:pt x="4018" y="4358"/>
                  </a:cubicBezTo>
                  <a:cubicBezTo>
                    <a:pt x="4149" y="4251"/>
                    <a:pt x="4310" y="4198"/>
                    <a:pt x="4471" y="4198"/>
                  </a:cubicBezTo>
                  <a:cubicBezTo>
                    <a:pt x="4632" y="4198"/>
                    <a:pt x="4792" y="4251"/>
                    <a:pt x="4923" y="4358"/>
                  </a:cubicBezTo>
                  <a:lnTo>
                    <a:pt x="6519" y="5906"/>
                  </a:lnTo>
                  <a:lnTo>
                    <a:pt x="9543" y="2882"/>
                  </a:lnTo>
                  <a:cubicBezTo>
                    <a:pt x="9662" y="2751"/>
                    <a:pt x="9823" y="2685"/>
                    <a:pt x="9984" y="2685"/>
                  </a:cubicBezTo>
                  <a:close/>
                  <a:moveTo>
                    <a:pt x="7132" y="0"/>
                  </a:moveTo>
                  <a:cubicBezTo>
                    <a:pt x="2389" y="0"/>
                    <a:pt x="1" y="5746"/>
                    <a:pt x="3375" y="9097"/>
                  </a:cubicBezTo>
                  <a:cubicBezTo>
                    <a:pt x="4460" y="10190"/>
                    <a:pt x="5796" y="10678"/>
                    <a:pt x="7108" y="10678"/>
                  </a:cubicBezTo>
                  <a:cubicBezTo>
                    <a:pt x="9856" y="10678"/>
                    <a:pt x="12496" y="8535"/>
                    <a:pt x="12496" y="5311"/>
                  </a:cubicBezTo>
                  <a:cubicBezTo>
                    <a:pt x="12473" y="2382"/>
                    <a:pt x="10091" y="0"/>
                    <a:pt x="7162" y="0"/>
                  </a:cubicBezTo>
                  <a:cubicBezTo>
                    <a:pt x="7152" y="0"/>
                    <a:pt x="7142" y="0"/>
                    <a:pt x="713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98" name="Google Shape;1947;p39">
            <a:extLst>
              <a:ext uri="{FF2B5EF4-FFF2-40B4-BE49-F238E27FC236}">
                <a16:creationId xmlns:a16="http://schemas.microsoft.com/office/drawing/2014/main" xmlns="" id="{A2350E96-3979-D291-46C7-6F6D4181EDFE}"/>
              </a:ext>
            </a:extLst>
          </p:cNvPr>
          <p:cNvGrpSpPr/>
          <p:nvPr/>
        </p:nvGrpSpPr>
        <p:grpSpPr>
          <a:xfrm>
            <a:off x="5970000" y="3582183"/>
            <a:ext cx="252000" cy="252000"/>
            <a:chOff x="-1831625" y="1477525"/>
            <a:chExt cx="671100" cy="671100"/>
          </a:xfrm>
        </p:grpSpPr>
        <p:sp>
          <p:nvSpPr>
            <p:cNvPr id="99" name="Google Shape;1948;p39">
              <a:extLst>
                <a:ext uri="{FF2B5EF4-FFF2-40B4-BE49-F238E27FC236}">
                  <a16:creationId xmlns:a16="http://schemas.microsoft.com/office/drawing/2014/main" xmlns="" id="{85C27953-F5A6-70BD-E497-EC01D8AFA2D0}"/>
                </a:ext>
              </a:extLst>
            </p:cNvPr>
            <p:cNvSpPr/>
            <p:nvPr/>
          </p:nvSpPr>
          <p:spPr>
            <a:xfrm>
              <a:off x="-1831625" y="1477525"/>
              <a:ext cx="671100" cy="671100"/>
            </a:xfrm>
            <a:prstGeom prst="ellipse">
              <a:avLst/>
            </a:prstGeom>
            <a:solidFill>
              <a:srgbClr val="E55A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" name="Google Shape;1949;p39">
              <a:extLst>
                <a:ext uri="{FF2B5EF4-FFF2-40B4-BE49-F238E27FC236}">
                  <a16:creationId xmlns:a16="http://schemas.microsoft.com/office/drawing/2014/main" xmlns="" id="{6BF56E51-14CC-764A-B0EE-D97A5A7A3C24}"/>
                </a:ext>
              </a:extLst>
            </p:cNvPr>
            <p:cNvSpPr/>
            <p:nvPr/>
          </p:nvSpPr>
          <p:spPr>
            <a:xfrm>
              <a:off x="-1743115" y="1630471"/>
              <a:ext cx="427366" cy="365195"/>
            </a:xfrm>
            <a:custGeom>
              <a:avLst/>
              <a:gdLst/>
              <a:ahLst/>
              <a:cxnLst/>
              <a:rect l="l" t="t" r="r" b="b"/>
              <a:pathLst>
                <a:path w="12497" h="10679" extrusionOk="0">
                  <a:moveTo>
                    <a:pt x="9360" y="2473"/>
                  </a:moveTo>
                  <a:cubicBezTo>
                    <a:pt x="9847" y="2473"/>
                    <a:pt x="10263" y="3115"/>
                    <a:pt x="9805" y="3573"/>
                  </a:cubicBezTo>
                  <a:lnTo>
                    <a:pt x="8043" y="5311"/>
                  </a:lnTo>
                  <a:lnTo>
                    <a:pt x="9805" y="7050"/>
                  </a:lnTo>
                  <a:cubicBezTo>
                    <a:pt x="10263" y="7508"/>
                    <a:pt x="9833" y="8149"/>
                    <a:pt x="9339" y="8149"/>
                  </a:cubicBezTo>
                  <a:cubicBezTo>
                    <a:pt x="9191" y="8149"/>
                    <a:pt x="9038" y="8092"/>
                    <a:pt x="8900" y="7955"/>
                  </a:cubicBezTo>
                  <a:lnTo>
                    <a:pt x="7162" y="6192"/>
                  </a:lnTo>
                  <a:lnTo>
                    <a:pt x="5376" y="7955"/>
                  </a:lnTo>
                  <a:cubicBezTo>
                    <a:pt x="5239" y="8092"/>
                    <a:pt x="5085" y="8149"/>
                    <a:pt x="4937" y="8149"/>
                  </a:cubicBezTo>
                  <a:cubicBezTo>
                    <a:pt x="4443" y="8149"/>
                    <a:pt x="4013" y="7508"/>
                    <a:pt x="4471" y="7050"/>
                  </a:cubicBezTo>
                  <a:lnTo>
                    <a:pt x="6233" y="5311"/>
                  </a:lnTo>
                  <a:lnTo>
                    <a:pt x="4495" y="3573"/>
                  </a:lnTo>
                  <a:cubicBezTo>
                    <a:pt x="4037" y="3115"/>
                    <a:pt x="4453" y="2473"/>
                    <a:pt x="4940" y="2473"/>
                  </a:cubicBezTo>
                  <a:cubicBezTo>
                    <a:pt x="5086" y="2473"/>
                    <a:pt x="5239" y="2531"/>
                    <a:pt x="5376" y="2668"/>
                  </a:cubicBezTo>
                  <a:lnTo>
                    <a:pt x="7162" y="4406"/>
                  </a:lnTo>
                  <a:lnTo>
                    <a:pt x="8924" y="2668"/>
                  </a:lnTo>
                  <a:cubicBezTo>
                    <a:pt x="9061" y="2531"/>
                    <a:pt x="9214" y="2473"/>
                    <a:pt x="9360" y="2473"/>
                  </a:cubicBezTo>
                  <a:close/>
                  <a:moveTo>
                    <a:pt x="7132" y="1"/>
                  </a:moveTo>
                  <a:cubicBezTo>
                    <a:pt x="2389" y="1"/>
                    <a:pt x="1" y="5747"/>
                    <a:pt x="3375" y="9098"/>
                  </a:cubicBezTo>
                  <a:cubicBezTo>
                    <a:pt x="4460" y="10190"/>
                    <a:pt x="5796" y="10679"/>
                    <a:pt x="7108" y="10679"/>
                  </a:cubicBezTo>
                  <a:cubicBezTo>
                    <a:pt x="9856" y="10679"/>
                    <a:pt x="12496" y="8535"/>
                    <a:pt x="12496" y="5311"/>
                  </a:cubicBezTo>
                  <a:cubicBezTo>
                    <a:pt x="12473" y="2382"/>
                    <a:pt x="10091" y="1"/>
                    <a:pt x="7162" y="1"/>
                  </a:cubicBezTo>
                  <a:cubicBezTo>
                    <a:pt x="7152" y="1"/>
                    <a:pt x="7142" y="1"/>
                    <a:pt x="713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01" name="Google Shape;1947;p39">
            <a:extLst>
              <a:ext uri="{FF2B5EF4-FFF2-40B4-BE49-F238E27FC236}">
                <a16:creationId xmlns:a16="http://schemas.microsoft.com/office/drawing/2014/main" xmlns="" id="{14FE8670-A7A6-756A-C8F4-1DE65DC5B902}"/>
              </a:ext>
            </a:extLst>
          </p:cNvPr>
          <p:cNvGrpSpPr/>
          <p:nvPr/>
        </p:nvGrpSpPr>
        <p:grpSpPr>
          <a:xfrm>
            <a:off x="5970000" y="3972547"/>
            <a:ext cx="252000" cy="252000"/>
            <a:chOff x="-1831625" y="1477525"/>
            <a:chExt cx="671100" cy="671100"/>
          </a:xfrm>
        </p:grpSpPr>
        <p:sp>
          <p:nvSpPr>
            <p:cNvPr id="102" name="Google Shape;1948;p39">
              <a:extLst>
                <a:ext uri="{FF2B5EF4-FFF2-40B4-BE49-F238E27FC236}">
                  <a16:creationId xmlns:a16="http://schemas.microsoft.com/office/drawing/2014/main" xmlns="" id="{D942A3A2-BE32-58F8-B81D-5517EE25FF99}"/>
                </a:ext>
              </a:extLst>
            </p:cNvPr>
            <p:cNvSpPr/>
            <p:nvPr/>
          </p:nvSpPr>
          <p:spPr>
            <a:xfrm>
              <a:off x="-1831625" y="1477525"/>
              <a:ext cx="671100" cy="671100"/>
            </a:xfrm>
            <a:prstGeom prst="ellipse">
              <a:avLst/>
            </a:prstGeom>
            <a:solidFill>
              <a:srgbClr val="E55A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3" name="Google Shape;1949;p39">
              <a:extLst>
                <a:ext uri="{FF2B5EF4-FFF2-40B4-BE49-F238E27FC236}">
                  <a16:creationId xmlns:a16="http://schemas.microsoft.com/office/drawing/2014/main" xmlns="" id="{6E13C47E-673B-5725-9E7E-F03904D868D4}"/>
                </a:ext>
              </a:extLst>
            </p:cNvPr>
            <p:cNvSpPr/>
            <p:nvPr/>
          </p:nvSpPr>
          <p:spPr>
            <a:xfrm>
              <a:off x="-1743115" y="1630471"/>
              <a:ext cx="427366" cy="365195"/>
            </a:xfrm>
            <a:custGeom>
              <a:avLst/>
              <a:gdLst/>
              <a:ahLst/>
              <a:cxnLst/>
              <a:rect l="l" t="t" r="r" b="b"/>
              <a:pathLst>
                <a:path w="12497" h="10679" extrusionOk="0">
                  <a:moveTo>
                    <a:pt x="9360" y="2473"/>
                  </a:moveTo>
                  <a:cubicBezTo>
                    <a:pt x="9847" y="2473"/>
                    <a:pt x="10263" y="3115"/>
                    <a:pt x="9805" y="3573"/>
                  </a:cubicBezTo>
                  <a:lnTo>
                    <a:pt x="8043" y="5311"/>
                  </a:lnTo>
                  <a:lnTo>
                    <a:pt x="9805" y="7050"/>
                  </a:lnTo>
                  <a:cubicBezTo>
                    <a:pt x="10263" y="7508"/>
                    <a:pt x="9833" y="8149"/>
                    <a:pt x="9339" y="8149"/>
                  </a:cubicBezTo>
                  <a:cubicBezTo>
                    <a:pt x="9191" y="8149"/>
                    <a:pt x="9038" y="8092"/>
                    <a:pt x="8900" y="7955"/>
                  </a:cubicBezTo>
                  <a:lnTo>
                    <a:pt x="7162" y="6192"/>
                  </a:lnTo>
                  <a:lnTo>
                    <a:pt x="5376" y="7955"/>
                  </a:lnTo>
                  <a:cubicBezTo>
                    <a:pt x="5239" y="8092"/>
                    <a:pt x="5085" y="8149"/>
                    <a:pt x="4937" y="8149"/>
                  </a:cubicBezTo>
                  <a:cubicBezTo>
                    <a:pt x="4443" y="8149"/>
                    <a:pt x="4013" y="7508"/>
                    <a:pt x="4471" y="7050"/>
                  </a:cubicBezTo>
                  <a:lnTo>
                    <a:pt x="6233" y="5311"/>
                  </a:lnTo>
                  <a:lnTo>
                    <a:pt x="4495" y="3573"/>
                  </a:lnTo>
                  <a:cubicBezTo>
                    <a:pt x="4037" y="3115"/>
                    <a:pt x="4453" y="2473"/>
                    <a:pt x="4940" y="2473"/>
                  </a:cubicBezTo>
                  <a:cubicBezTo>
                    <a:pt x="5086" y="2473"/>
                    <a:pt x="5239" y="2531"/>
                    <a:pt x="5376" y="2668"/>
                  </a:cubicBezTo>
                  <a:lnTo>
                    <a:pt x="7162" y="4406"/>
                  </a:lnTo>
                  <a:lnTo>
                    <a:pt x="8924" y="2668"/>
                  </a:lnTo>
                  <a:cubicBezTo>
                    <a:pt x="9061" y="2531"/>
                    <a:pt x="9214" y="2473"/>
                    <a:pt x="9360" y="2473"/>
                  </a:cubicBezTo>
                  <a:close/>
                  <a:moveTo>
                    <a:pt x="7132" y="1"/>
                  </a:moveTo>
                  <a:cubicBezTo>
                    <a:pt x="2389" y="1"/>
                    <a:pt x="1" y="5747"/>
                    <a:pt x="3375" y="9098"/>
                  </a:cubicBezTo>
                  <a:cubicBezTo>
                    <a:pt x="4460" y="10190"/>
                    <a:pt x="5796" y="10679"/>
                    <a:pt x="7108" y="10679"/>
                  </a:cubicBezTo>
                  <a:cubicBezTo>
                    <a:pt x="9856" y="10679"/>
                    <a:pt x="12496" y="8535"/>
                    <a:pt x="12496" y="5311"/>
                  </a:cubicBezTo>
                  <a:cubicBezTo>
                    <a:pt x="12473" y="2382"/>
                    <a:pt x="10091" y="1"/>
                    <a:pt x="7162" y="1"/>
                  </a:cubicBezTo>
                  <a:cubicBezTo>
                    <a:pt x="7152" y="1"/>
                    <a:pt x="7142" y="1"/>
                    <a:pt x="713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04" name="Google Shape;1947;p39">
            <a:extLst>
              <a:ext uri="{FF2B5EF4-FFF2-40B4-BE49-F238E27FC236}">
                <a16:creationId xmlns:a16="http://schemas.microsoft.com/office/drawing/2014/main" xmlns="" id="{84E3F7F2-E9C5-6D77-E331-E65F1BE895E0}"/>
              </a:ext>
            </a:extLst>
          </p:cNvPr>
          <p:cNvGrpSpPr/>
          <p:nvPr/>
        </p:nvGrpSpPr>
        <p:grpSpPr>
          <a:xfrm>
            <a:off x="10874949" y="3972547"/>
            <a:ext cx="252000" cy="252000"/>
            <a:chOff x="-1831625" y="1477525"/>
            <a:chExt cx="671100" cy="671100"/>
          </a:xfrm>
        </p:grpSpPr>
        <p:sp>
          <p:nvSpPr>
            <p:cNvPr id="105" name="Google Shape;1948;p39">
              <a:extLst>
                <a:ext uri="{FF2B5EF4-FFF2-40B4-BE49-F238E27FC236}">
                  <a16:creationId xmlns:a16="http://schemas.microsoft.com/office/drawing/2014/main" xmlns="" id="{A378545A-2B92-06B3-268E-D89717A1CE6E}"/>
                </a:ext>
              </a:extLst>
            </p:cNvPr>
            <p:cNvSpPr/>
            <p:nvPr/>
          </p:nvSpPr>
          <p:spPr>
            <a:xfrm>
              <a:off x="-1831625" y="1477525"/>
              <a:ext cx="671100" cy="671100"/>
            </a:xfrm>
            <a:prstGeom prst="ellipse">
              <a:avLst/>
            </a:prstGeom>
            <a:solidFill>
              <a:srgbClr val="E55A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6" name="Google Shape;1949;p39">
              <a:extLst>
                <a:ext uri="{FF2B5EF4-FFF2-40B4-BE49-F238E27FC236}">
                  <a16:creationId xmlns:a16="http://schemas.microsoft.com/office/drawing/2014/main" xmlns="" id="{743C5D9E-CAF6-BA66-C68B-2D9076CA3F99}"/>
                </a:ext>
              </a:extLst>
            </p:cNvPr>
            <p:cNvSpPr/>
            <p:nvPr/>
          </p:nvSpPr>
          <p:spPr>
            <a:xfrm>
              <a:off x="-1743115" y="1630471"/>
              <a:ext cx="427366" cy="365195"/>
            </a:xfrm>
            <a:custGeom>
              <a:avLst/>
              <a:gdLst/>
              <a:ahLst/>
              <a:cxnLst/>
              <a:rect l="l" t="t" r="r" b="b"/>
              <a:pathLst>
                <a:path w="12497" h="10679" extrusionOk="0">
                  <a:moveTo>
                    <a:pt x="9360" y="2473"/>
                  </a:moveTo>
                  <a:cubicBezTo>
                    <a:pt x="9847" y="2473"/>
                    <a:pt x="10263" y="3115"/>
                    <a:pt x="9805" y="3573"/>
                  </a:cubicBezTo>
                  <a:lnTo>
                    <a:pt x="8043" y="5311"/>
                  </a:lnTo>
                  <a:lnTo>
                    <a:pt x="9805" y="7050"/>
                  </a:lnTo>
                  <a:cubicBezTo>
                    <a:pt x="10263" y="7508"/>
                    <a:pt x="9833" y="8149"/>
                    <a:pt x="9339" y="8149"/>
                  </a:cubicBezTo>
                  <a:cubicBezTo>
                    <a:pt x="9191" y="8149"/>
                    <a:pt x="9038" y="8092"/>
                    <a:pt x="8900" y="7955"/>
                  </a:cubicBezTo>
                  <a:lnTo>
                    <a:pt x="7162" y="6192"/>
                  </a:lnTo>
                  <a:lnTo>
                    <a:pt x="5376" y="7955"/>
                  </a:lnTo>
                  <a:cubicBezTo>
                    <a:pt x="5239" y="8092"/>
                    <a:pt x="5085" y="8149"/>
                    <a:pt x="4937" y="8149"/>
                  </a:cubicBezTo>
                  <a:cubicBezTo>
                    <a:pt x="4443" y="8149"/>
                    <a:pt x="4013" y="7508"/>
                    <a:pt x="4471" y="7050"/>
                  </a:cubicBezTo>
                  <a:lnTo>
                    <a:pt x="6233" y="5311"/>
                  </a:lnTo>
                  <a:lnTo>
                    <a:pt x="4495" y="3573"/>
                  </a:lnTo>
                  <a:cubicBezTo>
                    <a:pt x="4037" y="3115"/>
                    <a:pt x="4453" y="2473"/>
                    <a:pt x="4940" y="2473"/>
                  </a:cubicBezTo>
                  <a:cubicBezTo>
                    <a:pt x="5086" y="2473"/>
                    <a:pt x="5239" y="2531"/>
                    <a:pt x="5376" y="2668"/>
                  </a:cubicBezTo>
                  <a:lnTo>
                    <a:pt x="7162" y="4406"/>
                  </a:lnTo>
                  <a:lnTo>
                    <a:pt x="8924" y="2668"/>
                  </a:lnTo>
                  <a:cubicBezTo>
                    <a:pt x="9061" y="2531"/>
                    <a:pt x="9214" y="2473"/>
                    <a:pt x="9360" y="2473"/>
                  </a:cubicBezTo>
                  <a:close/>
                  <a:moveTo>
                    <a:pt x="7132" y="1"/>
                  </a:moveTo>
                  <a:cubicBezTo>
                    <a:pt x="2389" y="1"/>
                    <a:pt x="1" y="5747"/>
                    <a:pt x="3375" y="9098"/>
                  </a:cubicBezTo>
                  <a:cubicBezTo>
                    <a:pt x="4460" y="10190"/>
                    <a:pt x="5796" y="10679"/>
                    <a:pt x="7108" y="10679"/>
                  </a:cubicBezTo>
                  <a:cubicBezTo>
                    <a:pt x="9856" y="10679"/>
                    <a:pt x="12496" y="8535"/>
                    <a:pt x="12496" y="5311"/>
                  </a:cubicBezTo>
                  <a:cubicBezTo>
                    <a:pt x="12473" y="2382"/>
                    <a:pt x="10091" y="1"/>
                    <a:pt x="7162" y="1"/>
                  </a:cubicBezTo>
                  <a:cubicBezTo>
                    <a:pt x="7152" y="1"/>
                    <a:pt x="7142" y="1"/>
                    <a:pt x="713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07" name="Google Shape;1947;p39">
            <a:extLst>
              <a:ext uri="{FF2B5EF4-FFF2-40B4-BE49-F238E27FC236}">
                <a16:creationId xmlns:a16="http://schemas.microsoft.com/office/drawing/2014/main" xmlns="" id="{5FB8F225-2536-DC6C-BFCF-03F4749D57ED}"/>
              </a:ext>
            </a:extLst>
          </p:cNvPr>
          <p:cNvGrpSpPr/>
          <p:nvPr/>
        </p:nvGrpSpPr>
        <p:grpSpPr>
          <a:xfrm>
            <a:off x="10874949" y="3582181"/>
            <a:ext cx="252000" cy="252000"/>
            <a:chOff x="-1831625" y="1477525"/>
            <a:chExt cx="671100" cy="671100"/>
          </a:xfrm>
        </p:grpSpPr>
        <p:sp>
          <p:nvSpPr>
            <p:cNvPr id="108" name="Google Shape;1948;p39">
              <a:extLst>
                <a:ext uri="{FF2B5EF4-FFF2-40B4-BE49-F238E27FC236}">
                  <a16:creationId xmlns:a16="http://schemas.microsoft.com/office/drawing/2014/main" xmlns="" id="{0D6206FE-815A-0F3F-4833-1F2E1978216D}"/>
                </a:ext>
              </a:extLst>
            </p:cNvPr>
            <p:cNvSpPr/>
            <p:nvPr/>
          </p:nvSpPr>
          <p:spPr>
            <a:xfrm>
              <a:off x="-1831625" y="1477525"/>
              <a:ext cx="671100" cy="671100"/>
            </a:xfrm>
            <a:prstGeom prst="ellipse">
              <a:avLst/>
            </a:prstGeom>
            <a:solidFill>
              <a:srgbClr val="E55A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9" name="Google Shape;1949;p39">
              <a:extLst>
                <a:ext uri="{FF2B5EF4-FFF2-40B4-BE49-F238E27FC236}">
                  <a16:creationId xmlns:a16="http://schemas.microsoft.com/office/drawing/2014/main" xmlns="" id="{6B741D11-8392-4E07-00C5-4B4B1C6C74D1}"/>
                </a:ext>
              </a:extLst>
            </p:cNvPr>
            <p:cNvSpPr/>
            <p:nvPr/>
          </p:nvSpPr>
          <p:spPr>
            <a:xfrm>
              <a:off x="-1743115" y="1630471"/>
              <a:ext cx="427366" cy="365195"/>
            </a:xfrm>
            <a:custGeom>
              <a:avLst/>
              <a:gdLst/>
              <a:ahLst/>
              <a:cxnLst/>
              <a:rect l="l" t="t" r="r" b="b"/>
              <a:pathLst>
                <a:path w="12497" h="10679" extrusionOk="0">
                  <a:moveTo>
                    <a:pt x="9360" y="2473"/>
                  </a:moveTo>
                  <a:cubicBezTo>
                    <a:pt x="9847" y="2473"/>
                    <a:pt x="10263" y="3115"/>
                    <a:pt x="9805" y="3573"/>
                  </a:cubicBezTo>
                  <a:lnTo>
                    <a:pt x="8043" y="5311"/>
                  </a:lnTo>
                  <a:lnTo>
                    <a:pt x="9805" y="7050"/>
                  </a:lnTo>
                  <a:cubicBezTo>
                    <a:pt x="10263" y="7508"/>
                    <a:pt x="9833" y="8149"/>
                    <a:pt x="9339" y="8149"/>
                  </a:cubicBezTo>
                  <a:cubicBezTo>
                    <a:pt x="9191" y="8149"/>
                    <a:pt x="9038" y="8092"/>
                    <a:pt x="8900" y="7955"/>
                  </a:cubicBezTo>
                  <a:lnTo>
                    <a:pt x="7162" y="6192"/>
                  </a:lnTo>
                  <a:lnTo>
                    <a:pt x="5376" y="7955"/>
                  </a:lnTo>
                  <a:cubicBezTo>
                    <a:pt x="5239" y="8092"/>
                    <a:pt x="5085" y="8149"/>
                    <a:pt x="4937" y="8149"/>
                  </a:cubicBezTo>
                  <a:cubicBezTo>
                    <a:pt x="4443" y="8149"/>
                    <a:pt x="4013" y="7508"/>
                    <a:pt x="4471" y="7050"/>
                  </a:cubicBezTo>
                  <a:lnTo>
                    <a:pt x="6233" y="5311"/>
                  </a:lnTo>
                  <a:lnTo>
                    <a:pt x="4495" y="3573"/>
                  </a:lnTo>
                  <a:cubicBezTo>
                    <a:pt x="4037" y="3115"/>
                    <a:pt x="4453" y="2473"/>
                    <a:pt x="4940" y="2473"/>
                  </a:cubicBezTo>
                  <a:cubicBezTo>
                    <a:pt x="5086" y="2473"/>
                    <a:pt x="5239" y="2531"/>
                    <a:pt x="5376" y="2668"/>
                  </a:cubicBezTo>
                  <a:lnTo>
                    <a:pt x="7162" y="4406"/>
                  </a:lnTo>
                  <a:lnTo>
                    <a:pt x="8924" y="2668"/>
                  </a:lnTo>
                  <a:cubicBezTo>
                    <a:pt x="9061" y="2531"/>
                    <a:pt x="9214" y="2473"/>
                    <a:pt x="9360" y="2473"/>
                  </a:cubicBezTo>
                  <a:close/>
                  <a:moveTo>
                    <a:pt x="7132" y="1"/>
                  </a:moveTo>
                  <a:cubicBezTo>
                    <a:pt x="2389" y="1"/>
                    <a:pt x="1" y="5747"/>
                    <a:pt x="3375" y="9098"/>
                  </a:cubicBezTo>
                  <a:cubicBezTo>
                    <a:pt x="4460" y="10190"/>
                    <a:pt x="5796" y="10679"/>
                    <a:pt x="7108" y="10679"/>
                  </a:cubicBezTo>
                  <a:cubicBezTo>
                    <a:pt x="9856" y="10679"/>
                    <a:pt x="12496" y="8535"/>
                    <a:pt x="12496" y="5311"/>
                  </a:cubicBezTo>
                  <a:cubicBezTo>
                    <a:pt x="12473" y="2382"/>
                    <a:pt x="10091" y="1"/>
                    <a:pt x="7162" y="1"/>
                  </a:cubicBezTo>
                  <a:cubicBezTo>
                    <a:pt x="7152" y="1"/>
                    <a:pt x="7142" y="1"/>
                    <a:pt x="713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10" name="Google Shape;1947;p39">
            <a:extLst>
              <a:ext uri="{FF2B5EF4-FFF2-40B4-BE49-F238E27FC236}">
                <a16:creationId xmlns:a16="http://schemas.microsoft.com/office/drawing/2014/main" xmlns="" id="{E9BCDDAB-040E-2CC7-8B31-215DE1F82115}"/>
              </a:ext>
            </a:extLst>
          </p:cNvPr>
          <p:cNvGrpSpPr/>
          <p:nvPr/>
        </p:nvGrpSpPr>
        <p:grpSpPr>
          <a:xfrm>
            <a:off x="8451618" y="4383150"/>
            <a:ext cx="252000" cy="252000"/>
            <a:chOff x="-1831625" y="1477525"/>
            <a:chExt cx="671100" cy="671100"/>
          </a:xfrm>
        </p:grpSpPr>
        <p:sp>
          <p:nvSpPr>
            <p:cNvPr id="111" name="Google Shape;1948;p39">
              <a:extLst>
                <a:ext uri="{FF2B5EF4-FFF2-40B4-BE49-F238E27FC236}">
                  <a16:creationId xmlns:a16="http://schemas.microsoft.com/office/drawing/2014/main" xmlns="" id="{23B59D62-6BE7-9E48-6179-C89F56E9C18B}"/>
                </a:ext>
              </a:extLst>
            </p:cNvPr>
            <p:cNvSpPr/>
            <p:nvPr/>
          </p:nvSpPr>
          <p:spPr>
            <a:xfrm>
              <a:off x="-1831625" y="1477525"/>
              <a:ext cx="671100" cy="671100"/>
            </a:xfrm>
            <a:prstGeom prst="ellipse">
              <a:avLst/>
            </a:prstGeom>
            <a:solidFill>
              <a:srgbClr val="E55A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2" name="Google Shape;1949;p39">
              <a:extLst>
                <a:ext uri="{FF2B5EF4-FFF2-40B4-BE49-F238E27FC236}">
                  <a16:creationId xmlns:a16="http://schemas.microsoft.com/office/drawing/2014/main" xmlns="" id="{2EFA644A-258F-4B84-8481-F7AF168CC56D}"/>
                </a:ext>
              </a:extLst>
            </p:cNvPr>
            <p:cNvSpPr/>
            <p:nvPr/>
          </p:nvSpPr>
          <p:spPr>
            <a:xfrm>
              <a:off x="-1743115" y="1630471"/>
              <a:ext cx="427366" cy="365195"/>
            </a:xfrm>
            <a:custGeom>
              <a:avLst/>
              <a:gdLst/>
              <a:ahLst/>
              <a:cxnLst/>
              <a:rect l="l" t="t" r="r" b="b"/>
              <a:pathLst>
                <a:path w="12497" h="10679" extrusionOk="0">
                  <a:moveTo>
                    <a:pt x="9360" y="2473"/>
                  </a:moveTo>
                  <a:cubicBezTo>
                    <a:pt x="9847" y="2473"/>
                    <a:pt x="10263" y="3115"/>
                    <a:pt x="9805" y="3573"/>
                  </a:cubicBezTo>
                  <a:lnTo>
                    <a:pt x="8043" y="5311"/>
                  </a:lnTo>
                  <a:lnTo>
                    <a:pt x="9805" y="7050"/>
                  </a:lnTo>
                  <a:cubicBezTo>
                    <a:pt x="10263" y="7508"/>
                    <a:pt x="9833" y="8149"/>
                    <a:pt x="9339" y="8149"/>
                  </a:cubicBezTo>
                  <a:cubicBezTo>
                    <a:pt x="9191" y="8149"/>
                    <a:pt x="9038" y="8092"/>
                    <a:pt x="8900" y="7955"/>
                  </a:cubicBezTo>
                  <a:lnTo>
                    <a:pt x="7162" y="6192"/>
                  </a:lnTo>
                  <a:lnTo>
                    <a:pt x="5376" y="7955"/>
                  </a:lnTo>
                  <a:cubicBezTo>
                    <a:pt x="5239" y="8092"/>
                    <a:pt x="5085" y="8149"/>
                    <a:pt x="4937" y="8149"/>
                  </a:cubicBezTo>
                  <a:cubicBezTo>
                    <a:pt x="4443" y="8149"/>
                    <a:pt x="4013" y="7508"/>
                    <a:pt x="4471" y="7050"/>
                  </a:cubicBezTo>
                  <a:lnTo>
                    <a:pt x="6233" y="5311"/>
                  </a:lnTo>
                  <a:lnTo>
                    <a:pt x="4495" y="3573"/>
                  </a:lnTo>
                  <a:cubicBezTo>
                    <a:pt x="4037" y="3115"/>
                    <a:pt x="4453" y="2473"/>
                    <a:pt x="4940" y="2473"/>
                  </a:cubicBezTo>
                  <a:cubicBezTo>
                    <a:pt x="5086" y="2473"/>
                    <a:pt x="5239" y="2531"/>
                    <a:pt x="5376" y="2668"/>
                  </a:cubicBezTo>
                  <a:lnTo>
                    <a:pt x="7162" y="4406"/>
                  </a:lnTo>
                  <a:lnTo>
                    <a:pt x="8924" y="2668"/>
                  </a:lnTo>
                  <a:cubicBezTo>
                    <a:pt x="9061" y="2531"/>
                    <a:pt x="9214" y="2473"/>
                    <a:pt x="9360" y="2473"/>
                  </a:cubicBezTo>
                  <a:close/>
                  <a:moveTo>
                    <a:pt x="7132" y="1"/>
                  </a:moveTo>
                  <a:cubicBezTo>
                    <a:pt x="2389" y="1"/>
                    <a:pt x="1" y="5747"/>
                    <a:pt x="3375" y="9098"/>
                  </a:cubicBezTo>
                  <a:cubicBezTo>
                    <a:pt x="4460" y="10190"/>
                    <a:pt x="5796" y="10679"/>
                    <a:pt x="7108" y="10679"/>
                  </a:cubicBezTo>
                  <a:cubicBezTo>
                    <a:pt x="9856" y="10679"/>
                    <a:pt x="12496" y="8535"/>
                    <a:pt x="12496" y="5311"/>
                  </a:cubicBezTo>
                  <a:cubicBezTo>
                    <a:pt x="12473" y="2382"/>
                    <a:pt x="10091" y="1"/>
                    <a:pt x="7162" y="1"/>
                  </a:cubicBezTo>
                  <a:cubicBezTo>
                    <a:pt x="7152" y="1"/>
                    <a:pt x="7142" y="1"/>
                    <a:pt x="713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13" name="Google Shape;1947;p39">
            <a:extLst>
              <a:ext uri="{FF2B5EF4-FFF2-40B4-BE49-F238E27FC236}">
                <a16:creationId xmlns:a16="http://schemas.microsoft.com/office/drawing/2014/main" xmlns="" id="{A7F8C3F6-3F2D-2A92-868E-C4722E5B1B16}"/>
              </a:ext>
            </a:extLst>
          </p:cNvPr>
          <p:cNvGrpSpPr/>
          <p:nvPr/>
        </p:nvGrpSpPr>
        <p:grpSpPr>
          <a:xfrm>
            <a:off x="8451618" y="4798182"/>
            <a:ext cx="252000" cy="252000"/>
            <a:chOff x="-1831625" y="1477525"/>
            <a:chExt cx="671100" cy="671100"/>
          </a:xfrm>
        </p:grpSpPr>
        <p:sp>
          <p:nvSpPr>
            <p:cNvPr id="114" name="Google Shape;1948;p39">
              <a:extLst>
                <a:ext uri="{FF2B5EF4-FFF2-40B4-BE49-F238E27FC236}">
                  <a16:creationId xmlns:a16="http://schemas.microsoft.com/office/drawing/2014/main" xmlns="" id="{DE1F3CA0-F4EE-EF90-15BE-912E7978D5F3}"/>
                </a:ext>
              </a:extLst>
            </p:cNvPr>
            <p:cNvSpPr/>
            <p:nvPr/>
          </p:nvSpPr>
          <p:spPr>
            <a:xfrm>
              <a:off x="-1831625" y="1477525"/>
              <a:ext cx="671100" cy="671100"/>
            </a:xfrm>
            <a:prstGeom prst="ellipse">
              <a:avLst/>
            </a:prstGeom>
            <a:solidFill>
              <a:srgbClr val="E55A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5" name="Google Shape;1949;p39">
              <a:extLst>
                <a:ext uri="{FF2B5EF4-FFF2-40B4-BE49-F238E27FC236}">
                  <a16:creationId xmlns:a16="http://schemas.microsoft.com/office/drawing/2014/main" xmlns="" id="{A10C2AFD-2732-5C91-2FF5-1ED77F1FEF8A}"/>
                </a:ext>
              </a:extLst>
            </p:cNvPr>
            <p:cNvSpPr/>
            <p:nvPr/>
          </p:nvSpPr>
          <p:spPr>
            <a:xfrm>
              <a:off x="-1743115" y="1630471"/>
              <a:ext cx="427366" cy="365195"/>
            </a:xfrm>
            <a:custGeom>
              <a:avLst/>
              <a:gdLst/>
              <a:ahLst/>
              <a:cxnLst/>
              <a:rect l="l" t="t" r="r" b="b"/>
              <a:pathLst>
                <a:path w="12497" h="10679" extrusionOk="0">
                  <a:moveTo>
                    <a:pt x="9360" y="2473"/>
                  </a:moveTo>
                  <a:cubicBezTo>
                    <a:pt x="9847" y="2473"/>
                    <a:pt x="10263" y="3115"/>
                    <a:pt x="9805" y="3573"/>
                  </a:cubicBezTo>
                  <a:lnTo>
                    <a:pt x="8043" y="5311"/>
                  </a:lnTo>
                  <a:lnTo>
                    <a:pt x="9805" y="7050"/>
                  </a:lnTo>
                  <a:cubicBezTo>
                    <a:pt x="10263" y="7508"/>
                    <a:pt x="9833" y="8149"/>
                    <a:pt x="9339" y="8149"/>
                  </a:cubicBezTo>
                  <a:cubicBezTo>
                    <a:pt x="9191" y="8149"/>
                    <a:pt x="9038" y="8092"/>
                    <a:pt x="8900" y="7955"/>
                  </a:cubicBezTo>
                  <a:lnTo>
                    <a:pt x="7162" y="6192"/>
                  </a:lnTo>
                  <a:lnTo>
                    <a:pt x="5376" y="7955"/>
                  </a:lnTo>
                  <a:cubicBezTo>
                    <a:pt x="5239" y="8092"/>
                    <a:pt x="5085" y="8149"/>
                    <a:pt x="4937" y="8149"/>
                  </a:cubicBezTo>
                  <a:cubicBezTo>
                    <a:pt x="4443" y="8149"/>
                    <a:pt x="4013" y="7508"/>
                    <a:pt x="4471" y="7050"/>
                  </a:cubicBezTo>
                  <a:lnTo>
                    <a:pt x="6233" y="5311"/>
                  </a:lnTo>
                  <a:lnTo>
                    <a:pt x="4495" y="3573"/>
                  </a:lnTo>
                  <a:cubicBezTo>
                    <a:pt x="4037" y="3115"/>
                    <a:pt x="4453" y="2473"/>
                    <a:pt x="4940" y="2473"/>
                  </a:cubicBezTo>
                  <a:cubicBezTo>
                    <a:pt x="5086" y="2473"/>
                    <a:pt x="5239" y="2531"/>
                    <a:pt x="5376" y="2668"/>
                  </a:cubicBezTo>
                  <a:lnTo>
                    <a:pt x="7162" y="4406"/>
                  </a:lnTo>
                  <a:lnTo>
                    <a:pt x="8924" y="2668"/>
                  </a:lnTo>
                  <a:cubicBezTo>
                    <a:pt x="9061" y="2531"/>
                    <a:pt x="9214" y="2473"/>
                    <a:pt x="9360" y="2473"/>
                  </a:cubicBezTo>
                  <a:close/>
                  <a:moveTo>
                    <a:pt x="7132" y="1"/>
                  </a:moveTo>
                  <a:cubicBezTo>
                    <a:pt x="2389" y="1"/>
                    <a:pt x="1" y="5747"/>
                    <a:pt x="3375" y="9098"/>
                  </a:cubicBezTo>
                  <a:cubicBezTo>
                    <a:pt x="4460" y="10190"/>
                    <a:pt x="5796" y="10679"/>
                    <a:pt x="7108" y="10679"/>
                  </a:cubicBezTo>
                  <a:cubicBezTo>
                    <a:pt x="9856" y="10679"/>
                    <a:pt x="12496" y="8535"/>
                    <a:pt x="12496" y="5311"/>
                  </a:cubicBezTo>
                  <a:cubicBezTo>
                    <a:pt x="12473" y="2382"/>
                    <a:pt x="10091" y="1"/>
                    <a:pt x="7162" y="1"/>
                  </a:cubicBezTo>
                  <a:cubicBezTo>
                    <a:pt x="7152" y="1"/>
                    <a:pt x="7142" y="1"/>
                    <a:pt x="713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16" name="Google Shape;1947;p39">
            <a:extLst>
              <a:ext uri="{FF2B5EF4-FFF2-40B4-BE49-F238E27FC236}">
                <a16:creationId xmlns:a16="http://schemas.microsoft.com/office/drawing/2014/main" xmlns="" id="{91E6E8C9-85F7-EF92-5D43-3E79CDE012F1}"/>
              </a:ext>
            </a:extLst>
          </p:cNvPr>
          <p:cNvGrpSpPr/>
          <p:nvPr/>
        </p:nvGrpSpPr>
        <p:grpSpPr>
          <a:xfrm>
            <a:off x="8451618" y="5215316"/>
            <a:ext cx="252000" cy="252000"/>
            <a:chOff x="-1831625" y="1477525"/>
            <a:chExt cx="671100" cy="671100"/>
          </a:xfrm>
        </p:grpSpPr>
        <p:sp>
          <p:nvSpPr>
            <p:cNvPr id="117" name="Google Shape;1948;p39">
              <a:extLst>
                <a:ext uri="{FF2B5EF4-FFF2-40B4-BE49-F238E27FC236}">
                  <a16:creationId xmlns:a16="http://schemas.microsoft.com/office/drawing/2014/main" xmlns="" id="{F3C2B160-468A-87EF-F37B-7235DA8A00ED}"/>
                </a:ext>
              </a:extLst>
            </p:cNvPr>
            <p:cNvSpPr/>
            <p:nvPr/>
          </p:nvSpPr>
          <p:spPr>
            <a:xfrm>
              <a:off x="-1831625" y="1477525"/>
              <a:ext cx="671100" cy="671100"/>
            </a:xfrm>
            <a:prstGeom prst="ellipse">
              <a:avLst/>
            </a:prstGeom>
            <a:solidFill>
              <a:srgbClr val="E55A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8" name="Google Shape;1949;p39">
              <a:extLst>
                <a:ext uri="{FF2B5EF4-FFF2-40B4-BE49-F238E27FC236}">
                  <a16:creationId xmlns:a16="http://schemas.microsoft.com/office/drawing/2014/main" xmlns="" id="{CD945CEE-F3F3-C324-D2F8-2ED3BB7896E6}"/>
                </a:ext>
              </a:extLst>
            </p:cNvPr>
            <p:cNvSpPr/>
            <p:nvPr/>
          </p:nvSpPr>
          <p:spPr>
            <a:xfrm>
              <a:off x="-1743115" y="1630471"/>
              <a:ext cx="427366" cy="365195"/>
            </a:xfrm>
            <a:custGeom>
              <a:avLst/>
              <a:gdLst/>
              <a:ahLst/>
              <a:cxnLst/>
              <a:rect l="l" t="t" r="r" b="b"/>
              <a:pathLst>
                <a:path w="12497" h="10679" extrusionOk="0">
                  <a:moveTo>
                    <a:pt x="9360" y="2473"/>
                  </a:moveTo>
                  <a:cubicBezTo>
                    <a:pt x="9847" y="2473"/>
                    <a:pt x="10263" y="3115"/>
                    <a:pt x="9805" y="3573"/>
                  </a:cubicBezTo>
                  <a:lnTo>
                    <a:pt x="8043" y="5311"/>
                  </a:lnTo>
                  <a:lnTo>
                    <a:pt x="9805" y="7050"/>
                  </a:lnTo>
                  <a:cubicBezTo>
                    <a:pt x="10263" y="7508"/>
                    <a:pt x="9833" y="8149"/>
                    <a:pt x="9339" y="8149"/>
                  </a:cubicBezTo>
                  <a:cubicBezTo>
                    <a:pt x="9191" y="8149"/>
                    <a:pt x="9038" y="8092"/>
                    <a:pt x="8900" y="7955"/>
                  </a:cubicBezTo>
                  <a:lnTo>
                    <a:pt x="7162" y="6192"/>
                  </a:lnTo>
                  <a:lnTo>
                    <a:pt x="5376" y="7955"/>
                  </a:lnTo>
                  <a:cubicBezTo>
                    <a:pt x="5239" y="8092"/>
                    <a:pt x="5085" y="8149"/>
                    <a:pt x="4937" y="8149"/>
                  </a:cubicBezTo>
                  <a:cubicBezTo>
                    <a:pt x="4443" y="8149"/>
                    <a:pt x="4013" y="7508"/>
                    <a:pt x="4471" y="7050"/>
                  </a:cubicBezTo>
                  <a:lnTo>
                    <a:pt x="6233" y="5311"/>
                  </a:lnTo>
                  <a:lnTo>
                    <a:pt x="4495" y="3573"/>
                  </a:lnTo>
                  <a:cubicBezTo>
                    <a:pt x="4037" y="3115"/>
                    <a:pt x="4453" y="2473"/>
                    <a:pt x="4940" y="2473"/>
                  </a:cubicBezTo>
                  <a:cubicBezTo>
                    <a:pt x="5086" y="2473"/>
                    <a:pt x="5239" y="2531"/>
                    <a:pt x="5376" y="2668"/>
                  </a:cubicBezTo>
                  <a:lnTo>
                    <a:pt x="7162" y="4406"/>
                  </a:lnTo>
                  <a:lnTo>
                    <a:pt x="8924" y="2668"/>
                  </a:lnTo>
                  <a:cubicBezTo>
                    <a:pt x="9061" y="2531"/>
                    <a:pt x="9214" y="2473"/>
                    <a:pt x="9360" y="2473"/>
                  </a:cubicBezTo>
                  <a:close/>
                  <a:moveTo>
                    <a:pt x="7132" y="1"/>
                  </a:moveTo>
                  <a:cubicBezTo>
                    <a:pt x="2389" y="1"/>
                    <a:pt x="1" y="5747"/>
                    <a:pt x="3375" y="9098"/>
                  </a:cubicBezTo>
                  <a:cubicBezTo>
                    <a:pt x="4460" y="10190"/>
                    <a:pt x="5796" y="10679"/>
                    <a:pt x="7108" y="10679"/>
                  </a:cubicBezTo>
                  <a:cubicBezTo>
                    <a:pt x="9856" y="10679"/>
                    <a:pt x="12496" y="8535"/>
                    <a:pt x="12496" y="5311"/>
                  </a:cubicBezTo>
                  <a:cubicBezTo>
                    <a:pt x="12473" y="2382"/>
                    <a:pt x="10091" y="1"/>
                    <a:pt x="7162" y="1"/>
                  </a:cubicBezTo>
                  <a:cubicBezTo>
                    <a:pt x="7152" y="1"/>
                    <a:pt x="7142" y="1"/>
                    <a:pt x="713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19" name="Google Shape;1947;p39">
            <a:extLst>
              <a:ext uri="{FF2B5EF4-FFF2-40B4-BE49-F238E27FC236}">
                <a16:creationId xmlns:a16="http://schemas.microsoft.com/office/drawing/2014/main" xmlns="" id="{A1DCB4DF-9C16-9980-AC05-91D3FC5ADE28}"/>
              </a:ext>
            </a:extLst>
          </p:cNvPr>
          <p:cNvGrpSpPr/>
          <p:nvPr/>
        </p:nvGrpSpPr>
        <p:grpSpPr>
          <a:xfrm>
            <a:off x="8451618" y="5604302"/>
            <a:ext cx="252000" cy="252000"/>
            <a:chOff x="-1831625" y="1477525"/>
            <a:chExt cx="671100" cy="671100"/>
          </a:xfrm>
        </p:grpSpPr>
        <p:sp>
          <p:nvSpPr>
            <p:cNvPr id="120" name="Google Shape;1948;p39">
              <a:extLst>
                <a:ext uri="{FF2B5EF4-FFF2-40B4-BE49-F238E27FC236}">
                  <a16:creationId xmlns:a16="http://schemas.microsoft.com/office/drawing/2014/main" xmlns="" id="{99F47DB0-9283-0359-54C0-7BEBC6AD6C5D}"/>
                </a:ext>
              </a:extLst>
            </p:cNvPr>
            <p:cNvSpPr/>
            <p:nvPr/>
          </p:nvSpPr>
          <p:spPr>
            <a:xfrm>
              <a:off x="-1831625" y="1477525"/>
              <a:ext cx="671100" cy="671100"/>
            </a:xfrm>
            <a:prstGeom prst="ellipse">
              <a:avLst/>
            </a:prstGeom>
            <a:solidFill>
              <a:srgbClr val="E55A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1" name="Google Shape;1949;p39">
              <a:extLst>
                <a:ext uri="{FF2B5EF4-FFF2-40B4-BE49-F238E27FC236}">
                  <a16:creationId xmlns:a16="http://schemas.microsoft.com/office/drawing/2014/main" xmlns="" id="{26101678-FD68-9A5C-C9D6-7747A75405E9}"/>
                </a:ext>
              </a:extLst>
            </p:cNvPr>
            <p:cNvSpPr/>
            <p:nvPr/>
          </p:nvSpPr>
          <p:spPr>
            <a:xfrm>
              <a:off x="-1743115" y="1630471"/>
              <a:ext cx="427366" cy="365195"/>
            </a:xfrm>
            <a:custGeom>
              <a:avLst/>
              <a:gdLst/>
              <a:ahLst/>
              <a:cxnLst/>
              <a:rect l="l" t="t" r="r" b="b"/>
              <a:pathLst>
                <a:path w="12497" h="10679" extrusionOk="0">
                  <a:moveTo>
                    <a:pt x="9360" y="2473"/>
                  </a:moveTo>
                  <a:cubicBezTo>
                    <a:pt x="9847" y="2473"/>
                    <a:pt x="10263" y="3115"/>
                    <a:pt x="9805" y="3573"/>
                  </a:cubicBezTo>
                  <a:lnTo>
                    <a:pt x="8043" y="5311"/>
                  </a:lnTo>
                  <a:lnTo>
                    <a:pt x="9805" y="7050"/>
                  </a:lnTo>
                  <a:cubicBezTo>
                    <a:pt x="10263" y="7508"/>
                    <a:pt x="9833" y="8149"/>
                    <a:pt x="9339" y="8149"/>
                  </a:cubicBezTo>
                  <a:cubicBezTo>
                    <a:pt x="9191" y="8149"/>
                    <a:pt x="9038" y="8092"/>
                    <a:pt x="8900" y="7955"/>
                  </a:cubicBezTo>
                  <a:lnTo>
                    <a:pt x="7162" y="6192"/>
                  </a:lnTo>
                  <a:lnTo>
                    <a:pt x="5376" y="7955"/>
                  </a:lnTo>
                  <a:cubicBezTo>
                    <a:pt x="5239" y="8092"/>
                    <a:pt x="5085" y="8149"/>
                    <a:pt x="4937" y="8149"/>
                  </a:cubicBezTo>
                  <a:cubicBezTo>
                    <a:pt x="4443" y="8149"/>
                    <a:pt x="4013" y="7508"/>
                    <a:pt x="4471" y="7050"/>
                  </a:cubicBezTo>
                  <a:lnTo>
                    <a:pt x="6233" y="5311"/>
                  </a:lnTo>
                  <a:lnTo>
                    <a:pt x="4495" y="3573"/>
                  </a:lnTo>
                  <a:cubicBezTo>
                    <a:pt x="4037" y="3115"/>
                    <a:pt x="4453" y="2473"/>
                    <a:pt x="4940" y="2473"/>
                  </a:cubicBezTo>
                  <a:cubicBezTo>
                    <a:pt x="5086" y="2473"/>
                    <a:pt x="5239" y="2531"/>
                    <a:pt x="5376" y="2668"/>
                  </a:cubicBezTo>
                  <a:lnTo>
                    <a:pt x="7162" y="4406"/>
                  </a:lnTo>
                  <a:lnTo>
                    <a:pt x="8924" y="2668"/>
                  </a:lnTo>
                  <a:cubicBezTo>
                    <a:pt x="9061" y="2531"/>
                    <a:pt x="9214" y="2473"/>
                    <a:pt x="9360" y="2473"/>
                  </a:cubicBezTo>
                  <a:close/>
                  <a:moveTo>
                    <a:pt x="7132" y="1"/>
                  </a:moveTo>
                  <a:cubicBezTo>
                    <a:pt x="2389" y="1"/>
                    <a:pt x="1" y="5747"/>
                    <a:pt x="3375" y="9098"/>
                  </a:cubicBezTo>
                  <a:cubicBezTo>
                    <a:pt x="4460" y="10190"/>
                    <a:pt x="5796" y="10679"/>
                    <a:pt x="7108" y="10679"/>
                  </a:cubicBezTo>
                  <a:cubicBezTo>
                    <a:pt x="9856" y="10679"/>
                    <a:pt x="12496" y="8535"/>
                    <a:pt x="12496" y="5311"/>
                  </a:cubicBezTo>
                  <a:cubicBezTo>
                    <a:pt x="12473" y="2382"/>
                    <a:pt x="10091" y="1"/>
                    <a:pt x="7162" y="1"/>
                  </a:cubicBezTo>
                  <a:cubicBezTo>
                    <a:pt x="7152" y="1"/>
                    <a:pt x="7142" y="1"/>
                    <a:pt x="713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" name="Google Shape;1947;p39">
            <a:extLst>
              <a:ext uri="{FF2B5EF4-FFF2-40B4-BE49-F238E27FC236}">
                <a16:creationId xmlns:a16="http://schemas.microsoft.com/office/drawing/2014/main" xmlns="" id="{557DCF03-41A5-E857-BBD5-73D3A90E77A0}"/>
              </a:ext>
            </a:extLst>
          </p:cNvPr>
          <p:cNvGrpSpPr/>
          <p:nvPr/>
        </p:nvGrpSpPr>
        <p:grpSpPr>
          <a:xfrm>
            <a:off x="8451618" y="6011018"/>
            <a:ext cx="252000" cy="252000"/>
            <a:chOff x="-1831625" y="1477525"/>
            <a:chExt cx="671100" cy="671100"/>
          </a:xfrm>
        </p:grpSpPr>
        <p:sp>
          <p:nvSpPr>
            <p:cNvPr id="123" name="Google Shape;1948;p39">
              <a:extLst>
                <a:ext uri="{FF2B5EF4-FFF2-40B4-BE49-F238E27FC236}">
                  <a16:creationId xmlns:a16="http://schemas.microsoft.com/office/drawing/2014/main" xmlns="" id="{3A2ABDC9-261E-E291-DB5B-7494C2375865}"/>
                </a:ext>
              </a:extLst>
            </p:cNvPr>
            <p:cNvSpPr/>
            <p:nvPr/>
          </p:nvSpPr>
          <p:spPr>
            <a:xfrm>
              <a:off x="-1831625" y="1477525"/>
              <a:ext cx="671100" cy="671100"/>
            </a:xfrm>
            <a:prstGeom prst="ellipse">
              <a:avLst/>
            </a:prstGeom>
            <a:solidFill>
              <a:srgbClr val="E55A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" name="Google Shape;1949;p39">
              <a:extLst>
                <a:ext uri="{FF2B5EF4-FFF2-40B4-BE49-F238E27FC236}">
                  <a16:creationId xmlns:a16="http://schemas.microsoft.com/office/drawing/2014/main" xmlns="" id="{103EE116-0A2D-046C-C70A-384616FF82D2}"/>
                </a:ext>
              </a:extLst>
            </p:cNvPr>
            <p:cNvSpPr/>
            <p:nvPr/>
          </p:nvSpPr>
          <p:spPr>
            <a:xfrm>
              <a:off x="-1743115" y="1630471"/>
              <a:ext cx="427366" cy="365195"/>
            </a:xfrm>
            <a:custGeom>
              <a:avLst/>
              <a:gdLst/>
              <a:ahLst/>
              <a:cxnLst/>
              <a:rect l="l" t="t" r="r" b="b"/>
              <a:pathLst>
                <a:path w="12497" h="10679" extrusionOk="0">
                  <a:moveTo>
                    <a:pt x="9360" y="2473"/>
                  </a:moveTo>
                  <a:cubicBezTo>
                    <a:pt x="9847" y="2473"/>
                    <a:pt x="10263" y="3115"/>
                    <a:pt x="9805" y="3573"/>
                  </a:cubicBezTo>
                  <a:lnTo>
                    <a:pt x="8043" y="5311"/>
                  </a:lnTo>
                  <a:lnTo>
                    <a:pt x="9805" y="7050"/>
                  </a:lnTo>
                  <a:cubicBezTo>
                    <a:pt x="10263" y="7508"/>
                    <a:pt x="9833" y="8149"/>
                    <a:pt x="9339" y="8149"/>
                  </a:cubicBezTo>
                  <a:cubicBezTo>
                    <a:pt x="9191" y="8149"/>
                    <a:pt x="9038" y="8092"/>
                    <a:pt x="8900" y="7955"/>
                  </a:cubicBezTo>
                  <a:lnTo>
                    <a:pt x="7162" y="6192"/>
                  </a:lnTo>
                  <a:lnTo>
                    <a:pt x="5376" y="7955"/>
                  </a:lnTo>
                  <a:cubicBezTo>
                    <a:pt x="5239" y="8092"/>
                    <a:pt x="5085" y="8149"/>
                    <a:pt x="4937" y="8149"/>
                  </a:cubicBezTo>
                  <a:cubicBezTo>
                    <a:pt x="4443" y="8149"/>
                    <a:pt x="4013" y="7508"/>
                    <a:pt x="4471" y="7050"/>
                  </a:cubicBezTo>
                  <a:lnTo>
                    <a:pt x="6233" y="5311"/>
                  </a:lnTo>
                  <a:lnTo>
                    <a:pt x="4495" y="3573"/>
                  </a:lnTo>
                  <a:cubicBezTo>
                    <a:pt x="4037" y="3115"/>
                    <a:pt x="4453" y="2473"/>
                    <a:pt x="4940" y="2473"/>
                  </a:cubicBezTo>
                  <a:cubicBezTo>
                    <a:pt x="5086" y="2473"/>
                    <a:pt x="5239" y="2531"/>
                    <a:pt x="5376" y="2668"/>
                  </a:cubicBezTo>
                  <a:lnTo>
                    <a:pt x="7162" y="4406"/>
                  </a:lnTo>
                  <a:lnTo>
                    <a:pt x="8924" y="2668"/>
                  </a:lnTo>
                  <a:cubicBezTo>
                    <a:pt x="9061" y="2531"/>
                    <a:pt x="9214" y="2473"/>
                    <a:pt x="9360" y="2473"/>
                  </a:cubicBezTo>
                  <a:close/>
                  <a:moveTo>
                    <a:pt x="7132" y="1"/>
                  </a:moveTo>
                  <a:cubicBezTo>
                    <a:pt x="2389" y="1"/>
                    <a:pt x="1" y="5747"/>
                    <a:pt x="3375" y="9098"/>
                  </a:cubicBezTo>
                  <a:cubicBezTo>
                    <a:pt x="4460" y="10190"/>
                    <a:pt x="5796" y="10679"/>
                    <a:pt x="7108" y="10679"/>
                  </a:cubicBezTo>
                  <a:cubicBezTo>
                    <a:pt x="9856" y="10679"/>
                    <a:pt x="12496" y="8535"/>
                    <a:pt x="12496" y="5311"/>
                  </a:cubicBezTo>
                  <a:cubicBezTo>
                    <a:pt x="12473" y="2382"/>
                    <a:pt x="10091" y="1"/>
                    <a:pt x="7162" y="1"/>
                  </a:cubicBezTo>
                  <a:cubicBezTo>
                    <a:pt x="7152" y="1"/>
                    <a:pt x="7142" y="1"/>
                    <a:pt x="713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5" name="Título 5">
            <a:extLst>
              <a:ext uri="{FF2B5EF4-FFF2-40B4-BE49-F238E27FC236}">
                <a16:creationId xmlns:a16="http://schemas.microsoft.com/office/drawing/2014/main" xmlns="" id="{22CA2223-EE19-8174-AD4C-D26A33FAFFAA}"/>
              </a:ext>
            </a:extLst>
          </p:cNvPr>
          <p:cNvSpPr txBox="1">
            <a:spLocks/>
          </p:cNvSpPr>
          <p:nvPr/>
        </p:nvSpPr>
        <p:spPr>
          <a:xfrm>
            <a:off x="398500" y="1002253"/>
            <a:ext cx="4829661" cy="4754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1F285D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s-MX" sz="1600" dirty="0">
                <a:solidFill>
                  <a:srgbClr val="E7E6E6">
                    <a:lumMod val="50000"/>
                  </a:srgbClr>
                </a:solidFill>
                <a:cs typeface="Century Gothic (Títulos)"/>
              </a:rPr>
              <a:t>Seguimiento hoja de ruta de contratación personal civil. </a:t>
            </a:r>
          </a:p>
        </p:txBody>
      </p:sp>
    </p:spTree>
    <p:extLst>
      <p:ext uri="{BB962C8B-B14F-4D97-AF65-F5344CB8AC3E}">
        <p14:creationId xmlns:p14="http://schemas.microsoft.com/office/powerpoint/2010/main" val="3843314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ítulo 1">
            <a:extLst>
              <a:ext uri="{FF2B5EF4-FFF2-40B4-BE49-F238E27FC236}">
                <a16:creationId xmlns="" xmlns:a16="http://schemas.microsoft.com/office/drawing/2014/main" id="{2F24E1AB-A4DD-0A45-A04F-82B4AE9B60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7832" y="372496"/>
            <a:ext cx="7941029" cy="530024"/>
          </a:xfrm>
        </p:spPr>
        <p:txBody>
          <a:bodyPr>
            <a:normAutofit fontScale="90000"/>
          </a:bodyPr>
          <a:lstStyle/>
          <a:p>
            <a:r>
              <a:rPr lang="es-ES" dirty="0"/>
              <a:t>Introducción y objetivo de la </a:t>
            </a:r>
            <a:r>
              <a:rPr lang="es-ES" dirty="0" smtClean="0"/>
              <a:t>socialización</a:t>
            </a:r>
            <a:endParaRPr lang="es-419" dirty="0"/>
          </a:p>
        </p:txBody>
      </p:sp>
      <p:grpSp>
        <p:nvGrpSpPr>
          <p:cNvPr id="2" name="Grupo 1"/>
          <p:cNvGrpSpPr/>
          <p:nvPr/>
        </p:nvGrpSpPr>
        <p:grpSpPr>
          <a:xfrm>
            <a:off x="1178792" y="1581060"/>
            <a:ext cx="10022293" cy="1196520"/>
            <a:chOff x="1117832" y="1581060"/>
            <a:chExt cx="10022293" cy="1196520"/>
          </a:xfrm>
        </p:grpSpPr>
        <p:sp>
          <p:nvSpPr>
            <p:cNvPr id="28" name="Rounded Rectangle 13">
              <a:extLst>
                <a:ext uri="{FF2B5EF4-FFF2-40B4-BE49-F238E27FC236}">
                  <a16:creationId xmlns:a16="http://schemas.microsoft.com/office/drawing/2014/main" xmlns="" xmlns:lc="http://schemas.openxmlformats.org/drawingml/2006/lockedCanvas" id="{29FB8F62-4F1D-4A00-A2E5-AC52160E85B5}"/>
                </a:ext>
              </a:extLst>
            </p:cNvPr>
            <p:cNvSpPr/>
            <p:nvPr/>
          </p:nvSpPr>
          <p:spPr>
            <a:xfrm>
              <a:off x="1117832" y="1581060"/>
              <a:ext cx="10022293" cy="1196520"/>
            </a:xfrm>
            <a:prstGeom prst="roundRect">
              <a:avLst>
                <a:gd name="adj" fmla="val 12448"/>
              </a:avLst>
            </a:prstGeom>
            <a:noFill/>
            <a:ln w="3175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2701"/>
            </a:p>
          </p:txBody>
        </p:sp>
        <p:sp>
          <p:nvSpPr>
            <p:cNvPr id="30" name="Google Shape;1206;p30"/>
            <p:cNvSpPr txBox="1"/>
            <p:nvPr/>
          </p:nvSpPr>
          <p:spPr>
            <a:xfrm>
              <a:off x="1221249" y="1633561"/>
              <a:ext cx="9842676" cy="10915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285750" lvl="0" indent="-285750" algn="just">
                <a:buFont typeface="Arial" panose="020B0604020202020204" pitchFamily="34" charset="0"/>
                <a:buChar char="•"/>
              </a:pPr>
              <a:r>
                <a:rPr lang="es-ES" sz="1400" dirty="0"/>
                <a:t>La ENESEM, es una fuente de información estadística sobre el sector empresarial, para captar la estructura y evolución de las actividades económicas de las grandes y medianas empresas del Ecuador.</a:t>
              </a:r>
            </a:p>
            <a:p>
              <a:pPr lvl="0" algn="just"/>
              <a:endParaRPr lang="es-ES" sz="1400" dirty="0"/>
            </a:p>
            <a:p>
              <a:pPr marL="285750" lvl="0" indent="-285750" algn="just">
                <a:buFont typeface="Arial" panose="020B0604020202020204" pitchFamily="34" charset="0"/>
                <a:buChar char="•"/>
              </a:pPr>
              <a:r>
                <a:rPr lang="es-ES" sz="1400" dirty="0"/>
                <a:t>La ENESEM es parte del Componente 2 del proyecto INNOVA_EC.</a:t>
              </a:r>
              <a:endParaRPr lang="es-EC" sz="1400" dirty="0"/>
            </a:p>
          </p:txBody>
        </p:sp>
      </p:grpSp>
      <p:sp>
        <p:nvSpPr>
          <p:cNvPr id="31" name="Rectángulo 30"/>
          <p:cNvSpPr/>
          <p:nvPr/>
        </p:nvSpPr>
        <p:spPr>
          <a:xfrm>
            <a:off x="1117832" y="1044985"/>
            <a:ext cx="195255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2000" b="1" dirty="0">
                <a:latin typeface="Century Gothic" panose="020B0502020202020204" pitchFamily="34" charset="0"/>
                <a:cs typeface="Century Gothic (Cuerpo)"/>
              </a:rPr>
              <a:t>Antecedentes</a:t>
            </a:r>
            <a:endParaRPr lang="es-EC" sz="2000" b="1" dirty="0">
              <a:latin typeface="Century Gothic" panose="020B0502020202020204" pitchFamily="34" charset="0"/>
              <a:cs typeface="Century Gothic (Cuerpo)"/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1178792" y="3056010"/>
            <a:ext cx="376096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s-EC" sz="2000" b="1" dirty="0">
                <a:latin typeface="Century Gothic" panose="020B0502020202020204" pitchFamily="34" charset="0"/>
                <a:cs typeface="Century Gothic (Cuerpo)"/>
                <a:sym typeface="Fira Sans Medium"/>
              </a:rPr>
              <a:t>Objetivos de la socialización</a:t>
            </a:r>
          </a:p>
        </p:txBody>
      </p:sp>
      <p:grpSp>
        <p:nvGrpSpPr>
          <p:cNvPr id="6" name="Grupo 5"/>
          <p:cNvGrpSpPr/>
          <p:nvPr/>
        </p:nvGrpSpPr>
        <p:grpSpPr>
          <a:xfrm>
            <a:off x="2581494" y="3456120"/>
            <a:ext cx="8101745" cy="3234240"/>
            <a:chOff x="0" y="1306896"/>
            <a:chExt cx="12192000" cy="4244209"/>
          </a:xfrm>
        </p:grpSpPr>
        <p:sp>
          <p:nvSpPr>
            <p:cNvPr id="94" name="Freeform 70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669643AD-28CB-419B-BEE6-06CDB25C1ACF}"/>
                </a:ext>
              </a:extLst>
            </p:cNvPr>
            <p:cNvSpPr/>
            <p:nvPr/>
          </p:nvSpPr>
          <p:spPr>
            <a:xfrm rot="10800000">
              <a:off x="6984684" y="4372595"/>
              <a:ext cx="1408483" cy="688820"/>
            </a:xfrm>
            <a:custGeom>
              <a:avLst/>
              <a:gdLst>
                <a:gd name="connsiteX0" fmla="*/ 1304925 w 1304925"/>
                <a:gd name="connsiteY0" fmla="*/ 638175 h 638175"/>
                <a:gd name="connsiteX1" fmla="*/ 704850 w 1304925"/>
                <a:gd name="connsiteY1" fmla="*/ 0 h 638175"/>
                <a:gd name="connsiteX2" fmla="*/ 0 w 1304925"/>
                <a:gd name="connsiteY2" fmla="*/ 0 h 63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04925" h="638175">
                  <a:moveTo>
                    <a:pt x="1304925" y="638175"/>
                  </a:moveTo>
                  <a:lnTo>
                    <a:pt x="704850" y="0"/>
                  </a:lnTo>
                  <a:lnTo>
                    <a:pt x="0" y="0"/>
                  </a:lnTo>
                </a:path>
              </a:pathLst>
            </a:custGeom>
            <a:noFill/>
            <a:ln w="19050" cap="flat" cmpd="sng" algn="ctr">
              <a:solidFill>
                <a:srgbClr val="0587AF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Arial Unicode MS"/>
              </a:endParaRPr>
            </a:p>
          </p:txBody>
        </p:sp>
        <p:sp>
          <p:nvSpPr>
            <p:cNvPr id="95" name="Freeform 29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3807A97E-0BAD-470C-AADC-14F20B8D006F}"/>
                </a:ext>
              </a:extLst>
            </p:cNvPr>
            <p:cNvSpPr/>
            <p:nvPr/>
          </p:nvSpPr>
          <p:spPr>
            <a:xfrm>
              <a:off x="3750386" y="1809584"/>
              <a:ext cx="1516316" cy="688820"/>
            </a:xfrm>
            <a:custGeom>
              <a:avLst/>
              <a:gdLst>
                <a:gd name="connsiteX0" fmla="*/ 1304925 w 1304925"/>
                <a:gd name="connsiteY0" fmla="*/ 638175 h 638175"/>
                <a:gd name="connsiteX1" fmla="*/ 704850 w 1304925"/>
                <a:gd name="connsiteY1" fmla="*/ 0 h 638175"/>
                <a:gd name="connsiteX2" fmla="*/ 0 w 1304925"/>
                <a:gd name="connsiteY2" fmla="*/ 0 h 63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04925" h="638175">
                  <a:moveTo>
                    <a:pt x="1304925" y="638175"/>
                  </a:moveTo>
                  <a:lnTo>
                    <a:pt x="704850" y="0"/>
                  </a:lnTo>
                  <a:lnTo>
                    <a:pt x="0" y="0"/>
                  </a:lnTo>
                </a:path>
              </a:pathLst>
            </a:custGeom>
            <a:noFill/>
            <a:ln w="19050" cap="flat" cmpd="sng" algn="ctr">
              <a:solidFill>
                <a:srgbClr val="196491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Arial Unicode MS"/>
              </a:endParaRPr>
            </a:p>
          </p:txBody>
        </p:sp>
        <p:sp>
          <p:nvSpPr>
            <p:cNvPr id="96" name="Oval 4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06433859-D176-46A4-AF50-510090AA5349}"/>
                </a:ext>
              </a:extLst>
            </p:cNvPr>
            <p:cNvSpPr/>
            <p:nvPr/>
          </p:nvSpPr>
          <p:spPr>
            <a:xfrm>
              <a:off x="4870054" y="2176578"/>
              <a:ext cx="2460744" cy="2460744"/>
            </a:xfrm>
            <a:prstGeom prst="ellipse">
              <a:avLst/>
            </a:prstGeom>
            <a:noFill/>
            <a:ln w="50800" cap="flat" cmpd="sng" algn="ctr">
              <a:solidFill>
                <a:srgbClr val="0587AF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Arial Unicode MS"/>
              </a:endParaRPr>
            </a:p>
          </p:txBody>
        </p:sp>
        <p:sp>
          <p:nvSpPr>
            <p:cNvPr id="97" name="Oval 5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D03913B7-0476-47DE-9BC6-E417EC8FF246}"/>
                </a:ext>
              </a:extLst>
            </p:cNvPr>
            <p:cNvSpPr/>
            <p:nvPr/>
          </p:nvSpPr>
          <p:spPr>
            <a:xfrm>
              <a:off x="5116130" y="2422654"/>
              <a:ext cx="1968594" cy="1968594"/>
            </a:xfrm>
            <a:prstGeom prst="ellipse">
              <a:avLst/>
            </a:prstGeom>
            <a:noFill/>
            <a:ln w="50800" cap="flat" cmpd="sng" algn="ctr">
              <a:solidFill>
                <a:srgbClr val="19A5BE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Arial Unicode MS"/>
              </a:endParaRPr>
            </a:p>
          </p:txBody>
        </p:sp>
        <p:sp>
          <p:nvSpPr>
            <p:cNvPr id="98" name="Oval 6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467EC1A7-D597-412C-B0B7-4D3836088150}"/>
                </a:ext>
              </a:extLst>
            </p:cNvPr>
            <p:cNvSpPr/>
            <p:nvPr/>
          </p:nvSpPr>
          <p:spPr>
            <a:xfrm>
              <a:off x="5362205" y="2668729"/>
              <a:ext cx="1476445" cy="1476445"/>
            </a:xfrm>
            <a:prstGeom prst="ellipse">
              <a:avLst/>
            </a:prstGeom>
            <a:noFill/>
            <a:ln w="50800" cap="flat" cmpd="sng" algn="ctr">
              <a:solidFill>
                <a:srgbClr val="53C3CD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Arial Unicode MS"/>
              </a:endParaRPr>
            </a:p>
          </p:txBody>
        </p:sp>
        <p:sp>
          <p:nvSpPr>
            <p:cNvPr id="99" name="Oval 7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0D21D841-BA0C-4161-9F7F-0D72BE8D3A34}"/>
                </a:ext>
              </a:extLst>
            </p:cNvPr>
            <p:cNvSpPr/>
            <p:nvPr/>
          </p:nvSpPr>
          <p:spPr>
            <a:xfrm>
              <a:off x="6787120" y="2293286"/>
              <a:ext cx="416686" cy="416686"/>
            </a:xfrm>
            <a:prstGeom prst="ellipse">
              <a:avLst/>
            </a:prstGeom>
            <a:solidFill>
              <a:srgbClr val="0587A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Arial Unicode MS"/>
              </a:endParaRPr>
            </a:p>
          </p:txBody>
        </p:sp>
        <p:sp>
          <p:nvSpPr>
            <p:cNvPr id="100" name="Oval 8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3CC6D5E0-D1B6-4507-9DD2-99814B3785D7}"/>
                </a:ext>
              </a:extLst>
            </p:cNvPr>
            <p:cNvSpPr/>
            <p:nvPr/>
          </p:nvSpPr>
          <p:spPr>
            <a:xfrm>
              <a:off x="6787120" y="4083796"/>
              <a:ext cx="416686" cy="416686"/>
            </a:xfrm>
            <a:prstGeom prst="ellipse">
              <a:avLst/>
            </a:prstGeom>
            <a:solidFill>
              <a:srgbClr val="0587A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Arial Unicode MS"/>
              </a:endParaRPr>
            </a:p>
          </p:txBody>
        </p:sp>
        <p:sp>
          <p:nvSpPr>
            <p:cNvPr id="101" name="Oval 9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B084F28C-6F93-4038-A31D-2F85AA47D6B8}"/>
                </a:ext>
              </a:extLst>
            </p:cNvPr>
            <p:cNvSpPr/>
            <p:nvPr/>
          </p:nvSpPr>
          <p:spPr>
            <a:xfrm>
              <a:off x="5033564" y="4083796"/>
              <a:ext cx="416686" cy="416686"/>
            </a:xfrm>
            <a:prstGeom prst="ellipse">
              <a:avLst/>
            </a:prstGeom>
            <a:solidFill>
              <a:srgbClr val="19649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Arial Unicode MS"/>
              </a:endParaRPr>
            </a:p>
          </p:txBody>
        </p:sp>
        <p:sp>
          <p:nvSpPr>
            <p:cNvPr id="102" name="Oval 10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5FE4D8B2-17E1-4FC8-8369-33FB502822F7}"/>
                </a:ext>
              </a:extLst>
            </p:cNvPr>
            <p:cNvSpPr/>
            <p:nvPr/>
          </p:nvSpPr>
          <p:spPr>
            <a:xfrm>
              <a:off x="5033564" y="2293286"/>
              <a:ext cx="416686" cy="416686"/>
            </a:xfrm>
            <a:prstGeom prst="ellipse">
              <a:avLst/>
            </a:prstGeom>
            <a:solidFill>
              <a:srgbClr val="19649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Arial Unicode MS"/>
              </a:endParaRPr>
            </a:p>
          </p:txBody>
        </p:sp>
        <p:grpSp>
          <p:nvGrpSpPr>
            <p:cNvPr id="103" name="Group 11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63A01249-9B34-4761-AA88-C2F509C77A32}"/>
                </a:ext>
              </a:extLst>
            </p:cNvPr>
            <p:cNvGrpSpPr/>
            <p:nvPr/>
          </p:nvGrpSpPr>
          <p:grpSpPr>
            <a:xfrm>
              <a:off x="8403681" y="1306896"/>
              <a:ext cx="984297" cy="984297"/>
              <a:chOff x="6657557" y="1620255"/>
              <a:chExt cx="911927" cy="911927"/>
            </a:xfrm>
          </p:grpSpPr>
          <p:sp>
            <p:nvSpPr>
              <p:cNvPr id="132" name="Oval 12">
                <a:extLst>
                  <a:ext uri="{FF2B5EF4-FFF2-40B4-BE49-F238E27FC236}">
                    <a16:creationId xmlns="" xmlns:a16="http://schemas.microsoft.com/office/drawing/2014/main" xmlns:lc="http://schemas.openxmlformats.org/drawingml/2006/lockedCanvas" id="{78C58E5B-C17D-4465-812E-F6B5E42F8E53}"/>
                  </a:ext>
                </a:extLst>
              </p:cNvPr>
              <p:cNvSpPr/>
              <p:nvPr/>
            </p:nvSpPr>
            <p:spPr>
              <a:xfrm>
                <a:off x="6657557" y="1620255"/>
                <a:ext cx="911927" cy="911927"/>
              </a:xfrm>
              <a:prstGeom prst="ellipse">
                <a:avLst/>
              </a:prstGeom>
              <a:solidFill>
                <a:srgbClr val="0587AF">
                  <a:alpha val="5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7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Arial Unicode MS"/>
                </a:endParaRPr>
              </a:p>
            </p:txBody>
          </p:sp>
          <p:sp>
            <p:nvSpPr>
              <p:cNvPr id="133" name="Oval 13">
                <a:extLst>
                  <a:ext uri="{FF2B5EF4-FFF2-40B4-BE49-F238E27FC236}">
                    <a16:creationId xmlns="" xmlns:a16="http://schemas.microsoft.com/office/drawing/2014/main" xmlns:lc="http://schemas.openxmlformats.org/drawingml/2006/lockedCanvas" id="{7F72CF98-A36B-45B0-A4EE-F7A2D3C0BDC3}"/>
                  </a:ext>
                </a:extLst>
              </p:cNvPr>
              <p:cNvSpPr/>
              <p:nvPr/>
            </p:nvSpPr>
            <p:spPr>
              <a:xfrm>
                <a:off x="6733551" y="1696249"/>
                <a:ext cx="759939" cy="759939"/>
              </a:xfrm>
              <a:prstGeom prst="ellipse">
                <a:avLst/>
              </a:prstGeom>
              <a:solidFill>
                <a:srgbClr val="0587A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700" b="0" i="0" u="none" strike="noStrike" kern="120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Arial Unicode MS"/>
                </a:endParaRPr>
              </a:p>
            </p:txBody>
          </p:sp>
        </p:grpSp>
        <p:grpSp>
          <p:nvGrpSpPr>
            <p:cNvPr id="104" name="Group 14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043C6363-AC46-4E29-92BF-E75CFB874381}"/>
                </a:ext>
              </a:extLst>
            </p:cNvPr>
            <p:cNvGrpSpPr/>
            <p:nvPr/>
          </p:nvGrpSpPr>
          <p:grpSpPr>
            <a:xfrm>
              <a:off x="2804024" y="1306896"/>
              <a:ext cx="984297" cy="984297"/>
              <a:chOff x="1837163" y="4852588"/>
              <a:chExt cx="911927" cy="911927"/>
            </a:xfrm>
          </p:grpSpPr>
          <p:sp>
            <p:nvSpPr>
              <p:cNvPr id="130" name="Oval 15">
                <a:extLst>
                  <a:ext uri="{FF2B5EF4-FFF2-40B4-BE49-F238E27FC236}">
                    <a16:creationId xmlns="" xmlns:a16="http://schemas.microsoft.com/office/drawing/2014/main" xmlns:lc="http://schemas.openxmlformats.org/drawingml/2006/lockedCanvas" id="{B7139F0A-EDF1-4FD4-8E55-44CB276D6464}"/>
                  </a:ext>
                </a:extLst>
              </p:cNvPr>
              <p:cNvSpPr/>
              <p:nvPr/>
            </p:nvSpPr>
            <p:spPr>
              <a:xfrm>
                <a:off x="1837163" y="4852588"/>
                <a:ext cx="911927" cy="911927"/>
              </a:xfrm>
              <a:prstGeom prst="ellipse">
                <a:avLst/>
              </a:prstGeom>
              <a:solidFill>
                <a:srgbClr val="196491">
                  <a:alpha val="5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700" b="0" i="0" u="none" strike="noStrike" kern="120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Arial Unicode MS"/>
                </a:endParaRPr>
              </a:p>
            </p:txBody>
          </p:sp>
          <p:sp>
            <p:nvSpPr>
              <p:cNvPr id="131" name="Oval 16">
                <a:extLst>
                  <a:ext uri="{FF2B5EF4-FFF2-40B4-BE49-F238E27FC236}">
                    <a16:creationId xmlns="" xmlns:a16="http://schemas.microsoft.com/office/drawing/2014/main" xmlns:lc="http://schemas.openxmlformats.org/drawingml/2006/lockedCanvas" id="{EBC8BD62-C890-4586-BF65-6A1F0769C2EF}"/>
                  </a:ext>
                </a:extLst>
              </p:cNvPr>
              <p:cNvSpPr/>
              <p:nvPr/>
            </p:nvSpPr>
            <p:spPr>
              <a:xfrm>
                <a:off x="1913156" y="4928582"/>
                <a:ext cx="759939" cy="759939"/>
              </a:xfrm>
              <a:prstGeom prst="ellipse">
                <a:avLst/>
              </a:prstGeom>
              <a:solidFill>
                <a:srgbClr val="19649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700" b="0" i="0" u="none" strike="noStrike" kern="120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Arial Unicode MS"/>
                </a:endParaRPr>
              </a:p>
            </p:txBody>
          </p:sp>
        </p:grpSp>
        <p:grpSp>
          <p:nvGrpSpPr>
            <p:cNvPr id="105" name="Group 17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8623E9B8-42BB-4582-99B5-E4DB80A24EFE}"/>
                </a:ext>
              </a:extLst>
            </p:cNvPr>
            <p:cNvGrpSpPr/>
            <p:nvPr/>
          </p:nvGrpSpPr>
          <p:grpSpPr>
            <a:xfrm>
              <a:off x="2804024" y="4566808"/>
              <a:ext cx="984297" cy="984297"/>
              <a:chOff x="1837163" y="4852588"/>
              <a:chExt cx="911927" cy="911927"/>
            </a:xfrm>
          </p:grpSpPr>
          <p:sp>
            <p:nvSpPr>
              <p:cNvPr id="128" name="Oval 18">
                <a:extLst>
                  <a:ext uri="{FF2B5EF4-FFF2-40B4-BE49-F238E27FC236}">
                    <a16:creationId xmlns="" xmlns:a16="http://schemas.microsoft.com/office/drawing/2014/main" xmlns:lc="http://schemas.openxmlformats.org/drawingml/2006/lockedCanvas" id="{6A11CE4C-F028-4924-A56C-634C74796614}"/>
                  </a:ext>
                </a:extLst>
              </p:cNvPr>
              <p:cNvSpPr/>
              <p:nvPr/>
            </p:nvSpPr>
            <p:spPr>
              <a:xfrm>
                <a:off x="1837163" y="4852588"/>
                <a:ext cx="911927" cy="911927"/>
              </a:xfrm>
              <a:prstGeom prst="ellipse">
                <a:avLst/>
              </a:prstGeom>
              <a:solidFill>
                <a:srgbClr val="196491">
                  <a:alpha val="5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7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Arial Unicode MS"/>
                </a:endParaRPr>
              </a:p>
            </p:txBody>
          </p:sp>
          <p:sp>
            <p:nvSpPr>
              <p:cNvPr id="129" name="Oval 19">
                <a:extLst>
                  <a:ext uri="{FF2B5EF4-FFF2-40B4-BE49-F238E27FC236}">
                    <a16:creationId xmlns="" xmlns:a16="http://schemas.microsoft.com/office/drawing/2014/main" xmlns:lc="http://schemas.openxmlformats.org/drawingml/2006/lockedCanvas" id="{F84D6455-2A48-4628-8BFA-90AB450B9BDB}"/>
                  </a:ext>
                </a:extLst>
              </p:cNvPr>
              <p:cNvSpPr/>
              <p:nvPr/>
            </p:nvSpPr>
            <p:spPr>
              <a:xfrm>
                <a:off x="1913156" y="4928582"/>
                <a:ext cx="759939" cy="759939"/>
              </a:xfrm>
              <a:prstGeom prst="ellipse">
                <a:avLst/>
              </a:prstGeom>
              <a:solidFill>
                <a:srgbClr val="19649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700" b="0" i="0" u="none" strike="noStrike" kern="120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Arial Unicode MS"/>
                </a:endParaRPr>
              </a:p>
            </p:txBody>
          </p:sp>
        </p:grpSp>
        <p:grpSp>
          <p:nvGrpSpPr>
            <p:cNvPr id="106" name="그룹 2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BD8BE0CE-640B-46FD-8075-A22977965B5D}"/>
                </a:ext>
              </a:extLst>
            </p:cNvPr>
            <p:cNvGrpSpPr/>
            <p:nvPr/>
          </p:nvGrpSpPr>
          <p:grpSpPr>
            <a:xfrm>
              <a:off x="8403681" y="4566808"/>
              <a:ext cx="984297" cy="984297"/>
              <a:chOff x="6609996" y="4624904"/>
              <a:chExt cx="911927" cy="911927"/>
            </a:xfrm>
          </p:grpSpPr>
          <p:sp>
            <p:nvSpPr>
              <p:cNvPr id="126" name="Oval 21">
                <a:extLst>
                  <a:ext uri="{FF2B5EF4-FFF2-40B4-BE49-F238E27FC236}">
                    <a16:creationId xmlns="" xmlns:a16="http://schemas.microsoft.com/office/drawing/2014/main" xmlns:lc="http://schemas.openxmlformats.org/drawingml/2006/lockedCanvas" id="{A822F918-2C1D-487A-9074-1954361D5DD5}"/>
                  </a:ext>
                </a:extLst>
              </p:cNvPr>
              <p:cNvSpPr/>
              <p:nvPr/>
            </p:nvSpPr>
            <p:spPr>
              <a:xfrm>
                <a:off x="6609996" y="4624904"/>
                <a:ext cx="911927" cy="911927"/>
              </a:xfrm>
              <a:prstGeom prst="ellipse">
                <a:avLst/>
              </a:prstGeom>
              <a:solidFill>
                <a:srgbClr val="0587AF">
                  <a:alpha val="5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7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Arial Unicode MS"/>
                </a:endParaRPr>
              </a:p>
            </p:txBody>
          </p:sp>
          <p:sp>
            <p:nvSpPr>
              <p:cNvPr id="127" name="Oval 22">
                <a:extLst>
                  <a:ext uri="{FF2B5EF4-FFF2-40B4-BE49-F238E27FC236}">
                    <a16:creationId xmlns="" xmlns:a16="http://schemas.microsoft.com/office/drawing/2014/main" xmlns:lc="http://schemas.openxmlformats.org/drawingml/2006/lockedCanvas" id="{D5D08EE1-341D-47C4-ACB5-FCD264B642BE}"/>
                  </a:ext>
                </a:extLst>
              </p:cNvPr>
              <p:cNvSpPr/>
              <p:nvPr/>
            </p:nvSpPr>
            <p:spPr>
              <a:xfrm>
                <a:off x="6685990" y="4700898"/>
                <a:ext cx="759939" cy="759939"/>
              </a:xfrm>
              <a:prstGeom prst="ellipse">
                <a:avLst/>
              </a:prstGeom>
              <a:solidFill>
                <a:srgbClr val="0587A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700" b="0" i="0" u="none" strike="noStrike" kern="120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Arial Unicode MS"/>
                </a:endParaRPr>
              </a:p>
            </p:txBody>
          </p:sp>
        </p:grpSp>
        <p:sp>
          <p:nvSpPr>
            <p:cNvPr id="107" name="Oval 23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E2C87016-7FB6-4B41-B85A-827BDFC7CC4D}"/>
                </a:ext>
              </a:extLst>
            </p:cNvPr>
            <p:cNvSpPr/>
            <p:nvPr/>
          </p:nvSpPr>
          <p:spPr>
            <a:xfrm>
              <a:off x="4479144" y="2990265"/>
              <a:ext cx="833373" cy="833373"/>
            </a:xfrm>
            <a:prstGeom prst="ellipse">
              <a:avLst/>
            </a:prstGeom>
            <a:solidFill>
              <a:sysClr val="window" lastClr="FFFFFF"/>
            </a:solidFill>
            <a:ln w="38100" cap="flat" cmpd="sng" algn="ctr">
              <a:solidFill>
                <a:srgbClr val="196491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Arial Unicode MS"/>
              </a:endParaRPr>
            </a:p>
          </p:txBody>
        </p:sp>
        <p:sp>
          <p:nvSpPr>
            <p:cNvPr id="108" name="Oval 24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32639F5E-2E4E-428B-A017-1EC7D24DB688}"/>
                </a:ext>
              </a:extLst>
            </p:cNvPr>
            <p:cNvSpPr/>
            <p:nvPr/>
          </p:nvSpPr>
          <p:spPr>
            <a:xfrm>
              <a:off x="6889777" y="2990265"/>
              <a:ext cx="833373" cy="833373"/>
            </a:xfrm>
            <a:prstGeom prst="ellipse">
              <a:avLst/>
            </a:prstGeom>
            <a:solidFill>
              <a:sysClr val="window" lastClr="FFFFFF"/>
            </a:solidFill>
            <a:ln w="38100" cap="flat" cmpd="sng" algn="ctr">
              <a:solidFill>
                <a:srgbClr val="196491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Arial Unicode MS"/>
              </a:endParaRPr>
            </a:p>
          </p:txBody>
        </p:sp>
        <p:sp>
          <p:nvSpPr>
            <p:cNvPr id="109" name="Freeform 71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E5515D56-FF7C-4753-A229-DBC8175229AF}"/>
                </a:ext>
              </a:extLst>
            </p:cNvPr>
            <p:cNvSpPr/>
            <p:nvPr/>
          </p:nvSpPr>
          <p:spPr>
            <a:xfrm rot="10800000" flipV="1">
              <a:off x="7002302" y="1809584"/>
              <a:ext cx="1390865" cy="725694"/>
            </a:xfrm>
            <a:custGeom>
              <a:avLst/>
              <a:gdLst>
                <a:gd name="connsiteX0" fmla="*/ 1304925 w 1304925"/>
                <a:gd name="connsiteY0" fmla="*/ 638175 h 638175"/>
                <a:gd name="connsiteX1" fmla="*/ 704850 w 1304925"/>
                <a:gd name="connsiteY1" fmla="*/ 0 h 638175"/>
                <a:gd name="connsiteX2" fmla="*/ 0 w 1304925"/>
                <a:gd name="connsiteY2" fmla="*/ 0 h 63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04925" h="638175">
                  <a:moveTo>
                    <a:pt x="1304925" y="638175"/>
                  </a:moveTo>
                  <a:lnTo>
                    <a:pt x="704850" y="0"/>
                  </a:lnTo>
                  <a:lnTo>
                    <a:pt x="0" y="0"/>
                  </a:lnTo>
                </a:path>
              </a:pathLst>
            </a:custGeom>
            <a:noFill/>
            <a:ln w="19050" cap="flat" cmpd="sng" algn="ctr">
              <a:solidFill>
                <a:srgbClr val="0587AF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Arial Unicode MS"/>
              </a:endParaRPr>
            </a:p>
          </p:txBody>
        </p:sp>
        <p:sp>
          <p:nvSpPr>
            <p:cNvPr id="110" name="Freeform 72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ED416515-5222-43C8-A1CF-39DA156D4248}"/>
                </a:ext>
              </a:extLst>
            </p:cNvPr>
            <p:cNvSpPr/>
            <p:nvPr/>
          </p:nvSpPr>
          <p:spPr>
            <a:xfrm flipV="1">
              <a:off x="3769353" y="4335722"/>
              <a:ext cx="1497349" cy="725694"/>
            </a:xfrm>
            <a:custGeom>
              <a:avLst/>
              <a:gdLst>
                <a:gd name="connsiteX0" fmla="*/ 1304925 w 1304925"/>
                <a:gd name="connsiteY0" fmla="*/ 638175 h 638175"/>
                <a:gd name="connsiteX1" fmla="*/ 704850 w 1304925"/>
                <a:gd name="connsiteY1" fmla="*/ 0 h 638175"/>
                <a:gd name="connsiteX2" fmla="*/ 0 w 1304925"/>
                <a:gd name="connsiteY2" fmla="*/ 0 h 63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04925" h="638175">
                  <a:moveTo>
                    <a:pt x="1304925" y="638175"/>
                  </a:moveTo>
                  <a:lnTo>
                    <a:pt x="704850" y="0"/>
                  </a:lnTo>
                  <a:lnTo>
                    <a:pt x="0" y="0"/>
                  </a:lnTo>
                </a:path>
              </a:pathLst>
            </a:custGeom>
            <a:noFill/>
            <a:ln w="19050" cap="flat" cmpd="sng" algn="ctr">
              <a:solidFill>
                <a:srgbClr val="196491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Arial Unicode MS"/>
              </a:endParaRPr>
            </a:p>
          </p:txBody>
        </p:sp>
        <p:sp>
          <p:nvSpPr>
            <p:cNvPr id="112" name="Rounded Rectangle 53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5FF2CE6B-B1F8-45B2-98B4-E731A3B6ECDE}"/>
                </a:ext>
              </a:extLst>
            </p:cNvPr>
            <p:cNvSpPr/>
            <p:nvPr/>
          </p:nvSpPr>
          <p:spPr>
            <a:xfrm>
              <a:off x="8052000" y="2553866"/>
              <a:ext cx="4140000" cy="1728000"/>
            </a:xfrm>
            <a:custGeom>
              <a:avLst/>
              <a:gdLst/>
              <a:ahLst/>
              <a:cxnLst/>
              <a:rect l="l" t="t" r="r" b="b"/>
              <a:pathLst>
                <a:path w="2623756" h="1619848">
                  <a:moveTo>
                    <a:pt x="187935" y="0"/>
                  </a:moveTo>
                  <a:lnTo>
                    <a:pt x="2623756" y="0"/>
                  </a:lnTo>
                  <a:lnTo>
                    <a:pt x="2623756" y="1619848"/>
                  </a:lnTo>
                  <a:lnTo>
                    <a:pt x="187935" y="1619848"/>
                  </a:lnTo>
                  <a:cubicBezTo>
                    <a:pt x="84141" y="1619848"/>
                    <a:pt x="0" y="1535707"/>
                    <a:pt x="0" y="1431913"/>
                  </a:cubicBezTo>
                  <a:lnTo>
                    <a:pt x="0" y="187935"/>
                  </a:lnTo>
                  <a:cubicBezTo>
                    <a:pt x="0" y="84141"/>
                    <a:pt x="84141" y="0"/>
                    <a:pt x="187935" y="0"/>
                  </a:cubicBezTo>
                  <a:close/>
                </a:path>
              </a:pathLst>
            </a:custGeom>
            <a:solidFill>
              <a:srgbClr val="53C3CD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Arial Unicode MS"/>
              </a:endParaRPr>
            </a:p>
          </p:txBody>
        </p:sp>
        <p:sp>
          <p:nvSpPr>
            <p:cNvPr id="113" name="Rounded Rectangle 12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7BF84A42-6D35-49BF-A757-AF4BB25C674F}"/>
                </a:ext>
              </a:extLst>
            </p:cNvPr>
            <p:cNvSpPr/>
            <p:nvPr/>
          </p:nvSpPr>
          <p:spPr>
            <a:xfrm>
              <a:off x="0" y="2553866"/>
              <a:ext cx="4140000" cy="1728000"/>
            </a:xfrm>
            <a:custGeom>
              <a:avLst/>
              <a:gdLst/>
              <a:ahLst/>
              <a:cxnLst/>
              <a:rect l="l" t="t" r="r" b="b"/>
              <a:pathLst>
                <a:path w="2543162" h="1619848">
                  <a:moveTo>
                    <a:pt x="7407" y="0"/>
                  </a:moveTo>
                  <a:lnTo>
                    <a:pt x="2355227" y="0"/>
                  </a:lnTo>
                  <a:cubicBezTo>
                    <a:pt x="2459021" y="0"/>
                    <a:pt x="2543162" y="84141"/>
                    <a:pt x="2543162" y="187935"/>
                  </a:cubicBezTo>
                  <a:lnTo>
                    <a:pt x="2543162" y="1431913"/>
                  </a:lnTo>
                  <a:cubicBezTo>
                    <a:pt x="2543162" y="1535707"/>
                    <a:pt x="2459021" y="1619848"/>
                    <a:pt x="2355227" y="1619848"/>
                  </a:cubicBezTo>
                  <a:lnTo>
                    <a:pt x="7407" y="1619848"/>
                  </a:lnTo>
                  <a:lnTo>
                    <a:pt x="0" y="1619102"/>
                  </a:lnTo>
                  <a:lnTo>
                    <a:pt x="0" y="747"/>
                  </a:lnTo>
                  <a:cubicBezTo>
                    <a:pt x="2442" y="48"/>
                    <a:pt x="4919" y="0"/>
                    <a:pt x="7407" y="0"/>
                  </a:cubicBezTo>
                  <a:close/>
                </a:path>
              </a:pathLst>
            </a:custGeom>
            <a:solidFill>
              <a:srgbClr val="DDF3F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Arial Unicode MS"/>
              </a:endParaRPr>
            </a:p>
          </p:txBody>
        </p:sp>
        <p:sp>
          <p:nvSpPr>
            <p:cNvPr id="115" name="Rectangle 31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96BB22C7-B974-4860-9B6A-1A5E3A0AAEAA}"/>
                </a:ext>
              </a:extLst>
            </p:cNvPr>
            <p:cNvSpPr/>
            <p:nvPr/>
          </p:nvSpPr>
          <p:spPr>
            <a:xfrm>
              <a:off x="218723" y="2668729"/>
              <a:ext cx="3621514" cy="1668527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MX" sz="1400" dirty="0"/>
                <a:t>Establecer las directrices generales que permitirán ejecutar el operativo de campo de la ENESEM 2024. </a:t>
              </a:r>
              <a:r>
                <a:rPr lang="en-US" altLang="ko-KR" sz="1400" dirty="0"/>
                <a:t> </a:t>
              </a:r>
              <a:endParaRPr lang="en-US" altLang="ko-KR" sz="1400" dirty="0"/>
            </a:p>
          </p:txBody>
        </p:sp>
        <p:sp>
          <p:nvSpPr>
            <p:cNvPr id="119" name="Rectangle 35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EE1E9700-2485-40C4-85F0-D2A37111BC9F}"/>
                </a:ext>
              </a:extLst>
            </p:cNvPr>
            <p:cNvSpPr/>
            <p:nvPr/>
          </p:nvSpPr>
          <p:spPr>
            <a:xfrm>
              <a:off x="8263451" y="2636816"/>
              <a:ext cx="3849910" cy="1668527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spcAft>
                  <a:spcPts val="0"/>
                </a:spcAft>
              </a:pPr>
              <a:r>
                <a:rPr lang="es-MX" sz="1400" dirty="0"/>
                <a:t>Socializar las </a:t>
              </a:r>
              <a:r>
                <a:rPr lang="es-ES" sz="1400" dirty="0"/>
                <a:t>metas previstas en el corto plazo para la ENESEM, así como, las estrategias para alcanzarlas.</a:t>
              </a:r>
              <a:endParaRPr lang="es-MX" sz="1400" dirty="0"/>
            </a:p>
          </p:txBody>
        </p:sp>
        <p:sp>
          <p:nvSpPr>
            <p:cNvPr id="120" name="Rectangle 7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54A44E98-AE07-4A38-8237-77D6B77EA0A4}"/>
                </a:ext>
              </a:extLst>
            </p:cNvPr>
            <p:cNvSpPr/>
            <p:nvPr/>
          </p:nvSpPr>
          <p:spPr>
            <a:xfrm>
              <a:off x="8705842" y="1593425"/>
              <a:ext cx="379974" cy="379974"/>
            </a:xfrm>
            <a:custGeom>
              <a:avLst/>
              <a:gdLst/>
              <a:ahLst/>
              <a:cxnLst/>
              <a:rect l="l" t="t" r="r" b="b"/>
              <a:pathLst>
                <a:path w="3240000" h="3240000">
                  <a:moveTo>
                    <a:pt x="401869" y="2055482"/>
                  </a:moveTo>
                  <a:lnTo>
                    <a:pt x="869869" y="2055482"/>
                  </a:lnTo>
                  <a:lnTo>
                    <a:pt x="869869" y="2919482"/>
                  </a:lnTo>
                  <a:lnTo>
                    <a:pt x="401869" y="2919482"/>
                  </a:lnTo>
                  <a:close/>
                  <a:moveTo>
                    <a:pt x="1121949" y="1695482"/>
                  </a:moveTo>
                  <a:lnTo>
                    <a:pt x="1589949" y="1695482"/>
                  </a:lnTo>
                  <a:lnTo>
                    <a:pt x="1589949" y="2919482"/>
                  </a:lnTo>
                  <a:lnTo>
                    <a:pt x="1121949" y="2919482"/>
                  </a:lnTo>
                  <a:close/>
                  <a:moveTo>
                    <a:pt x="1842029" y="1335482"/>
                  </a:moveTo>
                  <a:lnTo>
                    <a:pt x="2310029" y="1335482"/>
                  </a:lnTo>
                  <a:lnTo>
                    <a:pt x="2310029" y="2919482"/>
                  </a:lnTo>
                  <a:lnTo>
                    <a:pt x="1842029" y="2919482"/>
                  </a:lnTo>
                  <a:close/>
                  <a:moveTo>
                    <a:pt x="2562109" y="975482"/>
                  </a:moveTo>
                  <a:lnTo>
                    <a:pt x="3030109" y="975482"/>
                  </a:lnTo>
                  <a:lnTo>
                    <a:pt x="3030109" y="2919482"/>
                  </a:lnTo>
                  <a:lnTo>
                    <a:pt x="2562109" y="2919482"/>
                  </a:lnTo>
                  <a:close/>
                  <a:moveTo>
                    <a:pt x="2321888" y="224805"/>
                  </a:moveTo>
                  <a:lnTo>
                    <a:pt x="2880631" y="247420"/>
                  </a:lnTo>
                  <a:lnTo>
                    <a:pt x="2620844" y="742612"/>
                  </a:lnTo>
                  <a:lnTo>
                    <a:pt x="2546105" y="613161"/>
                  </a:lnTo>
                  <a:lnTo>
                    <a:pt x="541555" y="1770488"/>
                  </a:lnTo>
                  <a:lnTo>
                    <a:pt x="392077" y="1511585"/>
                  </a:lnTo>
                  <a:lnTo>
                    <a:pt x="2396627" y="354257"/>
                  </a:lnTo>
                  <a:close/>
                  <a:moveTo>
                    <a:pt x="0" y="0"/>
                  </a:moveTo>
                  <a:lnTo>
                    <a:pt x="180000" y="0"/>
                  </a:lnTo>
                  <a:lnTo>
                    <a:pt x="180000" y="3059999"/>
                  </a:lnTo>
                  <a:lnTo>
                    <a:pt x="3240000" y="3059999"/>
                  </a:lnTo>
                  <a:lnTo>
                    <a:pt x="3240000" y="3239999"/>
                  </a:lnTo>
                  <a:lnTo>
                    <a:pt x="180000" y="3239999"/>
                  </a:lnTo>
                  <a:lnTo>
                    <a:pt x="180000" y="3240000"/>
                  </a:lnTo>
                  <a:lnTo>
                    <a:pt x="0" y="3240000"/>
                  </a:lnTo>
                  <a:lnTo>
                    <a:pt x="0" y="3239999"/>
                  </a:lnTo>
                  <a:lnTo>
                    <a:pt x="0" y="3059999"/>
                  </a:ln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Arial Unicode MS"/>
              </a:endParaRPr>
            </a:p>
          </p:txBody>
        </p:sp>
        <p:sp>
          <p:nvSpPr>
            <p:cNvPr id="121" name="Block Arc 14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541B740F-3A25-410B-B9EF-B307A5C0B7B4}"/>
                </a:ext>
              </a:extLst>
            </p:cNvPr>
            <p:cNvSpPr/>
            <p:nvPr/>
          </p:nvSpPr>
          <p:spPr>
            <a:xfrm rot="16200000">
              <a:off x="7070834" y="3161099"/>
              <a:ext cx="471257" cy="471568"/>
            </a:xfrm>
            <a:custGeom>
              <a:avLst/>
              <a:gdLst/>
              <a:ahLst/>
              <a:cxnLst/>
              <a:rect l="l" t="t" r="r" b="b"/>
              <a:pathLst>
                <a:path w="3185463" h="3187558">
                  <a:moveTo>
                    <a:pt x="764000" y="2343999"/>
                  </a:moveTo>
                  <a:cubicBezTo>
                    <a:pt x="566798" y="2256389"/>
                    <a:pt x="385374" y="2134753"/>
                    <a:pt x="230072" y="1981662"/>
                  </a:cubicBezTo>
                  <a:cubicBezTo>
                    <a:pt x="297001" y="2223876"/>
                    <a:pt x="428049" y="2439341"/>
                    <a:pt x="603989" y="2608945"/>
                  </a:cubicBezTo>
                  <a:cubicBezTo>
                    <a:pt x="667739" y="2525681"/>
                    <a:pt x="720588" y="2436567"/>
                    <a:pt x="764000" y="2343999"/>
                  </a:cubicBezTo>
                  <a:close/>
                  <a:moveTo>
                    <a:pt x="783530" y="862903"/>
                  </a:moveTo>
                  <a:cubicBezTo>
                    <a:pt x="737619" y="760936"/>
                    <a:pt x="681240" y="662513"/>
                    <a:pt x="611676" y="571152"/>
                  </a:cubicBezTo>
                  <a:cubicBezTo>
                    <a:pt x="419218" y="754019"/>
                    <a:pt x="279227" y="991173"/>
                    <a:pt x="215545" y="1258034"/>
                  </a:cubicBezTo>
                  <a:cubicBezTo>
                    <a:pt x="378729" y="1090139"/>
                    <a:pt x="571934" y="956907"/>
                    <a:pt x="783530" y="862903"/>
                  </a:cubicBezTo>
                  <a:close/>
                  <a:moveTo>
                    <a:pt x="935657" y="1673146"/>
                  </a:moveTo>
                  <a:lnTo>
                    <a:pt x="227023" y="1673146"/>
                  </a:lnTo>
                  <a:cubicBezTo>
                    <a:pt x="393068" y="1882941"/>
                    <a:pt x="605618" y="2045968"/>
                    <a:pt x="844267" y="2153109"/>
                  </a:cubicBezTo>
                  <a:cubicBezTo>
                    <a:pt x="897907" y="1997390"/>
                    <a:pt x="928862" y="1835739"/>
                    <a:pt x="935657" y="1673146"/>
                  </a:cubicBezTo>
                  <a:close/>
                  <a:moveTo>
                    <a:pt x="935928" y="1493146"/>
                  </a:moveTo>
                  <a:cubicBezTo>
                    <a:pt x="928922" y="1345638"/>
                    <a:pt x="902278" y="1198995"/>
                    <a:pt x="856775" y="1056956"/>
                  </a:cubicBezTo>
                  <a:cubicBezTo>
                    <a:pt x="636768" y="1156959"/>
                    <a:pt x="439487" y="1304654"/>
                    <a:pt x="281464" y="1493146"/>
                  </a:cubicBezTo>
                  <a:close/>
                  <a:moveTo>
                    <a:pt x="1469785" y="2515107"/>
                  </a:moveTo>
                  <a:cubicBezTo>
                    <a:pt x="1283000" y="2508124"/>
                    <a:pt x="1100523" y="2472287"/>
                    <a:pt x="927628" y="2411229"/>
                  </a:cubicBezTo>
                  <a:cubicBezTo>
                    <a:pt x="876831" y="2520843"/>
                    <a:pt x="814172" y="2626182"/>
                    <a:pt x="738220" y="2724387"/>
                  </a:cubicBezTo>
                  <a:cubicBezTo>
                    <a:pt x="944637" y="2881665"/>
                    <a:pt x="1196120" y="2982471"/>
                    <a:pt x="1469785" y="3005418"/>
                  </a:cubicBezTo>
                  <a:close/>
                  <a:moveTo>
                    <a:pt x="1469785" y="1673146"/>
                  </a:moveTo>
                  <a:lnTo>
                    <a:pt x="1112275" y="1673146"/>
                  </a:lnTo>
                  <a:cubicBezTo>
                    <a:pt x="1105327" y="1858153"/>
                    <a:pt x="1070032" y="2042144"/>
                    <a:pt x="1008001" y="2219039"/>
                  </a:cubicBezTo>
                  <a:cubicBezTo>
                    <a:pt x="1155519" y="2270408"/>
                    <a:pt x="1310845" y="2300826"/>
                    <a:pt x="1469785" y="2307834"/>
                  </a:cubicBezTo>
                  <a:close/>
                  <a:moveTo>
                    <a:pt x="1469785" y="898989"/>
                  </a:moveTo>
                  <a:cubicBezTo>
                    <a:pt x="1315103" y="907762"/>
                    <a:pt x="1164166" y="938783"/>
                    <a:pt x="1020939" y="990066"/>
                  </a:cubicBezTo>
                  <a:cubicBezTo>
                    <a:pt x="1074574" y="1153655"/>
                    <a:pt x="1105461" y="1322925"/>
                    <a:pt x="1112368" y="1493146"/>
                  </a:cubicBezTo>
                  <a:lnTo>
                    <a:pt x="1469785" y="1493146"/>
                  </a:lnTo>
                  <a:close/>
                  <a:moveTo>
                    <a:pt x="1469785" y="182141"/>
                  </a:moveTo>
                  <a:cubicBezTo>
                    <a:pt x="1199839" y="204777"/>
                    <a:pt x="951477" y="303168"/>
                    <a:pt x="746615" y="456764"/>
                  </a:cubicBezTo>
                  <a:cubicBezTo>
                    <a:pt x="828296" y="562801"/>
                    <a:pt x="894225" y="677310"/>
                    <a:pt x="947434" y="796072"/>
                  </a:cubicBezTo>
                  <a:cubicBezTo>
                    <a:pt x="1113886" y="736067"/>
                    <a:pt x="1289644" y="700323"/>
                    <a:pt x="1469785" y="691530"/>
                  </a:cubicBezTo>
                  <a:close/>
                  <a:moveTo>
                    <a:pt x="2150063" y="992171"/>
                  </a:moveTo>
                  <a:cubicBezTo>
                    <a:pt x="1990712" y="935501"/>
                    <a:pt x="1822242" y="902595"/>
                    <a:pt x="1649785" y="897224"/>
                  </a:cubicBezTo>
                  <a:lnTo>
                    <a:pt x="1649785" y="1493146"/>
                  </a:lnTo>
                  <a:lnTo>
                    <a:pt x="2063712" y="1493146"/>
                  </a:lnTo>
                  <a:cubicBezTo>
                    <a:pt x="2069089" y="1323887"/>
                    <a:pt x="2098366" y="1155330"/>
                    <a:pt x="2150063" y="992171"/>
                  </a:cubicBezTo>
                  <a:close/>
                  <a:moveTo>
                    <a:pt x="2168848" y="2199110"/>
                  </a:moveTo>
                  <a:cubicBezTo>
                    <a:pt x="2108555" y="2028681"/>
                    <a:pt x="2073581" y="1851532"/>
                    <a:pt x="2065295" y="1673146"/>
                  </a:cubicBezTo>
                  <a:lnTo>
                    <a:pt x="1649785" y="1673146"/>
                  </a:lnTo>
                  <a:lnTo>
                    <a:pt x="1649785" y="2307299"/>
                  </a:lnTo>
                  <a:cubicBezTo>
                    <a:pt x="1829404" y="2299517"/>
                    <a:pt x="2004315" y="2261965"/>
                    <a:pt x="2168848" y="2199110"/>
                  </a:cubicBezTo>
                  <a:close/>
                  <a:moveTo>
                    <a:pt x="2422394" y="446879"/>
                  </a:moveTo>
                  <a:cubicBezTo>
                    <a:pt x="2204309" y="287209"/>
                    <a:pt x="1938140" y="189883"/>
                    <a:pt x="1649785" y="178919"/>
                  </a:cubicBezTo>
                  <a:lnTo>
                    <a:pt x="1649785" y="689876"/>
                  </a:lnTo>
                  <a:cubicBezTo>
                    <a:pt x="1846998" y="695154"/>
                    <a:pt x="2039668" y="732502"/>
                    <a:pt x="2221721" y="797410"/>
                  </a:cubicBezTo>
                  <a:cubicBezTo>
                    <a:pt x="2275056" y="675360"/>
                    <a:pt x="2341760" y="557662"/>
                    <a:pt x="2422394" y="446879"/>
                  </a:cubicBezTo>
                  <a:close/>
                  <a:moveTo>
                    <a:pt x="2447278" y="2722123"/>
                  </a:moveTo>
                  <a:cubicBezTo>
                    <a:pt x="2366121" y="2618714"/>
                    <a:pt x="2299534" y="2507403"/>
                    <a:pt x="2246145" y="2391362"/>
                  </a:cubicBezTo>
                  <a:cubicBezTo>
                    <a:pt x="2057375" y="2464119"/>
                    <a:pt x="1856285" y="2506958"/>
                    <a:pt x="1649785" y="2514779"/>
                  </a:cubicBezTo>
                  <a:lnTo>
                    <a:pt x="1649785" y="3008639"/>
                  </a:lnTo>
                  <a:cubicBezTo>
                    <a:pt x="1949198" y="2997255"/>
                    <a:pt x="2224691" y="2892757"/>
                    <a:pt x="2447278" y="2722123"/>
                  </a:cubicBezTo>
                  <a:close/>
                  <a:moveTo>
                    <a:pt x="2878934" y="1493146"/>
                  </a:moveTo>
                  <a:cubicBezTo>
                    <a:pt x="2723190" y="1307255"/>
                    <a:pt x="2529440" y="1161128"/>
                    <a:pt x="2313862" y="1060620"/>
                  </a:cubicBezTo>
                  <a:cubicBezTo>
                    <a:pt x="2270535" y="1201714"/>
                    <a:pt x="2245604" y="1347104"/>
                    <a:pt x="2240109" y="1493146"/>
                  </a:cubicBezTo>
                  <a:close/>
                  <a:moveTo>
                    <a:pt x="2890636" y="1673146"/>
                  </a:moveTo>
                  <a:lnTo>
                    <a:pt x="2241814" y="1673146"/>
                  </a:lnTo>
                  <a:cubicBezTo>
                    <a:pt x="2249736" y="1827102"/>
                    <a:pt x="2279520" y="1979973"/>
                    <a:pt x="2329964" y="2127513"/>
                  </a:cubicBezTo>
                  <a:cubicBezTo>
                    <a:pt x="2545677" y="2019923"/>
                    <a:pt x="2738160" y="1866413"/>
                    <a:pt x="2890636" y="1673146"/>
                  </a:cubicBezTo>
                  <a:close/>
                  <a:moveTo>
                    <a:pt x="2973035" y="1284386"/>
                  </a:moveTo>
                  <a:cubicBezTo>
                    <a:pt x="2912066" y="1001840"/>
                    <a:pt x="2765308" y="751379"/>
                    <a:pt x="2561381" y="561108"/>
                  </a:cubicBezTo>
                  <a:cubicBezTo>
                    <a:pt x="2489321" y="656437"/>
                    <a:pt x="2431363" y="759225"/>
                    <a:pt x="2384553" y="865647"/>
                  </a:cubicBezTo>
                  <a:cubicBezTo>
                    <a:pt x="2604520" y="964977"/>
                    <a:pt x="2804622" y="1106677"/>
                    <a:pt x="2973035" y="1284386"/>
                  </a:cubicBezTo>
                  <a:close/>
                  <a:moveTo>
                    <a:pt x="2974277" y="1897328"/>
                  </a:moveTo>
                  <a:cubicBezTo>
                    <a:pt x="2812488" y="2073933"/>
                    <a:pt x="2619878" y="2216690"/>
                    <a:pt x="2407486" y="2319665"/>
                  </a:cubicBezTo>
                  <a:cubicBezTo>
                    <a:pt x="2454169" y="2420503"/>
                    <a:pt x="2511856" y="2517376"/>
                    <a:pt x="2582047" y="2607468"/>
                  </a:cubicBezTo>
                  <a:cubicBezTo>
                    <a:pt x="2776399" y="2417974"/>
                    <a:pt x="2916061" y="2172750"/>
                    <a:pt x="2974277" y="1897328"/>
                  </a:cubicBezTo>
                  <a:close/>
                  <a:moveTo>
                    <a:pt x="3185463" y="1593779"/>
                  </a:moveTo>
                  <a:cubicBezTo>
                    <a:pt x="3185463" y="2473999"/>
                    <a:pt x="2471904" y="3187558"/>
                    <a:pt x="1591684" y="3187558"/>
                  </a:cubicBezTo>
                  <a:cubicBezTo>
                    <a:pt x="738111" y="3187558"/>
                    <a:pt x="41261" y="2516549"/>
                    <a:pt x="1913" y="1673146"/>
                  </a:cubicBezTo>
                  <a:lnTo>
                    <a:pt x="0" y="1673146"/>
                  </a:lnTo>
                  <a:lnTo>
                    <a:pt x="0" y="1493146"/>
                  </a:lnTo>
                  <a:lnTo>
                    <a:pt x="2750" y="1493146"/>
                  </a:lnTo>
                  <a:cubicBezTo>
                    <a:pt x="50490" y="700174"/>
                    <a:pt x="679654" y="64473"/>
                    <a:pt x="1469785" y="6156"/>
                  </a:cubicBezTo>
                  <a:lnTo>
                    <a:pt x="1469785" y="0"/>
                  </a:lnTo>
                  <a:lnTo>
                    <a:pt x="1591684" y="0"/>
                  </a:lnTo>
                  <a:lnTo>
                    <a:pt x="1649785" y="0"/>
                  </a:lnTo>
                  <a:lnTo>
                    <a:pt x="1649785" y="2934"/>
                  </a:lnTo>
                  <a:cubicBezTo>
                    <a:pt x="2503127" y="31654"/>
                    <a:pt x="3185463" y="733032"/>
                    <a:pt x="3185463" y="1593779"/>
                  </a:cubicBezTo>
                  <a:close/>
                </a:path>
              </a:pathLst>
            </a:custGeom>
            <a:solidFill>
              <a:srgbClr val="19649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Arial Unicode MS"/>
              </a:endParaRPr>
            </a:p>
          </p:txBody>
        </p:sp>
        <p:sp>
          <p:nvSpPr>
            <p:cNvPr id="122" name="Rectangle 18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0AC26217-0243-403E-BF0B-4F0026253B24}"/>
                </a:ext>
              </a:extLst>
            </p:cNvPr>
            <p:cNvSpPr/>
            <p:nvPr/>
          </p:nvSpPr>
          <p:spPr>
            <a:xfrm>
              <a:off x="3087976" y="1623927"/>
              <a:ext cx="416686" cy="331066"/>
            </a:xfrm>
            <a:custGeom>
              <a:avLst/>
              <a:gdLst/>
              <a:ahLst/>
              <a:cxnLst/>
              <a:rect l="l" t="t" r="r" b="b"/>
              <a:pathLst>
                <a:path w="3240000" h="2574247">
                  <a:moveTo>
                    <a:pt x="2393400" y="1814089"/>
                  </a:moveTo>
                  <a:cubicBezTo>
                    <a:pt x="2363577" y="1814089"/>
                    <a:pt x="2339400" y="1838266"/>
                    <a:pt x="2339400" y="1868089"/>
                  </a:cubicBezTo>
                  <a:cubicBezTo>
                    <a:pt x="2339400" y="1897912"/>
                    <a:pt x="2363577" y="1922089"/>
                    <a:pt x="2393400" y="1922089"/>
                  </a:cubicBezTo>
                  <a:lnTo>
                    <a:pt x="2573400" y="1922089"/>
                  </a:lnTo>
                  <a:cubicBezTo>
                    <a:pt x="2603223" y="1922089"/>
                    <a:pt x="2627400" y="1897912"/>
                    <a:pt x="2627400" y="1868089"/>
                  </a:cubicBezTo>
                  <a:cubicBezTo>
                    <a:pt x="2627400" y="1838266"/>
                    <a:pt x="2603223" y="1814089"/>
                    <a:pt x="2573400" y="1814089"/>
                  </a:cubicBezTo>
                  <a:close/>
                  <a:moveTo>
                    <a:pt x="173344" y="1814089"/>
                  </a:moveTo>
                  <a:cubicBezTo>
                    <a:pt x="143521" y="1814089"/>
                    <a:pt x="119344" y="1838266"/>
                    <a:pt x="119344" y="1868089"/>
                  </a:cubicBezTo>
                  <a:cubicBezTo>
                    <a:pt x="119344" y="1897912"/>
                    <a:pt x="143521" y="1922089"/>
                    <a:pt x="173344" y="1922089"/>
                  </a:cubicBezTo>
                  <a:lnTo>
                    <a:pt x="353344" y="1922089"/>
                  </a:lnTo>
                  <a:cubicBezTo>
                    <a:pt x="383167" y="1922089"/>
                    <a:pt x="407344" y="1897912"/>
                    <a:pt x="407344" y="1868089"/>
                  </a:cubicBezTo>
                  <a:cubicBezTo>
                    <a:pt x="407344" y="1838266"/>
                    <a:pt x="383167" y="1814089"/>
                    <a:pt x="353344" y="1814089"/>
                  </a:cubicBezTo>
                  <a:close/>
                  <a:moveTo>
                    <a:pt x="2933496" y="1796081"/>
                  </a:moveTo>
                  <a:cubicBezTo>
                    <a:pt x="2893727" y="1796081"/>
                    <a:pt x="2861488" y="1828320"/>
                    <a:pt x="2861488" y="1868089"/>
                  </a:cubicBezTo>
                  <a:cubicBezTo>
                    <a:pt x="2861488" y="1907858"/>
                    <a:pt x="2893727" y="1940097"/>
                    <a:pt x="2933496" y="1940097"/>
                  </a:cubicBezTo>
                  <a:cubicBezTo>
                    <a:pt x="2973265" y="1940097"/>
                    <a:pt x="3005504" y="1907858"/>
                    <a:pt x="3005504" y="1868089"/>
                  </a:cubicBezTo>
                  <a:cubicBezTo>
                    <a:pt x="3005504" y="1828320"/>
                    <a:pt x="2973265" y="1796081"/>
                    <a:pt x="2933496" y="1796081"/>
                  </a:cubicBezTo>
                  <a:close/>
                  <a:moveTo>
                    <a:pt x="119344" y="122856"/>
                  </a:moveTo>
                  <a:lnTo>
                    <a:pt x="119344" y="1728192"/>
                  </a:lnTo>
                  <a:lnTo>
                    <a:pt x="3120656" y="1728192"/>
                  </a:lnTo>
                  <a:lnTo>
                    <a:pt x="3120656" y="122856"/>
                  </a:lnTo>
                  <a:close/>
                  <a:moveTo>
                    <a:pt x="0" y="0"/>
                  </a:moveTo>
                  <a:lnTo>
                    <a:pt x="3240000" y="0"/>
                  </a:lnTo>
                  <a:lnTo>
                    <a:pt x="3240000" y="2016224"/>
                  </a:lnTo>
                  <a:lnTo>
                    <a:pt x="1812079" y="2016224"/>
                  </a:lnTo>
                  <a:lnTo>
                    <a:pt x="1857107" y="2320159"/>
                  </a:lnTo>
                  <a:lnTo>
                    <a:pt x="2357140" y="2320159"/>
                  </a:lnTo>
                  <a:cubicBezTo>
                    <a:pt x="2427304" y="2320159"/>
                    <a:pt x="2484184" y="2377039"/>
                    <a:pt x="2484184" y="2447203"/>
                  </a:cubicBezTo>
                  <a:lnTo>
                    <a:pt x="2484184" y="2574247"/>
                  </a:lnTo>
                  <a:lnTo>
                    <a:pt x="755992" y="2574247"/>
                  </a:lnTo>
                  <a:lnTo>
                    <a:pt x="755992" y="2447203"/>
                  </a:lnTo>
                  <a:cubicBezTo>
                    <a:pt x="755992" y="2377039"/>
                    <a:pt x="812872" y="2320159"/>
                    <a:pt x="883036" y="2320159"/>
                  </a:cubicBezTo>
                  <a:lnTo>
                    <a:pt x="1382894" y="2320159"/>
                  </a:lnTo>
                  <a:lnTo>
                    <a:pt x="1427922" y="2016224"/>
                  </a:lnTo>
                  <a:lnTo>
                    <a:pt x="0" y="2016224"/>
                  </a:ln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Arial Unicode MS"/>
              </a:endParaRPr>
            </a:p>
          </p:txBody>
        </p:sp>
        <p:sp>
          <p:nvSpPr>
            <p:cNvPr id="123" name="Rectangle 16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2A6FB511-34F0-48D1-AC15-232943421D86}"/>
                </a:ext>
              </a:extLst>
            </p:cNvPr>
            <p:cNvSpPr/>
            <p:nvPr/>
          </p:nvSpPr>
          <p:spPr>
            <a:xfrm rot="2700000">
              <a:off x="3143190" y="4786659"/>
              <a:ext cx="305961" cy="548531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Arial Unicode MS"/>
              </a:endParaRPr>
            </a:p>
          </p:txBody>
        </p:sp>
        <p:sp>
          <p:nvSpPr>
            <p:cNvPr id="124" name="Rounded Rectangle 5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D75869D0-267C-44A8-8933-586C37032DA9}"/>
                </a:ext>
              </a:extLst>
            </p:cNvPr>
            <p:cNvSpPr/>
            <p:nvPr/>
          </p:nvSpPr>
          <p:spPr>
            <a:xfrm flipH="1">
              <a:off x="8710506" y="4882800"/>
              <a:ext cx="402304" cy="331876"/>
            </a:xfrm>
            <a:custGeom>
              <a:avLst/>
              <a:gdLst>
                <a:gd name="connsiteX0" fmla="*/ 1384251 w 3217557"/>
                <a:gd name="connsiteY0" fmla="*/ 661544 h 2702049"/>
                <a:gd name="connsiteX1" fmla="*/ 1574067 w 3217557"/>
                <a:gd name="connsiteY1" fmla="*/ 851360 h 2702049"/>
                <a:gd name="connsiteX2" fmla="*/ 1384251 w 3217557"/>
                <a:gd name="connsiteY2" fmla="*/ 1041176 h 2702049"/>
                <a:gd name="connsiteX3" fmla="*/ 1194435 w 3217557"/>
                <a:gd name="connsiteY3" fmla="*/ 851360 h 2702049"/>
                <a:gd name="connsiteX4" fmla="*/ 1384251 w 3217557"/>
                <a:gd name="connsiteY4" fmla="*/ 661544 h 2702049"/>
                <a:gd name="connsiteX5" fmla="*/ 1993421 w 3217557"/>
                <a:gd name="connsiteY5" fmla="*/ 661544 h 2702049"/>
                <a:gd name="connsiteX6" fmla="*/ 2183237 w 3217557"/>
                <a:gd name="connsiteY6" fmla="*/ 851360 h 2702049"/>
                <a:gd name="connsiteX7" fmla="*/ 1993421 w 3217557"/>
                <a:gd name="connsiteY7" fmla="*/ 1041176 h 2702049"/>
                <a:gd name="connsiteX8" fmla="*/ 1803605 w 3217557"/>
                <a:gd name="connsiteY8" fmla="*/ 851360 h 2702049"/>
                <a:gd name="connsiteX9" fmla="*/ 1993421 w 3217557"/>
                <a:gd name="connsiteY9" fmla="*/ 661544 h 2702049"/>
                <a:gd name="connsiteX10" fmla="*/ 2602591 w 3217557"/>
                <a:gd name="connsiteY10" fmla="*/ 661544 h 2702049"/>
                <a:gd name="connsiteX11" fmla="*/ 2792407 w 3217557"/>
                <a:gd name="connsiteY11" fmla="*/ 851360 h 2702049"/>
                <a:gd name="connsiteX12" fmla="*/ 2602591 w 3217557"/>
                <a:gd name="connsiteY12" fmla="*/ 1041176 h 2702049"/>
                <a:gd name="connsiteX13" fmla="*/ 2412775 w 3217557"/>
                <a:gd name="connsiteY13" fmla="*/ 851360 h 2702049"/>
                <a:gd name="connsiteX14" fmla="*/ 2602591 w 3217557"/>
                <a:gd name="connsiteY14" fmla="*/ 661544 h 2702049"/>
                <a:gd name="connsiteX15" fmla="*/ 677114 w 3217557"/>
                <a:gd name="connsiteY15" fmla="*/ 569491 h 2702049"/>
                <a:gd name="connsiteX16" fmla="*/ 330916 w 3217557"/>
                <a:gd name="connsiteY16" fmla="*/ 569491 h 2702049"/>
                <a:gd name="connsiteX17" fmla="*/ 0 w 3217557"/>
                <a:gd name="connsiteY17" fmla="*/ 900407 h 2702049"/>
                <a:gd name="connsiteX18" fmla="*/ 0 w 3217557"/>
                <a:gd name="connsiteY18" fmla="*/ 1952009 h 2702049"/>
                <a:gd name="connsiteX19" fmla="*/ 330916 w 3217557"/>
                <a:gd name="connsiteY19" fmla="*/ 2282925 h 2702049"/>
                <a:gd name="connsiteX20" fmla="*/ 711670 w 3217557"/>
                <a:gd name="connsiteY20" fmla="*/ 2282925 h 2702049"/>
                <a:gd name="connsiteX21" fmla="*/ 15770 w 3217557"/>
                <a:gd name="connsiteY21" fmla="*/ 2702049 h 2702049"/>
                <a:gd name="connsiteX22" fmla="*/ 1294529 w 3217557"/>
                <a:gd name="connsiteY22" fmla="*/ 2282925 h 2702049"/>
                <a:gd name="connsiteX23" fmla="*/ 2117356 w 3217557"/>
                <a:gd name="connsiteY23" fmla="*/ 2282925 h 2702049"/>
                <a:gd name="connsiteX24" fmla="*/ 2418395 w 3217557"/>
                <a:gd name="connsiteY24" fmla="*/ 2087951 h 2702049"/>
                <a:gd name="connsiteX25" fmla="*/ 1830857 w 3217557"/>
                <a:gd name="connsiteY25" fmla="*/ 1799347 h 2702049"/>
                <a:gd name="connsiteX26" fmla="*/ 1008030 w 3217557"/>
                <a:gd name="connsiteY26" fmla="*/ 1799347 h 2702049"/>
                <a:gd name="connsiteX27" fmla="*/ 677114 w 3217557"/>
                <a:gd name="connsiteY27" fmla="*/ 1468431 h 2702049"/>
                <a:gd name="connsiteX28" fmla="*/ 677114 w 3217557"/>
                <a:gd name="connsiteY28" fmla="*/ 569491 h 2702049"/>
                <a:gd name="connsiteX29" fmla="*/ 2886641 w 3217557"/>
                <a:gd name="connsiteY29" fmla="*/ 0 h 2702049"/>
                <a:gd name="connsiteX30" fmla="*/ 1100201 w 3217557"/>
                <a:gd name="connsiteY30" fmla="*/ 0 h 2702049"/>
                <a:gd name="connsiteX31" fmla="*/ 769285 w 3217557"/>
                <a:gd name="connsiteY31" fmla="*/ 330916 h 2702049"/>
                <a:gd name="connsiteX32" fmla="*/ 769285 w 3217557"/>
                <a:gd name="connsiteY32" fmla="*/ 1382518 h 2702049"/>
                <a:gd name="connsiteX33" fmla="*/ 1100201 w 3217557"/>
                <a:gd name="connsiteY33" fmla="*/ 1713434 h 2702049"/>
                <a:gd name="connsiteX34" fmla="*/ 1923028 w 3217557"/>
                <a:gd name="connsiteY34" fmla="*/ 1713434 h 2702049"/>
                <a:gd name="connsiteX35" fmla="*/ 3078958 w 3217557"/>
                <a:gd name="connsiteY35" fmla="*/ 2077967 h 2702049"/>
                <a:gd name="connsiteX36" fmla="*/ 2505887 w 3217557"/>
                <a:gd name="connsiteY36" fmla="*/ 1713434 h 2702049"/>
                <a:gd name="connsiteX37" fmla="*/ 2886641 w 3217557"/>
                <a:gd name="connsiteY37" fmla="*/ 1713434 h 2702049"/>
                <a:gd name="connsiteX38" fmla="*/ 3217557 w 3217557"/>
                <a:gd name="connsiteY38" fmla="*/ 1382518 h 2702049"/>
                <a:gd name="connsiteX39" fmla="*/ 3217557 w 3217557"/>
                <a:gd name="connsiteY39" fmla="*/ 330916 h 2702049"/>
                <a:gd name="connsiteX40" fmla="*/ 2886641 w 3217557"/>
                <a:gd name="connsiteY40" fmla="*/ 0 h 2702049"/>
                <a:gd name="connsiteX0" fmla="*/ 1384251 w 3217557"/>
                <a:gd name="connsiteY0" fmla="*/ 661544 h 2702049"/>
                <a:gd name="connsiteX1" fmla="*/ 1574067 w 3217557"/>
                <a:gd name="connsiteY1" fmla="*/ 851360 h 2702049"/>
                <a:gd name="connsiteX2" fmla="*/ 1384251 w 3217557"/>
                <a:gd name="connsiteY2" fmla="*/ 1041176 h 2702049"/>
                <a:gd name="connsiteX3" fmla="*/ 1194435 w 3217557"/>
                <a:gd name="connsiteY3" fmla="*/ 851360 h 2702049"/>
                <a:gd name="connsiteX4" fmla="*/ 1384251 w 3217557"/>
                <a:gd name="connsiteY4" fmla="*/ 661544 h 2702049"/>
                <a:gd name="connsiteX5" fmla="*/ 1993421 w 3217557"/>
                <a:gd name="connsiteY5" fmla="*/ 661544 h 2702049"/>
                <a:gd name="connsiteX6" fmla="*/ 2183237 w 3217557"/>
                <a:gd name="connsiteY6" fmla="*/ 851360 h 2702049"/>
                <a:gd name="connsiteX7" fmla="*/ 1993421 w 3217557"/>
                <a:gd name="connsiteY7" fmla="*/ 1041176 h 2702049"/>
                <a:gd name="connsiteX8" fmla="*/ 1803605 w 3217557"/>
                <a:gd name="connsiteY8" fmla="*/ 851360 h 2702049"/>
                <a:gd name="connsiteX9" fmla="*/ 1993421 w 3217557"/>
                <a:gd name="connsiteY9" fmla="*/ 661544 h 2702049"/>
                <a:gd name="connsiteX10" fmla="*/ 2602591 w 3217557"/>
                <a:gd name="connsiteY10" fmla="*/ 661544 h 2702049"/>
                <a:gd name="connsiteX11" fmla="*/ 2792407 w 3217557"/>
                <a:gd name="connsiteY11" fmla="*/ 851360 h 2702049"/>
                <a:gd name="connsiteX12" fmla="*/ 2602591 w 3217557"/>
                <a:gd name="connsiteY12" fmla="*/ 1041176 h 2702049"/>
                <a:gd name="connsiteX13" fmla="*/ 2412775 w 3217557"/>
                <a:gd name="connsiteY13" fmla="*/ 851360 h 2702049"/>
                <a:gd name="connsiteX14" fmla="*/ 2602591 w 3217557"/>
                <a:gd name="connsiteY14" fmla="*/ 661544 h 2702049"/>
                <a:gd name="connsiteX15" fmla="*/ 677114 w 3217557"/>
                <a:gd name="connsiteY15" fmla="*/ 569491 h 2702049"/>
                <a:gd name="connsiteX16" fmla="*/ 330916 w 3217557"/>
                <a:gd name="connsiteY16" fmla="*/ 569491 h 2702049"/>
                <a:gd name="connsiteX17" fmla="*/ 0 w 3217557"/>
                <a:gd name="connsiteY17" fmla="*/ 900407 h 2702049"/>
                <a:gd name="connsiteX18" fmla="*/ 0 w 3217557"/>
                <a:gd name="connsiteY18" fmla="*/ 1952009 h 2702049"/>
                <a:gd name="connsiteX19" fmla="*/ 330916 w 3217557"/>
                <a:gd name="connsiteY19" fmla="*/ 2282925 h 2702049"/>
                <a:gd name="connsiteX20" fmla="*/ 711670 w 3217557"/>
                <a:gd name="connsiteY20" fmla="*/ 2282925 h 2702049"/>
                <a:gd name="connsiteX21" fmla="*/ 15770 w 3217557"/>
                <a:gd name="connsiteY21" fmla="*/ 2702049 h 2702049"/>
                <a:gd name="connsiteX22" fmla="*/ 1294529 w 3217557"/>
                <a:gd name="connsiteY22" fmla="*/ 2282925 h 2702049"/>
                <a:gd name="connsiteX23" fmla="*/ 2117356 w 3217557"/>
                <a:gd name="connsiteY23" fmla="*/ 2282925 h 2702049"/>
                <a:gd name="connsiteX24" fmla="*/ 2418395 w 3217557"/>
                <a:gd name="connsiteY24" fmla="*/ 2087951 h 2702049"/>
                <a:gd name="connsiteX25" fmla="*/ 1830857 w 3217557"/>
                <a:gd name="connsiteY25" fmla="*/ 1799347 h 2702049"/>
                <a:gd name="connsiteX26" fmla="*/ 1008030 w 3217557"/>
                <a:gd name="connsiteY26" fmla="*/ 1799347 h 2702049"/>
                <a:gd name="connsiteX27" fmla="*/ 677114 w 3217557"/>
                <a:gd name="connsiteY27" fmla="*/ 1468431 h 2702049"/>
                <a:gd name="connsiteX28" fmla="*/ 677114 w 3217557"/>
                <a:gd name="connsiteY28" fmla="*/ 569491 h 2702049"/>
                <a:gd name="connsiteX29" fmla="*/ 2886641 w 3217557"/>
                <a:gd name="connsiteY29" fmla="*/ 0 h 2702049"/>
                <a:gd name="connsiteX30" fmla="*/ 1100201 w 3217557"/>
                <a:gd name="connsiteY30" fmla="*/ 0 h 2702049"/>
                <a:gd name="connsiteX31" fmla="*/ 769285 w 3217557"/>
                <a:gd name="connsiteY31" fmla="*/ 330916 h 2702049"/>
                <a:gd name="connsiteX32" fmla="*/ 769285 w 3217557"/>
                <a:gd name="connsiteY32" fmla="*/ 1382518 h 2702049"/>
                <a:gd name="connsiteX33" fmla="*/ 1100201 w 3217557"/>
                <a:gd name="connsiteY33" fmla="*/ 1713434 h 2702049"/>
                <a:gd name="connsiteX34" fmla="*/ 1923028 w 3217557"/>
                <a:gd name="connsiteY34" fmla="*/ 1713434 h 2702049"/>
                <a:gd name="connsiteX35" fmla="*/ 3078958 w 3217557"/>
                <a:gd name="connsiteY35" fmla="*/ 2077967 h 2702049"/>
                <a:gd name="connsiteX36" fmla="*/ 2505887 w 3217557"/>
                <a:gd name="connsiteY36" fmla="*/ 1713434 h 2702049"/>
                <a:gd name="connsiteX37" fmla="*/ 2886641 w 3217557"/>
                <a:gd name="connsiteY37" fmla="*/ 1713434 h 2702049"/>
                <a:gd name="connsiteX38" fmla="*/ 3217557 w 3217557"/>
                <a:gd name="connsiteY38" fmla="*/ 1382518 h 2702049"/>
                <a:gd name="connsiteX39" fmla="*/ 3217557 w 3217557"/>
                <a:gd name="connsiteY39" fmla="*/ 330916 h 2702049"/>
                <a:gd name="connsiteX40" fmla="*/ 2886641 w 3217557"/>
                <a:gd name="connsiteY40" fmla="*/ 0 h 2702049"/>
                <a:gd name="connsiteX0" fmla="*/ 1384251 w 3217557"/>
                <a:gd name="connsiteY0" fmla="*/ 661544 h 2633810"/>
                <a:gd name="connsiteX1" fmla="*/ 1574067 w 3217557"/>
                <a:gd name="connsiteY1" fmla="*/ 851360 h 2633810"/>
                <a:gd name="connsiteX2" fmla="*/ 1384251 w 3217557"/>
                <a:gd name="connsiteY2" fmla="*/ 1041176 h 2633810"/>
                <a:gd name="connsiteX3" fmla="*/ 1194435 w 3217557"/>
                <a:gd name="connsiteY3" fmla="*/ 851360 h 2633810"/>
                <a:gd name="connsiteX4" fmla="*/ 1384251 w 3217557"/>
                <a:gd name="connsiteY4" fmla="*/ 661544 h 2633810"/>
                <a:gd name="connsiteX5" fmla="*/ 1993421 w 3217557"/>
                <a:gd name="connsiteY5" fmla="*/ 661544 h 2633810"/>
                <a:gd name="connsiteX6" fmla="*/ 2183237 w 3217557"/>
                <a:gd name="connsiteY6" fmla="*/ 851360 h 2633810"/>
                <a:gd name="connsiteX7" fmla="*/ 1993421 w 3217557"/>
                <a:gd name="connsiteY7" fmla="*/ 1041176 h 2633810"/>
                <a:gd name="connsiteX8" fmla="*/ 1803605 w 3217557"/>
                <a:gd name="connsiteY8" fmla="*/ 851360 h 2633810"/>
                <a:gd name="connsiteX9" fmla="*/ 1993421 w 3217557"/>
                <a:gd name="connsiteY9" fmla="*/ 661544 h 2633810"/>
                <a:gd name="connsiteX10" fmla="*/ 2602591 w 3217557"/>
                <a:gd name="connsiteY10" fmla="*/ 661544 h 2633810"/>
                <a:gd name="connsiteX11" fmla="*/ 2792407 w 3217557"/>
                <a:gd name="connsiteY11" fmla="*/ 851360 h 2633810"/>
                <a:gd name="connsiteX12" fmla="*/ 2602591 w 3217557"/>
                <a:gd name="connsiteY12" fmla="*/ 1041176 h 2633810"/>
                <a:gd name="connsiteX13" fmla="*/ 2412775 w 3217557"/>
                <a:gd name="connsiteY13" fmla="*/ 851360 h 2633810"/>
                <a:gd name="connsiteX14" fmla="*/ 2602591 w 3217557"/>
                <a:gd name="connsiteY14" fmla="*/ 661544 h 2633810"/>
                <a:gd name="connsiteX15" fmla="*/ 677114 w 3217557"/>
                <a:gd name="connsiteY15" fmla="*/ 569491 h 2633810"/>
                <a:gd name="connsiteX16" fmla="*/ 330916 w 3217557"/>
                <a:gd name="connsiteY16" fmla="*/ 569491 h 2633810"/>
                <a:gd name="connsiteX17" fmla="*/ 0 w 3217557"/>
                <a:gd name="connsiteY17" fmla="*/ 900407 h 2633810"/>
                <a:gd name="connsiteX18" fmla="*/ 0 w 3217557"/>
                <a:gd name="connsiteY18" fmla="*/ 1952009 h 2633810"/>
                <a:gd name="connsiteX19" fmla="*/ 330916 w 3217557"/>
                <a:gd name="connsiteY19" fmla="*/ 2282925 h 2633810"/>
                <a:gd name="connsiteX20" fmla="*/ 711670 w 3217557"/>
                <a:gd name="connsiteY20" fmla="*/ 2282925 h 2633810"/>
                <a:gd name="connsiteX21" fmla="*/ 165895 w 3217557"/>
                <a:gd name="connsiteY21" fmla="*/ 2633810 h 2633810"/>
                <a:gd name="connsiteX22" fmla="*/ 1294529 w 3217557"/>
                <a:gd name="connsiteY22" fmla="*/ 2282925 h 2633810"/>
                <a:gd name="connsiteX23" fmla="*/ 2117356 w 3217557"/>
                <a:gd name="connsiteY23" fmla="*/ 2282925 h 2633810"/>
                <a:gd name="connsiteX24" fmla="*/ 2418395 w 3217557"/>
                <a:gd name="connsiteY24" fmla="*/ 2087951 h 2633810"/>
                <a:gd name="connsiteX25" fmla="*/ 1830857 w 3217557"/>
                <a:gd name="connsiteY25" fmla="*/ 1799347 h 2633810"/>
                <a:gd name="connsiteX26" fmla="*/ 1008030 w 3217557"/>
                <a:gd name="connsiteY26" fmla="*/ 1799347 h 2633810"/>
                <a:gd name="connsiteX27" fmla="*/ 677114 w 3217557"/>
                <a:gd name="connsiteY27" fmla="*/ 1468431 h 2633810"/>
                <a:gd name="connsiteX28" fmla="*/ 677114 w 3217557"/>
                <a:gd name="connsiteY28" fmla="*/ 569491 h 2633810"/>
                <a:gd name="connsiteX29" fmla="*/ 2886641 w 3217557"/>
                <a:gd name="connsiteY29" fmla="*/ 0 h 2633810"/>
                <a:gd name="connsiteX30" fmla="*/ 1100201 w 3217557"/>
                <a:gd name="connsiteY30" fmla="*/ 0 h 2633810"/>
                <a:gd name="connsiteX31" fmla="*/ 769285 w 3217557"/>
                <a:gd name="connsiteY31" fmla="*/ 330916 h 2633810"/>
                <a:gd name="connsiteX32" fmla="*/ 769285 w 3217557"/>
                <a:gd name="connsiteY32" fmla="*/ 1382518 h 2633810"/>
                <a:gd name="connsiteX33" fmla="*/ 1100201 w 3217557"/>
                <a:gd name="connsiteY33" fmla="*/ 1713434 h 2633810"/>
                <a:gd name="connsiteX34" fmla="*/ 1923028 w 3217557"/>
                <a:gd name="connsiteY34" fmla="*/ 1713434 h 2633810"/>
                <a:gd name="connsiteX35" fmla="*/ 3078958 w 3217557"/>
                <a:gd name="connsiteY35" fmla="*/ 2077967 h 2633810"/>
                <a:gd name="connsiteX36" fmla="*/ 2505887 w 3217557"/>
                <a:gd name="connsiteY36" fmla="*/ 1713434 h 2633810"/>
                <a:gd name="connsiteX37" fmla="*/ 2886641 w 3217557"/>
                <a:gd name="connsiteY37" fmla="*/ 1713434 h 2633810"/>
                <a:gd name="connsiteX38" fmla="*/ 3217557 w 3217557"/>
                <a:gd name="connsiteY38" fmla="*/ 1382518 h 2633810"/>
                <a:gd name="connsiteX39" fmla="*/ 3217557 w 3217557"/>
                <a:gd name="connsiteY39" fmla="*/ 330916 h 2633810"/>
                <a:gd name="connsiteX40" fmla="*/ 2886641 w 3217557"/>
                <a:gd name="connsiteY40" fmla="*/ 0 h 2633810"/>
                <a:gd name="connsiteX0" fmla="*/ 1384251 w 3217557"/>
                <a:gd name="connsiteY0" fmla="*/ 661544 h 2633810"/>
                <a:gd name="connsiteX1" fmla="*/ 1574067 w 3217557"/>
                <a:gd name="connsiteY1" fmla="*/ 851360 h 2633810"/>
                <a:gd name="connsiteX2" fmla="*/ 1384251 w 3217557"/>
                <a:gd name="connsiteY2" fmla="*/ 1041176 h 2633810"/>
                <a:gd name="connsiteX3" fmla="*/ 1194435 w 3217557"/>
                <a:gd name="connsiteY3" fmla="*/ 851360 h 2633810"/>
                <a:gd name="connsiteX4" fmla="*/ 1384251 w 3217557"/>
                <a:gd name="connsiteY4" fmla="*/ 661544 h 2633810"/>
                <a:gd name="connsiteX5" fmla="*/ 1993421 w 3217557"/>
                <a:gd name="connsiteY5" fmla="*/ 661544 h 2633810"/>
                <a:gd name="connsiteX6" fmla="*/ 2183237 w 3217557"/>
                <a:gd name="connsiteY6" fmla="*/ 851360 h 2633810"/>
                <a:gd name="connsiteX7" fmla="*/ 1993421 w 3217557"/>
                <a:gd name="connsiteY7" fmla="*/ 1041176 h 2633810"/>
                <a:gd name="connsiteX8" fmla="*/ 1803605 w 3217557"/>
                <a:gd name="connsiteY8" fmla="*/ 851360 h 2633810"/>
                <a:gd name="connsiteX9" fmla="*/ 1993421 w 3217557"/>
                <a:gd name="connsiteY9" fmla="*/ 661544 h 2633810"/>
                <a:gd name="connsiteX10" fmla="*/ 2602591 w 3217557"/>
                <a:gd name="connsiteY10" fmla="*/ 661544 h 2633810"/>
                <a:gd name="connsiteX11" fmla="*/ 2792407 w 3217557"/>
                <a:gd name="connsiteY11" fmla="*/ 851360 h 2633810"/>
                <a:gd name="connsiteX12" fmla="*/ 2602591 w 3217557"/>
                <a:gd name="connsiteY12" fmla="*/ 1041176 h 2633810"/>
                <a:gd name="connsiteX13" fmla="*/ 2412775 w 3217557"/>
                <a:gd name="connsiteY13" fmla="*/ 851360 h 2633810"/>
                <a:gd name="connsiteX14" fmla="*/ 2602591 w 3217557"/>
                <a:gd name="connsiteY14" fmla="*/ 661544 h 2633810"/>
                <a:gd name="connsiteX15" fmla="*/ 677114 w 3217557"/>
                <a:gd name="connsiteY15" fmla="*/ 569491 h 2633810"/>
                <a:gd name="connsiteX16" fmla="*/ 330916 w 3217557"/>
                <a:gd name="connsiteY16" fmla="*/ 569491 h 2633810"/>
                <a:gd name="connsiteX17" fmla="*/ 0 w 3217557"/>
                <a:gd name="connsiteY17" fmla="*/ 900407 h 2633810"/>
                <a:gd name="connsiteX18" fmla="*/ 0 w 3217557"/>
                <a:gd name="connsiteY18" fmla="*/ 1952009 h 2633810"/>
                <a:gd name="connsiteX19" fmla="*/ 330916 w 3217557"/>
                <a:gd name="connsiteY19" fmla="*/ 2282925 h 2633810"/>
                <a:gd name="connsiteX20" fmla="*/ 711670 w 3217557"/>
                <a:gd name="connsiteY20" fmla="*/ 2282925 h 2633810"/>
                <a:gd name="connsiteX21" fmla="*/ 165895 w 3217557"/>
                <a:gd name="connsiteY21" fmla="*/ 2633810 h 2633810"/>
                <a:gd name="connsiteX22" fmla="*/ 1294529 w 3217557"/>
                <a:gd name="connsiteY22" fmla="*/ 2282925 h 2633810"/>
                <a:gd name="connsiteX23" fmla="*/ 2117356 w 3217557"/>
                <a:gd name="connsiteY23" fmla="*/ 2282925 h 2633810"/>
                <a:gd name="connsiteX24" fmla="*/ 2418395 w 3217557"/>
                <a:gd name="connsiteY24" fmla="*/ 2087951 h 2633810"/>
                <a:gd name="connsiteX25" fmla="*/ 1830857 w 3217557"/>
                <a:gd name="connsiteY25" fmla="*/ 1799347 h 2633810"/>
                <a:gd name="connsiteX26" fmla="*/ 1008030 w 3217557"/>
                <a:gd name="connsiteY26" fmla="*/ 1799347 h 2633810"/>
                <a:gd name="connsiteX27" fmla="*/ 677114 w 3217557"/>
                <a:gd name="connsiteY27" fmla="*/ 1468431 h 2633810"/>
                <a:gd name="connsiteX28" fmla="*/ 677114 w 3217557"/>
                <a:gd name="connsiteY28" fmla="*/ 569491 h 2633810"/>
                <a:gd name="connsiteX29" fmla="*/ 2886641 w 3217557"/>
                <a:gd name="connsiteY29" fmla="*/ 0 h 2633810"/>
                <a:gd name="connsiteX30" fmla="*/ 1100201 w 3217557"/>
                <a:gd name="connsiteY30" fmla="*/ 0 h 2633810"/>
                <a:gd name="connsiteX31" fmla="*/ 769285 w 3217557"/>
                <a:gd name="connsiteY31" fmla="*/ 330916 h 2633810"/>
                <a:gd name="connsiteX32" fmla="*/ 769285 w 3217557"/>
                <a:gd name="connsiteY32" fmla="*/ 1382518 h 2633810"/>
                <a:gd name="connsiteX33" fmla="*/ 1100201 w 3217557"/>
                <a:gd name="connsiteY33" fmla="*/ 1713434 h 2633810"/>
                <a:gd name="connsiteX34" fmla="*/ 1923028 w 3217557"/>
                <a:gd name="connsiteY34" fmla="*/ 1713434 h 2633810"/>
                <a:gd name="connsiteX35" fmla="*/ 3078958 w 3217557"/>
                <a:gd name="connsiteY35" fmla="*/ 2077967 h 2633810"/>
                <a:gd name="connsiteX36" fmla="*/ 2505887 w 3217557"/>
                <a:gd name="connsiteY36" fmla="*/ 1713434 h 2633810"/>
                <a:gd name="connsiteX37" fmla="*/ 2886641 w 3217557"/>
                <a:gd name="connsiteY37" fmla="*/ 1713434 h 2633810"/>
                <a:gd name="connsiteX38" fmla="*/ 3217557 w 3217557"/>
                <a:gd name="connsiteY38" fmla="*/ 1382518 h 2633810"/>
                <a:gd name="connsiteX39" fmla="*/ 3217557 w 3217557"/>
                <a:gd name="connsiteY39" fmla="*/ 330916 h 2633810"/>
                <a:gd name="connsiteX40" fmla="*/ 2886641 w 3217557"/>
                <a:gd name="connsiteY40" fmla="*/ 0 h 2633810"/>
                <a:gd name="connsiteX0" fmla="*/ 1384251 w 3217557"/>
                <a:gd name="connsiteY0" fmla="*/ 661544 h 2633810"/>
                <a:gd name="connsiteX1" fmla="*/ 1574067 w 3217557"/>
                <a:gd name="connsiteY1" fmla="*/ 851360 h 2633810"/>
                <a:gd name="connsiteX2" fmla="*/ 1384251 w 3217557"/>
                <a:gd name="connsiteY2" fmla="*/ 1041176 h 2633810"/>
                <a:gd name="connsiteX3" fmla="*/ 1194435 w 3217557"/>
                <a:gd name="connsiteY3" fmla="*/ 851360 h 2633810"/>
                <a:gd name="connsiteX4" fmla="*/ 1384251 w 3217557"/>
                <a:gd name="connsiteY4" fmla="*/ 661544 h 2633810"/>
                <a:gd name="connsiteX5" fmla="*/ 1993421 w 3217557"/>
                <a:gd name="connsiteY5" fmla="*/ 661544 h 2633810"/>
                <a:gd name="connsiteX6" fmla="*/ 2183237 w 3217557"/>
                <a:gd name="connsiteY6" fmla="*/ 851360 h 2633810"/>
                <a:gd name="connsiteX7" fmla="*/ 1993421 w 3217557"/>
                <a:gd name="connsiteY7" fmla="*/ 1041176 h 2633810"/>
                <a:gd name="connsiteX8" fmla="*/ 1803605 w 3217557"/>
                <a:gd name="connsiteY8" fmla="*/ 851360 h 2633810"/>
                <a:gd name="connsiteX9" fmla="*/ 1993421 w 3217557"/>
                <a:gd name="connsiteY9" fmla="*/ 661544 h 2633810"/>
                <a:gd name="connsiteX10" fmla="*/ 2602591 w 3217557"/>
                <a:gd name="connsiteY10" fmla="*/ 661544 h 2633810"/>
                <a:gd name="connsiteX11" fmla="*/ 2792407 w 3217557"/>
                <a:gd name="connsiteY11" fmla="*/ 851360 h 2633810"/>
                <a:gd name="connsiteX12" fmla="*/ 2602591 w 3217557"/>
                <a:gd name="connsiteY12" fmla="*/ 1041176 h 2633810"/>
                <a:gd name="connsiteX13" fmla="*/ 2412775 w 3217557"/>
                <a:gd name="connsiteY13" fmla="*/ 851360 h 2633810"/>
                <a:gd name="connsiteX14" fmla="*/ 2602591 w 3217557"/>
                <a:gd name="connsiteY14" fmla="*/ 661544 h 2633810"/>
                <a:gd name="connsiteX15" fmla="*/ 677114 w 3217557"/>
                <a:gd name="connsiteY15" fmla="*/ 569491 h 2633810"/>
                <a:gd name="connsiteX16" fmla="*/ 330916 w 3217557"/>
                <a:gd name="connsiteY16" fmla="*/ 569491 h 2633810"/>
                <a:gd name="connsiteX17" fmla="*/ 0 w 3217557"/>
                <a:gd name="connsiteY17" fmla="*/ 900407 h 2633810"/>
                <a:gd name="connsiteX18" fmla="*/ 0 w 3217557"/>
                <a:gd name="connsiteY18" fmla="*/ 1952009 h 2633810"/>
                <a:gd name="connsiteX19" fmla="*/ 330916 w 3217557"/>
                <a:gd name="connsiteY19" fmla="*/ 2282925 h 2633810"/>
                <a:gd name="connsiteX20" fmla="*/ 711670 w 3217557"/>
                <a:gd name="connsiteY20" fmla="*/ 2282925 h 2633810"/>
                <a:gd name="connsiteX21" fmla="*/ 165895 w 3217557"/>
                <a:gd name="connsiteY21" fmla="*/ 2633810 h 2633810"/>
                <a:gd name="connsiteX22" fmla="*/ 1294529 w 3217557"/>
                <a:gd name="connsiteY22" fmla="*/ 2282925 h 2633810"/>
                <a:gd name="connsiteX23" fmla="*/ 2117356 w 3217557"/>
                <a:gd name="connsiteY23" fmla="*/ 2282925 h 2633810"/>
                <a:gd name="connsiteX24" fmla="*/ 2418395 w 3217557"/>
                <a:gd name="connsiteY24" fmla="*/ 2087951 h 2633810"/>
                <a:gd name="connsiteX25" fmla="*/ 1830857 w 3217557"/>
                <a:gd name="connsiteY25" fmla="*/ 1799347 h 2633810"/>
                <a:gd name="connsiteX26" fmla="*/ 1008030 w 3217557"/>
                <a:gd name="connsiteY26" fmla="*/ 1799347 h 2633810"/>
                <a:gd name="connsiteX27" fmla="*/ 677114 w 3217557"/>
                <a:gd name="connsiteY27" fmla="*/ 1468431 h 2633810"/>
                <a:gd name="connsiteX28" fmla="*/ 677114 w 3217557"/>
                <a:gd name="connsiteY28" fmla="*/ 569491 h 2633810"/>
                <a:gd name="connsiteX29" fmla="*/ 2886641 w 3217557"/>
                <a:gd name="connsiteY29" fmla="*/ 0 h 2633810"/>
                <a:gd name="connsiteX30" fmla="*/ 1100201 w 3217557"/>
                <a:gd name="connsiteY30" fmla="*/ 0 h 2633810"/>
                <a:gd name="connsiteX31" fmla="*/ 769285 w 3217557"/>
                <a:gd name="connsiteY31" fmla="*/ 330916 h 2633810"/>
                <a:gd name="connsiteX32" fmla="*/ 769285 w 3217557"/>
                <a:gd name="connsiteY32" fmla="*/ 1382518 h 2633810"/>
                <a:gd name="connsiteX33" fmla="*/ 1100201 w 3217557"/>
                <a:gd name="connsiteY33" fmla="*/ 1713434 h 2633810"/>
                <a:gd name="connsiteX34" fmla="*/ 1923028 w 3217557"/>
                <a:gd name="connsiteY34" fmla="*/ 1713434 h 2633810"/>
                <a:gd name="connsiteX35" fmla="*/ 3078958 w 3217557"/>
                <a:gd name="connsiteY35" fmla="*/ 2077967 h 2633810"/>
                <a:gd name="connsiteX36" fmla="*/ 2505887 w 3217557"/>
                <a:gd name="connsiteY36" fmla="*/ 1713434 h 2633810"/>
                <a:gd name="connsiteX37" fmla="*/ 2886641 w 3217557"/>
                <a:gd name="connsiteY37" fmla="*/ 1713434 h 2633810"/>
                <a:gd name="connsiteX38" fmla="*/ 3217557 w 3217557"/>
                <a:gd name="connsiteY38" fmla="*/ 1382518 h 2633810"/>
                <a:gd name="connsiteX39" fmla="*/ 3217557 w 3217557"/>
                <a:gd name="connsiteY39" fmla="*/ 330916 h 2633810"/>
                <a:gd name="connsiteX40" fmla="*/ 2886641 w 3217557"/>
                <a:gd name="connsiteY40" fmla="*/ 0 h 2633810"/>
                <a:gd name="connsiteX0" fmla="*/ 1384251 w 3217557"/>
                <a:gd name="connsiteY0" fmla="*/ 661544 h 2654282"/>
                <a:gd name="connsiteX1" fmla="*/ 1574067 w 3217557"/>
                <a:gd name="connsiteY1" fmla="*/ 851360 h 2654282"/>
                <a:gd name="connsiteX2" fmla="*/ 1384251 w 3217557"/>
                <a:gd name="connsiteY2" fmla="*/ 1041176 h 2654282"/>
                <a:gd name="connsiteX3" fmla="*/ 1194435 w 3217557"/>
                <a:gd name="connsiteY3" fmla="*/ 851360 h 2654282"/>
                <a:gd name="connsiteX4" fmla="*/ 1384251 w 3217557"/>
                <a:gd name="connsiteY4" fmla="*/ 661544 h 2654282"/>
                <a:gd name="connsiteX5" fmla="*/ 1993421 w 3217557"/>
                <a:gd name="connsiteY5" fmla="*/ 661544 h 2654282"/>
                <a:gd name="connsiteX6" fmla="*/ 2183237 w 3217557"/>
                <a:gd name="connsiteY6" fmla="*/ 851360 h 2654282"/>
                <a:gd name="connsiteX7" fmla="*/ 1993421 w 3217557"/>
                <a:gd name="connsiteY7" fmla="*/ 1041176 h 2654282"/>
                <a:gd name="connsiteX8" fmla="*/ 1803605 w 3217557"/>
                <a:gd name="connsiteY8" fmla="*/ 851360 h 2654282"/>
                <a:gd name="connsiteX9" fmla="*/ 1993421 w 3217557"/>
                <a:gd name="connsiteY9" fmla="*/ 661544 h 2654282"/>
                <a:gd name="connsiteX10" fmla="*/ 2602591 w 3217557"/>
                <a:gd name="connsiteY10" fmla="*/ 661544 h 2654282"/>
                <a:gd name="connsiteX11" fmla="*/ 2792407 w 3217557"/>
                <a:gd name="connsiteY11" fmla="*/ 851360 h 2654282"/>
                <a:gd name="connsiteX12" fmla="*/ 2602591 w 3217557"/>
                <a:gd name="connsiteY12" fmla="*/ 1041176 h 2654282"/>
                <a:gd name="connsiteX13" fmla="*/ 2412775 w 3217557"/>
                <a:gd name="connsiteY13" fmla="*/ 851360 h 2654282"/>
                <a:gd name="connsiteX14" fmla="*/ 2602591 w 3217557"/>
                <a:gd name="connsiteY14" fmla="*/ 661544 h 2654282"/>
                <a:gd name="connsiteX15" fmla="*/ 677114 w 3217557"/>
                <a:gd name="connsiteY15" fmla="*/ 569491 h 2654282"/>
                <a:gd name="connsiteX16" fmla="*/ 330916 w 3217557"/>
                <a:gd name="connsiteY16" fmla="*/ 569491 h 2654282"/>
                <a:gd name="connsiteX17" fmla="*/ 0 w 3217557"/>
                <a:gd name="connsiteY17" fmla="*/ 900407 h 2654282"/>
                <a:gd name="connsiteX18" fmla="*/ 0 w 3217557"/>
                <a:gd name="connsiteY18" fmla="*/ 1952009 h 2654282"/>
                <a:gd name="connsiteX19" fmla="*/ 330916 w 3217557"/>
                <a:gd name="connsiteY19" fmla="*/ 2282925 h 2654282"/>
                <a:gd name="connsiteX20" fmla="*/ 711670 w 3217557"/>
                <a:gd name="connsiteY20" fmla="*/ 2282925 h 2654282"/>
                <a:gd name="connsiteX21" fmla="*/ 275077 w 3217557"/>
                <a:gd name="connsiteY21" fmla="*/ 2654282 h 2654282"/>
                <a:gd name="connsiteX22" fmla="*/ 1294529 w 3217557"/>
                <a:gd name="connsiteY22" fmla="*/ 2282925 h 2654282"/>
                <a:gd name="connsiteX23" fmla="*/ 2117356 w 3217557"/>
                <a:gd name="connsiteY23" fmla="*/ 2282925 h 2654282"/>
                <a:gd name="connsiteX24" fmla="*/ 2418395 w 3217557"/>
                <a:gd name="connsiteY24" fmla="*/ 2087951 h 2654282"/>
                <a:gd name="connsiteX25" fmla="*/ 1830857 w 3217557"/>
                <a:gd name="connsiteY25" fmla="*/ 1799347 h 2654282"/>
                <a:gd name="connsiteX26" fmla="*/ 1008030 w 3217557"/>
                <a:gd name="connsiteY26" fmla="*/ 1799347 h 2654282"/>
                <a:gd name="connsiteX27" fmla="*/ 677114 w 3217557"/>
                <a:gd name="connsiteY27" fmla="*/ 1468431 h 2654282"/>
                <a:gd name="connsiteX28" fmla="*/ 677114 w 3217557"/>
                <a:gd name="connsiteY28" fmla="*/ 569491 h 2654282"/>
                <a:gd name="connsiteX29" fmla="*/ 2886641 w 3217557"/>
                <a:gd name="connsiteY29" fmla="*/ 0 h 2654282"/>
                <a:gd name="connsiteX30" fmla="*/ 1100201 w 3217557"/>
                <a:gd name="connsiteY30" fmla="*/ 0 h 2654282"/>
                <a:gd name="connsiteX31" fmla="*/ 769285 w 3217557"/>
                <a:gd name="connsiteY31" fmla="*/ 330916 h 2654282"/>
                <a:gd name="connsiteX32" fmla="*/ 769285 w 3217557"/>
                <a:gd name="connsiteY32" fmla="*/ 1382518 h 2654282"/>
                <a:gd name="connsiteX33" fmla="*/ 1100201 w 3217557"/>
                <a:gd name="connsiteY33" fmla="*/ 1713434 h 2654282"/>
                <a:gd name="connsiteX34" fmla="*/ 1923028 w 3217557"/>
                <a:gd name="connsiteY34" fmla="*/ 1713434 h 2654282"/>
                <a:gd name="connsiteX35" fmla="*/ 3078958 w 3217557"/>
                <a:gd name="connsiteY35" fmla="*/ 2077967 h 2654282"/>
                <a:gd name="connsiteX36" fmla="*/ 2505887 w 3217557"/>
                <a:gd name="connsiteY36" fmla="*/ 1713434 h 2654282"/>
                <a:gd name="connsiteX37" fmla="*/ 2886641 w 3217557"/>
                <a:gd name="connsiteY37" fmla="*/ 1713434 h 2654282"/>
                <a:gd name="connsiteX38" fmla="*/ 3217557 w 3217557"/>
                <a:gd name="connsiteY38" fmla="*/ 1382518 h 2654282"/>
                <a:gd name="connsiteX39" fmla="*/ 3217557 w 3217557"/>
                <a:gd name="connsiteY39" fmla="*/ 330916 h 2654282"/>
                <a:gd name="connsiteX40" fmla="*/ 2886641 w 3217557"/>
                <a:gd name="connsiteY40" fmla="*/ 0 h 2654282"/>
                <a:gd name="connsiteX0" fmla="*/ 1384251 w 3217557"/>
                <a:gd name="connsiteY0" fmla="*/ 661544 h 2654282"/>
                <a:gd name="connsiteX1" fmla="*/ 1574067 w 3217557"/>
                <a:gd name="connsiteY1" fmla="*/ 851360 h 2654282"/>
                <a:gd name="connsiteX2" fmla="*/ 1384251 w 3217557"/>
                <a:gd name="connsiteY2" fmla="*/ 1041176 h 2654282"/>
                <a:gd name="connsiteX3" fmla="*/ 1194435 w 3217557"/>
                <a:gd name="connsiteY3" fmla="*/ 851360 h 2654282"/>
                <a:gd name="connsiteX4" fmla="*/ 1384251 w 3217557"/>
                <a:gd name="connsiteY4" fmla="*/ 661544 h 2654282"/>
                <a:gd name="connsiteX5" fmla="*/ 1993421 w 3217557"/>
                <a:gd name="connsiteY5" fmla="*/ 661544 h 2654282"/>
                <a:gd name="connsiteX6" fmla="*/ 2183237 w 3217557"/>
                <a:gd name="connsiteY6" fmla="*/ 851360 h 2654282"/>
                <a:gd name="connsiteX7" fmla="*/ 1993421 w 3217557"/>
                <a:gd name="connsiteY7" fmla="*/ 1041176 h 2654282"/>
                <a:gd name="connsiteX8" fmla="*/ 1803605 w 3217557"/>
                <a:gd name="connsiteY8" fmla="*/ 851360 h 2654282"/>
                <a:gd name="connsiteX9" fmla="*/ 1993421 w 3217557"/>
                <a:gd name="connsiteY9" fmla="*/ 661544 h 2654282"/>
                <a:gd name="connsiteX10" fmla="*/ 2602591 w 3217557"/>
                <a:gd name="connsiteY10" fmla="*/ 661544 h 2654282"/>
                <a:gd name="connsiteX11" fmla="*/ 2792407 w 3217557"/>
                <a:gd name="connsiteY11" fmla="*/ 851360 h 2654282"/>
                <a:gd name="connsiteX12" fmla="*/ 2602591 w 3217557"/>
                <a:gd name="connsiteY12" fmla="*/ 1041176 h 2654282"/>
                <a:gd name="connsiteX13" fmla="*/ 2412775 w 3217557"/>
                <a:gd name="connsiteY13" fmla="*/ 851360 h 2654282"/>
                <a:gd name="connsiteX14" fmla="*/ 2602591 w 3217557"/>
                <a:gd name="connsiteY14" fmla="*/ 661544 h 2654282"/>
                <a:gd name="connsiteX15" fmla="*/ 677114 w 3217557"/>
                <a:gd name="connsiteY15" fmla="*/ 569491 h 2654282"/>
                <a:gd name="connsiteX16" fmla="*/ 330916 w 3217557"/>
                <a:gd name="connsiteY16" fmla="*/ 569491 h 2654282"/>
                <a:gd name="connsiteX17" fmla="*/ 0 w 3217557"/>
                <a:gd name="connsiteY17" fmla="*/ 900407 h 2654282"/>
                <a:gd name="connsiteX18" fmla="*/ 0 w 3217557"/>
                <a:gd name="connsiteY18" fmla="*/ 1952009 h 2654282"/>
                <a:gd name="connsiteX19" fmla="*/ 330916 w 3217557"/>
                <a:gd name="connsiteY19" fmla="*/ 2282925 h 2654282"/>
                <a:gd name="connsiteX20" fmla="*/ 711670 w 3217557"/>
                <a:gd name="connsiteY20" fmla="*/ 2282925 h 2654282"/>
                <a:gd name="connsiteX21" fmla="*/ 275077 w 3217557"/>
                <a:gd name="connsiteY21" fmla="*/ 2654282 h 2654282"/>
                <a:gd name="connsiteX22" fmla="*/ 1294529 w 3217557"/>
                <a:gd name="connsiteY22" fmla="*/ 2282925 h 2654282"/>
                <a:gd name="connsiteX23" fmla="*/ 2117356 w 3217557"/>
                <a:gd name="connsiteY23" fmla="*/ 2282925 h 2654282"/>
                <a:gd name="connsiteX24" fmla="*/ 2418395 w 3217557"/>
                <a:gd name="connsiteY24" fmla="*/ 2087951 h 2654282"/>
                <a:gd name="connsiteX25" fmla="*/ 1830857 w 3217557"/>
                <a:gd name="connsiteY25" fmla="*/ 1799347 h 2654282"/>
                <a:gd name="connsiteX26" fmla="*/ 1008030 w 3217557"/>
                <a:gd name="connsiteY26" fmla="*/ 1799347 h 2654282"/>
                <a:gd name="connsiteX27" fmla="*/ 677114 w 3217557"/>
                <a:gd name="connsiteY27" fmla="*/ 1468431 h 2654282"/>
                <a:gd name="connsiteX28" fmla="*/ 677114 w 3217557"/>
                <a:gd name="connsiteY28" fmla="*/ 569491 h 2654282"/>
                <a:gd name="connsiteX29" fmla="*/ 2886641 w 3217557"/>
                <a:gd name="connsiteY29" fmla="*/ 0 h 2654282"/>
                <a:gd name="connsiteX30" fmla="*/ 1100201 w 3217557"/>
                <a:gd name="connsiteY30" fmla="*/ 0 h 2654282"/>
                <a:gd name="connsiteX31" fmla="*/ 769285 w 3217557"/>
                <a:gd name="connsiteY31" fmla="*/ 330916 h 2654282"/>
                <a:gd name="connsiteX32" fmla="*/ 769285 w 3217557"/>
                <a:gd name="connsiteY32" fmla="*/ 1382518 h 2654282"/>
                <a:gd name="connsiteX33" fmla="*/ 1100201 w 3217557"/>
                <a:gd name="connsiteY33" fmla="*/ 1713434 h 2654282"/>
                <a:gd name="connsiteX34" fmla="*/ 1923028 w 3217557"/>
                <a:gd name="connsiteY34" fmla="*/ 1713434 h 2654282"/>
                <a:gd name="connsiteX35" fmla="*/ 3078958 w 3217557"/>
                <a:gd name="connsiteY35" fmla="*/ 2077967 h 2654282"/>
                <a:gd name="connsiteX36" fmla="*/ 2505887 w 3217557"/>
                <a:gd name="connsiteY36" fmla="*/ 1713434 h 2654282"/>
                <a:gd name="connsiteX37" fmla="*/ 2886641 w 3217557"/>
                <a:gd name="connsiteY37" fmla="*/ 1713434 h 2654282"/>
                <a:gd name="connsiteX38" fmla="*/ 3217557 w 3217557"/>
                <a:gd name="connsiteY38" fmla="*/ 1382518 h 2654282"/>
                <a:gd name="connsiteX39" fmla="*/ 3217557 w 3217557"/>
                <a:gd name="connsiteY39" fmla="*/ 330916 h 2654282"/>
                <a:gd name="connsiteX40" fmla="*/ 2886641 w 3217557"/>
                <a:gd name="connsiteY40" fmla="*/ 0 h 2654282"/>
                <a:gd name="connsiteX0" fmla="*/ 1384251 w 3217557"/>
                <a:gd name="connsiteY0" fmla="*/ 661544 h 2654282"/>
                <a:gd name="connsiteX1" fmla="*/ 1574067 w 3217557"/>
                <a:gd name="connsiteY1" fmla="*/ 851360 h 2654282"/>
                <a:gd name="connsiteX2" fmla="*/ 1384251 w 3217557"/>
                <a:gd name="connsiteY2" fmla="*/ 1041176 h 2654282"/>
                <a:gd name="connsiteX3" fmla="*/ 1194435 w 3217557"/>
                <a:gd name="connsiteY3" fmla="*/ 851360 h 2654282"/>
                <a:gd name="connsiteX4" fmla="*/ 1384251 w 3217557"/>
                <a:gd name="connsiteY4" fmla="*/ 661544 h 2654282"/>
                <a:gd name="connsiteX5" fmla="*/ 1993421 w 3217557"/>
                <a:gd name="connsiteY5" fmla="*/ 661544 h 2654282"/>
                <a:gd name="connsiteX6" fmla="*/ 2183237 w 3217557"/>
                <a:gd name="connsiteY6" fmla="*/ 851360 h 2654282"/>
                <a:gd name="connsiteX7" fmla="*/ 1993421 w 3217557"/>
                <a:gd name="connsiteY7" fmla="*/ 1041176 h 2654282"/>
                <a:gd name="connsiteX8" fmla="*/ 1803605 w 3217557"/>
                <a:gd name="connsiteY8" fmla="*/ 851360 h 2654282"/>
                <a:gd name="connsiteX9" fmla="*/ 1993421 w 3217557"/>
                <a:gd name="connsiteY9" fmla="*/ 661544 h 2654282"/>
                <a:gd name="connsiteX10" fmla="*/ 2602591 w 3217557"/>
                <a:gd name="connsiteY10" fmla="*/ 661544 h 2654282"/>
                <a:gd name="connsiteX11" fmla="*/ 2792407 w 3217557"/>
                <a:gd name="connsiteY11" fmla="*/ 851360 h 2654282"/>
                <a:gd name="connsiteX12" fmla="*/ 2602591 w 3217557"/>
                <a:gd name="connsiteY12" fmla="*/ 1041176 h 2654282"/>
                <a:gd name="connsiteX13" fmla="*/ 2412775 w 3217557"/>
                <a:gd name="connsiteY13" fmla="*/ 851360 h 2654282"/>
                <a:gd name="connsiteX14" fmla="*/ 2602591 w 3217557"/>
                <a:gd name="connsiteY14" fmla="*/ 661544 h 2654282"/>
                <a:gd name="connsiteX15" fmla="*/ 677114 w 3217557"/>
                <a:gd name="connsiteY15" fmla="*/ 569491 h 2654282"/>
                <a:gd name="connsiteX16" fmla="*/ 330916 w 3217557"/>
                <a:gd name="connsiteY16" fmla="*/ 569491 h 2654282"/>
                <a:gd name="connsiteX17" fmla="*/ 0 w 3217557"/>
                <a:gd name="connsiteY17" fmla="*/ 900407 h 2654282"/>
                <a:gd name="connsiteX18" fmla="*/ 0 w 3217557"/>
                <a:gd name="connsiteY18" fmla="*/ 1952009 h 2654282"/>
                <a:gd name="connsiteX19" fmla="*/ 330916 w 3217557"/>
                <a:gd name="connsiteY19" fmla="*/ 2282925 h 2654282"/>
                <a:gd name="connsiteX20" fmla="*/ 711670 w 3217557"/>
                <a:gd name="connsiteY20" fmla="*/ 2282925 h 2654282"/>
                <a:gd name="connsiteX21" fmla="*/ 275077 w 3217557"/>
                <a:gd name="connsiteY21" fmla="*/ 2654282 h 2654282"/>
                <a:gd name="connsiteX22" fmla="*/ 1294529 w 3217557"/>
                <a:gd name="connsiteY22" fmla="*/ 2282925 h 2654282"/>
                <a:gd name="connsiteX23" fmla="*/ 2117356 w 3217557"/>
                <a:gd name="connsiteY23" fmla="*/ 2282925 h 2654282"/>
                <a:gd name="connsiteX24" fmla="*/ 2418395 w 3217557"/>
                <a:gd name="connsiteY24" fmla="*/ 2087951 h 2654282"/>
                <a:gd name="connsiteX25" fmla="*/ 1830857 w 3217557"/>
                <a:gd name="connsiteY25" fmla="*/ 1799347 h 2654282"/>
                <a:gd name="connsiteX26" fmla="*/ 1008030 w 3217557"/>
                <a:gd name="connsiteY26" fmla="*/ 1799347 h 2654282"/>
                <a:gd name="connsiteX27" fmla="*/ 677114 w 3217557"/>
                <a:gd name="connsiteY27" fmla="*/ 1468431 h 2654282"/>
                <a:gd name="connsiteX28" fmla="*/ 677114 w 3217557"/>
                <a:gd name="connsiteY28" fmla="*/ 569491 h 2654282"/>
                <a:gd name="connsiteX29" fmla="*/ 2886641 w 3217557"/>
                <a:gd name="connsiteY29" fmla="*/ 0 h 2654282"/>
                <a:gd name="connsiteX30" fmla="*/ 1100201 w 3217557"/>
                <a:gd name="connsiteY30" fmla="*/ 0 h 2654282"/>
                <a:gd name="connsiteX31" fmla="*/ 769285 w 3217557"/>
                <a:gd name="connsiteY31" fmla="*/ 330916 h 2654282"/>
                <a:gd name="connsiteX32" fmla="*/ 769285 w 3217557"/>
                <a:gd name="connsiteY32" fmla="*/ 1382518 h 2654282"/>
                <a:gd name="connsiteX33" fmla="*/ 1100201 w 3217557"/>
                <a:gd name="connsiteY33" fmla="*/ 1713434 h 2654282"/>
                <a:gd name="connsiteX34" fmla="*/ 1923028 w 3217557"/>
                <a:gd name="connsiteY34" fmla="*/ 1713434 h 2654282"/>
                <a:gd name="connsiteX35" fmla="*/ 3078958 w 3217557"/>
                <a:gd name="connsiteY35" fmla="*/ 2077967 h 2654282"/>
                <a:gd name="connsiteX36" fmla="*/ 2505887 w 3217557"/>
                <a:gd name="connsiteY36" fmla="*/ 1713434 h 2654282"/>
                <a:gd name="connsiteX37" fmla="*/ 2886641 w 3217557"/>
                <a:gd name="connsiteY37" fmla="*/ 1713434 h 2654282"/>
                <a:gd name="connsiteX38" fmla="*/ 3217557 w 3217557"/>
                <a:gd name="connsiteY38" fmla="*/ 1382518 h 2654282"/>
                <a:gd name="connsiteX39" fmla="*/ 3217557 w 3217557"/>
                <a:gd name="connsiteY39" fmla="*/ 330916 h 2654282"/>
                <a:gd name="connsiteX40" fmla="*/ 2886641 w 3217557"/>
                <a:gd name="connsiteY40" fmla="*/ 0 h 2654282"/>
                <a:gd name="connsiteX0" fmla="*/ 1384251 w 3217557"/>
                <a:gd name="connsiteY0" fmla="*/ 661544 h 2654282"/>
                <a:gd name="connsiteX1" fmla="*/ 1574067 w 3217557"/>
                <a:gd name="connsiteY1" fmla="*/ 851360 h 2654282"/>
                <a:gd name="connsiteX2" fmla="*/ 1384251 w 3217557"/>
                <a:gd name="connsiteY2" fmla="*/ 1041176 h 2654282"/>
                <a:gd name="connsiteX3" fmla="*/ 1194435 w 3217557"/>
                <a:gd name="connsiteY3" fmla="*/ 851360 h 2654282"/>
                <a:gd name="connsiteX4" fmla="*/ 1384251 w 3217557"/>
                <a:gd name="connsiteY4" fmla="*/ 661544 h 2654282"/>
                <a:gd name="connsiteX5" fmla="*/ 1993421 w 3217557"/>
                <a:gd name="connsiteY5" fmla="*/ 661544 h 2654282"/>
                <a:gd name="connsiteX6" fmla="*/ 2183237 w 3217557"/>
                <a:gd name="connsiteY6" fmla="*/ 851360 h 2654282"/>
                <a:gd name="connsiteX7" fmla="*/ 1993421 w 3217557"/>
                <a:gd name="connsiteY7" fmla="*/ 1041176 h 2654282"/>
                <a:gd name="connsiteX8" fmla="*/ 1803605 w 3217557"/>
                <a:gd name="connsiteY8" fmla="*/ 851360 h 2654282"/>
                <a:gd name="connsiteX9" fmla="*/ 1993421 w 3217557"/>
                <a:gd name="connsiteY9" fmla="*/ 661544 h 2654282"/>
                <a:gd name="connsiteX10" fmla="*/ 2602591 w 3217557"/>
                <a:gd name="connsiteY10" fmla="*/ 661544 h 2654282"/>
                <a:gd name="connsiteX11" fmla="*/ 2792407 w 3217557"/>
                <a:gd name="connsiteY11" fmla="*/ 851360 h 2654282"/>
                <a:gd name="connsiteX12" fmla="*/ 2602591 w 3217557"/>
                <a:gd name="connsiteY12" fmla="*/ 1041176 h 2654282"/>
                <a:gd name="connsiteX13" fmla="*/ 2412775 w 3217557"/>
                <a:gd name="connsiteY13" fmla="*/ 851360 h 2654282"/>
                <a:gd name="connsiteX14" fmla="*/ 2602591 w 3217557"/>
                <a:gd name="connsiteY14" fmla="*/ 661544 h 2654282"/>
                <a:gd name="connsiteX15" fmla="*/ 677114 w 3217557"/>
                <a:gd name="connsiteY15" fmla="*/ 569491 h 2654282"/>
                <a:gd name="connsiteX16" fmla="*/ 330916 w 3217557"/>
                <a:gd name="connsiteY16" fmla="*/ 569491 h 2654282"/>
                <a:gd name="connsiteX17" fmla="*/ 0 w 3217557"/>
                <a:gd name="connsiteY17" fmla="*/ 900407 h 2654282"/>
                <a:gd name="connsiteX18" fmla="*/ 0 w 3217557"/>
                <a:gd name="connsiteY18" fmla="*/ 1952009 h 2654282"/>
                <a:gd name="connsiteX19" fmla="*/ 330916 w 3217557"/>
                <a:gd name="connsiteY19" fmla="*/ 2282925 h 2654282"/>
                <a:gd name="connsiteX20" fmla="*/ 711670 w 3217557"/>
                <a:gd name="connsiteY20" fmla="*/ 2282925 h 2654282"/>
                <a:gd name="connsiteX21" fmla="*/ 275077 w 3217557"/>
                <a:gd name="connsiteY21" fmla="*/ 2654282 h 2654282"/>
                <a:gd name="connsiteX22" fmla="*/ 1294529 w 3217557"/>
                <a:gd name="connsiteY22" fmla="*/ 2282925 h 2654282"/>
                <a:gd name="connsiteX23" fmla="*/ 2117356 w 3217557"/>
                <a:gd name="connsiteY23" fmla="*/ 2282925 h 2654282"/>
                <a:gd name="connsiteX24" fmla="*/ 2418395 w 3217557"/>
                <a:gd name="connsiteY24" fmla="*/ 2087951 h 2654282"/>
                <a:gd name="connsiteX25" fmla="*/ 1830857 w 3217557"/>
                <a:gd name="connsiteY25" fmla="*/ 1799347 h 2654282"/>
                <a:gd name="connsiteX26" fmla="*/ 1008030 w 3217557"/>
                <a:gd name="connsiteY26" fmla="*/ 1799347 h 2654282"/>
                <a:gd name="connsiteX27" fmla="*/ 677114 w 3217557"/>
                <a:gd name="connsiteY27" fmla="*/ 1468431 h 2654282"/>
                <a:gd name="connsiteX28" fmla="*/ 677114 w 3217557"/>
                <a:gd name="connsiteY28" fmla="*/ 569491 h 2654282"/>
                <a:gd name="connsiteX29" fmla="*/ 2886641 w 3217557"/>
                <a:gd name="connsiteY29" fmla="*/ 0 h 2654282"/>
                <a:gd name="connsiteX30" fmla="*/ 1100201 w 3217557"/>
                <a:gd name="connsiteY30" fmla="*/ 0 h 2654282"/>
                <a:gd name="connsiteX31" fmla="*/ 769285 w 3217557"/>
                <a:gd name="connsiteY31" fmla="*/ 330916 h 2654282"/>
                <a:gd name="connsiteX32" fmla="*/ 769285 w 3217557"/>
                <a:gd name="connsiteY32" fmla="*/ 1382518 h 2654282"/>
                <a:gd name="connsiteX33" fmla="*/ 1100201 w 3217557"/>
                <a:gd name="connsiteY33" fmla="*/ 1713434 h 2654282"/>
                <a:gd name="connsiteX34" fmla="*/ 1923028 w 3217557"/>
                <a:gd name="connsiteY34" fmla="*/ 1713434 h 2654282"/>
                <a:gd name="connsiteX35" fmla="*/ 3078958 w 3217557"/>
                <a:gd name="connsiteY35" fmla="*/ 2077967 h 2654282"/>
                <a:gd name="connsiteX36" fmla="*/ 2505887 w 3217557"/>
                <a:gd name="connsiteY36" fmla="*/ 1713434 h 2654282"/>
                <a:gd name="connsiteX37" fmla="*/ 2886641 w 3217557"/>
                <a:gd name="connsiteY37" fmla="*/ 1713434 h 2654282"/>
                <a:gd name="connsiteX38" fmla="*/ 3217557 w 3217557"/>
                <a:gd name="connsiteY38" fmla="*/ 1382518 h 2654282"/>
                <a:gd name="connsiteX39" fmla="*/ 3217557 w 3217557"/>
                <a:gd name="connsiteY39" fmla="*/ 330916 h 2654282"/>
                <a:gd name="connsiteX40" fmla="*/ 2886641 w 3217557"/>
                <a:gd name="connsiteY40" fmla="*/ 0 h 2654282"/>
                <a:gd name="connsiteX0" fmla="*/ 1384251 w 3217557"/>
                <a:gd name="connsiteY0" fmla="*/ 661544 h 2654282"/>
                <a:gd name="connsiteX1" fmla="*/ 1574067 w 3217557"/>
                <a:gd name="connsiteY1" fmla="*/ 851360 h 2654282"/>
                <a:gd name="connsiteX2" fmla="*/ 1384251 w 3217557"/>
                <a:gd name="connsiteY2" fmla="*/ 1041176 h 2654282"/>
                <a:gd name="connsiteX3" fmla="*/ 1194435 w 3217557"/>
                <a:gd name="connsiteY3" fmla="*/ 851360 h 2654282"/>
                <a:gd name="connsiteX4" fmla="*/ 1384251 w 3217557"/>
                <a:gd name="connsiteY4" fmla="*/ 661544 h 2654282"/>
                <a:gd name="connsiteX5" fmla="*/ 1993421 w 3217557"/>
                <a:gd name="connsiteY5" fmla="*/ 661544 h 2654282"/>
                <a:gd name="connsiteX6" fmla="*/ 2183237 w 3217557"/>
                <a:gd name="connsiteY6" fmla="*/ 851360 h 2654282"/>
                <a:gd name="connsiteX7" fmla="*/ 1993421 w 3217557"/>
                <a:gd name="connsiteY7" fmla="*/ 1041176 h 2654282"/>
                <a:gd name="connsiteX8" fmla="*/ 1803605 w 3217557"/>
                <a:gd name="connsiteY8" fmla="*/ 851360 h 2654282"/>
                <a:gd name="connsiteX9" fmla="*/ 1993421 w 3217557"/>
                <a:gd name="connsiteY9" fmla="*/ 661544 h 2654282"/>
                <a:gd name="connsiteX10" fmla="*/ 2602591 w 3217557"/>
                <a:gd name="connsiteY10" fmla="*/ 661544 h 2654282"/>
                <a:gd name="connsiteX11" fmla="*/ 2792407 w 3217557"/>
                <a:gd name="connsiteY11" fmla="*/ 851360 h 2654282"/>
                <a:gd name="connsiteX12" fmla="*/ 2602591 w 3217557"/>
                <a:gd name="connsiteY12" fmla="*/ 1041176 h 2654282"/>
                <a:gd name="connsiteX13" fmla="*/ 2412775 w 3217557"/>
                <a:gd name="connsiteY13" fmla="*/ 851360 h 2654282"/>
                <a:gd name="connsiteX14" fmla="*/ 2602591 w 3217557"/>
                <a:gd name="connsiteY14" fmla="*/ 661544 h 2654282"/>
                <a:gd name="connsiteX15" fmla="*/ 677114 w 3217557"/>
                <a:gd name="connsiteY15" fmla="*/ 569491 h 2654282"/>
                <a:gd name="connsiteX16" fmla="*/ 330916 w 3217557"/>
                <a:gd name="connsiteY16" fmla="*/ 569491 h 2654282"/>
                <a:gd name="connsiteX17" fmla="*/ 0 w 3217557"/>
                <a:gd name="connsiteY17" fmla="*/ 900407 h 2654282"/>
                <a:gd name="connsiteX18" fmla="*/ 0 w 3217557"/>
                <a:gd name="connsiteY18" fmla="*/ 1952009 h 2654282"/>
                <a:gd name="connsiteX19" fmla="*/ 330916 w 3217557"/>
                <a:gd name="connsiteY19" fmla="*/ 2282925 h 2654282"/>
                <a:gd name="connsiteX20" fmla="*/ 711670 w 3217557"/>
                <a:gd name="connsiteY20" fmla="*/ 2282925 h 2654282"/>
                <a:gd name="connsiteX21" fmla="*/ 275077 w 3217557"/>
                <a:gd name="connsiteY21" fmla="*/ 2654282 h 2654282"/>
                <a:gd name="connsiteX22" fmla="*/ 1294529 w 3217557"/>
                <a:gd name="connsiteY22" fmla="*/ 2282925 h 2654282"/>
                <a:gd name="connsiteX23" fmla="*/ 2117356 w 3217557"/>
                <a:gd name="connsiteY23" fmla="*/ 2282925 h 2654282"/>
                <a:gd name="connsiteX24" fmla="*/ 2418395 w 3217557"/>
                <a:gd name="connsiteY24" fmla="*/ 2087951 h 2654282"/>
                <a:gd name="connsiteX25" fmla="*/ 1830857 w 3217557"/>
                <a:gd name="connsiteY25" fmla="*/ 1799347 h 2654282"/>
                <a:gd name="connsiteX26" fmla="*/ 1008030 w 3217557"/>
                <a:gd name="connsiteY26" fmla="*/ 1799347 h 2654282"/>
                <a:gd name="connsiteX27" fmla="*/ 677114 w 3217557"/>
                <a:gd name="connsiteY27" fmla="*/ 1468431 h 2654282"/>
                <a:gd name="connsiteX28" fmla="*/ 677114 w 3217557"/>
                <a:gd name="connsiteY28" fmla="*/ 569491 h 2654282"/>
                <a:gd name="connsiteX29" fmla="*/ 2886641 w 3217557"/>
                <a:gd name="connsiteY29" fmla="*/ 0 h 2654282"/>
                <a:gd name="connsiteX30" fmla="*/ 1100201 w 3217557"/>
                <a:gd name="connsiteY30" fmla="*/ 0 h 2654282"/>
                <a:gd name="connsiteX31" fmla="*/ 769285 w 3217557"/>
                <a:gd name="connsiteY31" fmla="*/ 330916 h 2654282"/>
                <a:gd name="connsiteX32" fmla="*/ 769285 w 3217557"/>
                <a:gd name="connsiteY32" fmla="*/ 1382518 h 2654282"/>
                <a:gd name="connsiteX33" fmla="*/ 1100201 w 3217557"/>
                <a:gd name="connsiteY33" fmla="*/ 1713434 h 2654282"/>
                <a:gd name="connsiteX34" fmla="*/ 1923028 w 3217557"/>
                <a:gd name="connsiteY34" fmla="*/ 1713434 h 2654282"/>
                <a:gd name="connsiteX35" fmla="*/ 3078958 w 3217557"/>
                <a:gd name="connsiteY35" fmla="*/ 2077967 h 2654282"/>
                <a:gd name="connsiteX36" fmla="*/ 2505887 w 3217557"/>
                <a:gd name="connsiteY36" fmla="*/ 1713434 h 2654282"/>
                <a:gd name="connsiteX37" fmla="*/ 2886641 w 3217557"/>
                <a:gd name="connsiteY37" fmla="*/ 1713434 h 2654282"/>
                <a:gd name="connsiteX38" fmla="*/ 3217557 w 3217557"/>
                <a:gd name="connsiteY38" fmla="*/ 1382518 h 2654282"/>
                <a:gd name="connsiteX39" fmla="*/ 3217557 w 3217557"/>
                <a:gd name="connsiteY39" fmla="*/ 330916 h 2654282"/>
                <a:gd name="connsiteX40" fmla="*/ 2886641 w 3217557"/>
                <a:gd name="connsiteY40" fmla="*/ 0 h 2654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217557" h="2654282">
                  <a:moveTo>
                    <a:pt x="1384251" y="661544"/>
                  </a:moveTo>
                  <a:cubicBezTo>
                    <a:pt x="1489083" y="661544"/>
                    <a:pt x="1574067" y="746528"/>
                    <a:pt x="1574067" y="851360"/>
                  </a:cubicBezTo>
                  <a:cubicBezTo>
                    <a:pt x="1574067" y="956192"/>
                    <a:pt x="1489083" y="1041176"/>
                    <a:pt x="1384251" y="1041176"/>
                  </a:cubicBezTo>
                  <a:cubicBezTo>
                    <a:pt x="1279419" y="1041176"/>
                    <a:pt x="1194435" y="956192"/>
                    <a:pt x="1194435" y="851360"/>
                  </a:cubicBezTo>
                  <a:cubicBezTo>
                    <a:pt x="1194435" y="746528"/>
                    <a:pt x="1279419" y="661544"/>
                    <a:pt x="1384251" y="661544"/>
                  </a:cubicBezTo>
                  <a:close/>
                  <a:moveTo>
                    <a:pt x="1993421" y="661544"/>
                  </a:moveTo>
                  <a:cubicBezTo>
                    <a:pt x="2098253" y="661544"/>
                    <a:pt x="2183237" y="746528"/>
                    <a:pt x="2183237" y="851360"/>
                  </a:cubicBezTo>
                  <a:cubicBezTo>
                    <a:pt x="2183237" y="956192"/>
                    <a:pt x="2098253" y="1041176"/>
                    <a:pt x="1993421" y="1041176"/>
                  </a:cubicBezTo>
                  <a:cubicBezTo>
                    <a:pt x="1888589" y="1041176"/>
                    <a:pt x="1803605" y="956192"/>
                    <a:pt x="1803605" y="851360"/>
                  </a:cubicBezTo>
                  <a:cubicBezTo>
                    <a:pt x="1803605" y="746528"/>
                    <a:pt x="1888589" y="661544"/>
                    <a:pt x="1993421" y="661544"/>
                  </a:cubicBezTo>
                  <a:close/>
                  <a:moveTo>
                    <a:pt x="2602591" y="661544"/>
                  </a:moveTo>
                  <a:cubicBezTo>
                    <a:pt x="2707423" y="661544"/>
                    <a:pt x="2792407" y="746528"/>
                    <a:pt x="2792407" y="851360"/>
                  </a:cubicBezTo>
                  <a:cubicBezTo>
                    <a:pt x="2792407" y="956192"/>
                    <a:pt x="2707423" y="1041176"/>
                    <a:pt x="2602591" y="1041176"/>
                  </a:cubicBezTo>
                  <a:cubicBezTo>
                    <a:pt x="2497759" y="1041176"/>
                    <a:pt x="2412775" y="956192"/>
                    <a:pt x="2412775" y="851360"/>
                  </a:cubicBezTo>
                  <a:cubicBezTo>
                    <a:pt x="2412775" y="746528"/>
                    <a:pt x="2497759" y="661544"/>
                    <a:pt x="2602591" y="661544"/>
                  </a:cubicBezTo>
                  <a:close/>
                  <a:moveTo>
                    <a:pt x="677114" y="569491"/>
                  </a:moveTo>
                  <a:lnTo>
                    <a:pt x="330916" y="569491"/>
                  </a:lnTo>
                  <a:cubicBezTo>
                    <a:pt x="148156" y="569491"/>
                    <a:pt x="0" y="717647"/>
                    <a:pt x="0" y="900407"/>
                  </a:cubicBezTo>
                  <a:lnTo>
                    <a:pt x="0" y="1952009"/>
                  </a:lnTo>
                  <a:cubicBezTo>
                    <a:pt x="0" y="2134769"/>
                    <a:pt x="148156" y="2282925"/>
                    <a:pt x="330916" y="2282925"/>
                  </a:cubicBezTo>
                  <a:lnTo>
                    <a:pt x="711670" y="2282925"/>
                  </a:lnTo>
                  <a:cubicBezTo>
                    <a:pt x="639726" y="2394386"/>
                    <a:pt x="647101" y="2475544"/>
                    <a:pt x="275077" y="2654282"/>
                  </a:cubicBezTo>
                  <a:cubicBezTo>
                    <a:pt x="900998" y="2583693"/>
                    <a:pt x="998412" y="2552618"/>
                    <a:pt x="1294529" y="2282925"/>
                  </a:cubicBezTo>
                  <a:lnTo>
                    <a:pt x="2117356" y="2282925"/>
                  </a:lnTo>
                  <a:cubicBezTo>
                    <a:pt x="2251554" y="2282925"/>
                    <a:pt x="2367095" y="2203043"/>
                    <a:pt x="2418395" y="2087951"/>
                  </a:cubicBezTo>
                  <a:cubicBezTo>
                    <a:pt x="2205538" y="2022975"/>
                    <a:pt x="2032941" y="1932583"/>
                    <a:pt x="1830857" y="1799347"/>
                  </a:cubicBezTo>
                  <a:lnTo>
                    <a:pt x="1008030" y="1799347"/>
                  </a:lnTo>
                  <a:cubicBezTo>
                    <a:pt x="825270" y="1799347"/>
                    <a:pt x="677114" y="1651191"/>
                    <a:pt x="677114" y="1468431"/>
                  </a:cubicBezTo>
                  <a:lnTo>
                    <a:pt x="677114" y="569491"/>
                  </a:lnTo>
                  <a:close/>
                  <a:moveTo>
                    <a:pt x="2886641" y="0"/>
                  </a:moveTo>
                  <a:lnTo>
                    <a:pt x="1100201" y="0"/>
                  </a:lnTo>
                  <a:cubicBezTo>
                    <a:pt x="917441" y="0"/>
                    <a:pt x="769285" y="148156"/>
                    <a:pt x="769285" y="330916"/>
                  </a:cubicBezTo>
                  <a:lnTo>
                    <a:pt x="769285" y="1382518"/>
                  </a:lnTo>
                  <a:cubicBezTo>
                    <a:pt x="769285" y="1565278"/>
                    <a:pt x="917441" y="1713434"/>
                    <a:pt x="1100201" y="1713434"/>
                  </a:cubicBezTo>
                  <a:lnTo>
                    <a:pt x="1923028" y="1713434"/>
                  </a:lnTo>
                  <a:cubicBezTo>
                    <a:pt x="2301032" y="1962656"/>
                    <a:pt x="2453037" y="2007378"/>
                    <a:pt x="3078958" y="2077967"/>
                  </a:cubicBezTo>
                  <a:cubicBezTo>
                    <a:pt x="2713759" y="1878758"/>
                    <a:pt x="2673367" y="1899957"/>
                    <a:pt x="2505887" y="1713434"/>
                  </a:cubicBezTo>
                  <a:lnTo>
                    <a:pt x="2886641" y="1713434"/>
                  </a:lnTo>
                  <a:cubicBezTo>
                    <a:pt x="3069401" y="1713434"/>
                    <a:pt x="3217557" y="1565278"/>
                    <a:pt x="3217557" y="1382518"/>
                  </a:cubicBezTo>
                  <a:lnTo>
                    <a:pt x="3217557" y="330916"/>
                  </a:lnTo>
                  <a:cubicBezTo>
                    <a:pt x="3217557" y="148156"/>
                    <a:pt x="3069401" y="0"/>
                    <a:pt x="2886641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Arial Unicode MS"/>
              </a:endParaRPr>
            </a:p>
          </p:txBody>
        </p:sp>
        <p:sp>
          <p:nvSpPr>
            <p:cNvPr id="125" name="Oval 21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B257E012-9012-4341-A8C9-24AF23C7C8A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687690" y="3197072"/>
              <a:ext cx="416279" cy="419755"/>
            </a:xfrm>
            <a:custGeom>
              <a:avLst/>
              <a:gdLst/>
              <a:ahLst/>
              <a:cxnLst/>
              <a:rect l="l" t="t" r="r" b="b"/>
              <a:pathLst>
                <a:path w="1652142" h="1665940">
                  <a:moveTo>
                    <a:pt x="898689" y="548008"/>
                  </a:moveTo>
                  <a:cubicBezTo>
                    <a:pt x="737950" y="504938"/>
                    <a:pt x="572731" y="600328"/>
                    <a:pt x="529661" y="761066"/>
                  </a:cubicBezTo>
                  <a:cubicBezTo>
                    <a:pt x="486591" y="921805"/>
                    <a:pt x="581980" y="1087025"/>
                    <a:pt x="742719" y="1130094"/>
                  </a:cubicBezTo>
                  <a:cubicBezTo>
                    <a:pt x="903458" y="1173164"/>
                    <a:pt x="1068677" y="1077775"/>
                    <a:pt x="1111747" y="917036"/>
                  </a:cubicBezTo>
                  <a:cubicBezTo>
                    <a:pt x="1154817" y="756297"/>
                    <a:pt x="1059428" y="591077"/>
                    <a:pt x="898689" y="548008"/>
                  </a:cubicBezTo>
                  <a:close/>
                  <a:moveTo>
                    <a:pt x="952303" y="347916"/>
                  </a:moveTo>
                  <a:cubicBezTo>
                    <a:pt x="1223549" y="420596"/>
                    <a:pt x="1384519" y="699404"/>
                    <a:pt x="1311839" y="970650"/>
                  </a:cubicBezTo>
                  <a:cubicBezTo>
                    <a:pt x="1239159" y="1241896"/>
                    <a:pt x="960351" y="1402866"/>
                    <a:pt x="689105" y="1330186"/>
                  </a:cubicBezTo>
                  <a:cubicBezTo>
                    <a:pt x="417859" y="1257506"/>
                    <a:pt x="256889" y="978698"/>
                    <a:pt x="329569" y="707451"/>
                  </a:cubicBezTo>
                  <a:cubicBezTo>
                    <a:pt x="402249" y="436205"/>
                    <a:pt x="681057" y="275235"/>
                    <a:pt x="952303" y="347916"/>
                  </a:cubicBezTo>
                  <a:close/>
                  <a:moveTo>
                    <a:pt x="971799" y="275155"/>
                  </a:moveTo>
                  <a:cubicBezTo>
                    <a:pt x="660368" y="191707"/>
                    <a:pt x="340256" y="376524"/>
                    <a:pt x="256808" y="687955"/>
                  </a:cubicBezTo>
                  <a:cubicBezTo>
                    <a:pt x="173361" y="999387"/>
                    <a:pt x="358178" y="1319499"/>
                    <a:pt x="669609" y="1402947"/>
                  </a:cubicBezTo>
                  <a:cubicBezTo>
                    <a:pt x="981040" y="1486395"/>
                    <a:pt x="1301152" y="1301577"/>
                    <a:pt x="1384600" y="990146"/>
                  </a:cubicBezTo>
                  <a:cubicBezTo>
                    <a:pt x="1468047" y="678715"/>
                    <a:pt x="1283230" y="358603"/>
                    <a:pt x="971799" y="275155"/>
                  </a:cubicBezTo>
                  <a:close/>
                  <a:moveTo>
                    <a:pt x="1652142" y="394531"/>
                  </a:moveTo>
                  <a:lnTo>
                    <a:pt x="1649662" y="403784"/>
                  </a:lnTo>
                  <a:lnTo>
                    <a:pt x="1647140" y="399895"/>
                  </a:lnTo>
                  <a:close/>
                  <a:moveTo>
                    <a:pt x="1158157" y="65026"/>
                  </a:moveTo>
                  <a:lnTo>
                    <a:pt x="1154679" y="271718"/>
                  </a:lnTo>
                  <a:lnTo>
                    <a:pt x="1148331" y="270017"/>
                  </a:lnTo>
                  <a:cubicBezTo>
                    <a:pt x="1200055" y="299127"/>
                    <a:pt x="1246804" y="334821"/>
                    <a:pt x="1286346" y="377149"/>
                  </a:cubicBezTo>
                  <a:lnTo>
                    <a:pt x="1470353" y="331395"/>
                  </a:lnTo>
                  <a:lnTo>
                    <a:pt x="1588305" y="553229"/>
                  </a:lnTo>
                  <a:lnTo>
                    <a:pt x="1457194" y="671432"/>
                  </a:lnTo>
                  <a:cubicBezTo>
                    <a:pt x="1473630" y="731297"/>
                    <a:pt x="1481376" y="793983"/>
                    <a:pt x="1478595" y="857704"/>
                  </a:cubicBezTo>
                  <a:lnTo>
                    <a:pt x="1642362" y="948616"/>
                  </a:lnTo>
                  <a:lnTo>
                    <a:pt x="1577335" y="1191298"/>
                  </a:lnTo>
                  <a:lnTo>
                    <a:pt x="1378614" y="1187955"/>
                  </a:lnTo>
                  <a:cubicBezTo>
                    <a:pt x="1353489" y="1229936"/>
                    <a:pt x="1323048" y="1267799"/>
                    <a:pt x="1288939" y="1301599"/>
                  </a:cubicBezTo>
                  <a:lnTo>
                    <a:pt x="1354201" y="1471932"/>
                  </a:lnTo>
                  <a:lnTo>
                    <a:pt x="1148396" y="1616039"/>
                  </a:lnTo>
                  <a:lnTo>
                    <a:pt x="992294" y="1480516"/>
                  </a:lnTo>
                  <a:lnTo>
                    <a:pt x="1011291" y="1467215"/>
                  </a:lnTo>
                  <a:cubicBezTo>
                    <a:pt x="951500" y="1486565"/>
                    <a:pt x="888271" y="1495869"/>
                    <a:pt x="823805" y="1495510"/>
                  </a:cubicBezTo>
                  <a:lnTo>
                    <a:pt x="729193" y="1665940"/>
                  </a:lnTo>
                  <a:lnTo>
                    <a:pt x="486511" y="1600914"/>
                  </a:lnTo>
                  <a:lnTo>
                    <a:pt x="489790" y="1406012"/>
                  </a:lnTo>
                  <a:cubicBezTo>
                    <a:pt x="438364" y="1376702"/>
                    <a:pt x="391917" y="1340859"/>
                    <a:pt x="352658" y="1298452"/>
                  </a:cubicBezTo>
                  <a:lnTo>
                    <a:pt x="355803" y="1305197"/>
                  </a:lnTo>
                  <a:lnTo>
                    <a:pt x="152856" y="1344512"/>
                  </a:lnTo>
                  <a:lnTo>
                    <a:pt x="46675" y="1116809"/>
                  </a:lnTo>
                  <a:lnTo>
                    <a:pt x="183929" y="1005520"/>
                  </a:lnTo>
                  <a:cubicBezTo>
                    <a:pt x="169279" y="951824"/>
                    <a:pt x="161626" y="895865"/>
                    <a:pt x="161615" y="838915"/>
                  </a:cubicBezTo>
                  <a:lnTo>
                    <a:pt x="0" y="749197"/>
                  </a:lnTo>
                  <a:lnTo>
                    <a:pt x="65026" y="506515"/>
                  </a:lnTo>
                  <a:lnTo>
                    <a:pt x="250227" y="509630"/>
                  </a:lnTo>
                  <a:cubicBezTo>
                    <a:pt x="275353" y="465291"/>
                    <a:pt x="305693" y="424864"/>
                    <a:pt x="340015" y="388679"/>
                  </a:cubicBezTo>
                  <a:lnTo>
                    <a:pt x="277984" y="197357"/>
                  </a:lnTo>
                  <a:lnTo>
                    <a:pt x="491050" y="64219"/>
                  </a:lnTo>
                  <a:lnTo>
                    <a:pt x="639843" y="207726"/>
                  </a:lnTo>
                  <a:lnTo>
                    <a:pt x="638348" y="208660"/>
                  </a:lnTo>
                  <a:cubicBezTo>
                    <a:pt x="696840" y="190256"/>
                    <a:pt x="758594" y="181748"/>
                    <a:pt x="821488" y="182440"/>
                  </a:cubicBezTo>
                  <a:lnTo>
                    <a:pt x="815140" y="180739"/>
                  </a:lnTo>
                  <a:lnTo>
                    <a:pt x="915476" y="0"/>
                  </a:lnTo>
                  <a:close/>
                </a:path>
              </a:pathLst>
            </a:custGeom>
            <a:solidFill>
              <a:srgbClr val="19649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Arial Unicode M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08346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ítulo 1">
            <a:extLst>
              <a:ext uri="{FF2B5EF4-FFF2-40B4-BE49-F238E27FC236}">
                <a16:creationId xmlns="" xmlns:a16="http://schemas.microsoft.com/office/drawing/2014/main" id="{2F24E1AB-A4DD-0A45-A04F-82B4AE9B60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7832" y="372496"/>
            <a:ext cx="8209048" cy="530024"/>
          </a:xfrm>
        </p:spPr>
        <p:txBody>
          <a:bodyPr>
            <a:normAutofit/>
          </a:bodyPr>
          <a:lstStyle/>
          <a:p>
            <a:r>
              <a:rPr lang="es-ES" dirty="0"/>
              <a:t>Planificación de ENESEM 2024</a:t>
            </a:r>
          </a:p>
        </p:txBody>
      </p:sp>
      <p:graphicFrame>
        <p:nvGraphicFramePr>
          <p:cNvPr id="56" name="Google Shape;1915;p39">
            <a:extLst>
              <a:ext uri="{FF2B5EF4-FFF2-40B4-BE49-F238E27FC236}">
                <a16:creationId xmlns:a16="http://schemas.microsoft.com/office/drawing/2014/main" xmlns="" id="{04961EB2-5212-B13D-CA64-BC0734D0337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72607628"/>
              </p:ext>
            </p:extLst>
          </p:nvPr>
        </p:nvGraphicFramePr>
        <p:xfrm>
          <a:off x="398500" y="1273995"/>
          <a:ext cx="11406815" cy="5511084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492564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62029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62029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62029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62029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40686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C" sz="1600" b="1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Fira Sans Extra Condensed"/>
                        </a:rPr>
                        <a:t>Litoral</a:t>
                      </a:r>
                      <a:endParaRPr sz="16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C" sz="1600" b="1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Fira Sans Extra Condensed"/>
                        </a:rPr>
                        <a:t>Ac campo</a:t>
                      </a:r>
                      <a:endParaRPr sz="16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C" sz="1600" b="1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Fira Sans Extra Condensed"/>
                        </a:rPr>
                        <a:t>Centro</a:t>
                      </a:r>
                      <a:endParaRPr sz="16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C" sz="1600" b="1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Fira Sans Extra Condensed"/>
                        </a:rPr>
                        <a:t>Sur</a:t>
                      </a:r>
                      <a:endParaRPr sz="16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0686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s-ES" sz="14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Roboto"/>
                        </a:rPr>
                        <a:t>Reformar PAC</a:t>
                      </a: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4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 dirty="0">
                        <a:solidFill>
                          <a:schemeClr val="lt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 dirty="0">
                        <a:solidFill>
                          <a:schemeClr val="lt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 dirty="0">
                        <a:solidFill>
                          <a:schemeClr val="lt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 dirty="0">
                        <a:solidFill>
                          <a:schemeClr val="lt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068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s-ES" sz="14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Roboto"/>
                        </a:rPr>
                        <a:t>Ínfima cuantía/ Contratación de Difusión / proceso previo a contratación de camionetas </a:t>
                      </a: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 dirty="0">
                        <a:solidFill>
                          <a:schemeClr val="lt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 dirty="0">
                        <a:solidFill>
                          <a:schemeClr val="lt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 dirty="0">
                        <a:solidFill>
                          <a:schemeClr val="lt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 dirty="0">
                        <a:solidFill>
                          <a:schemeClr val="lt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99069521"/>
                  </a:ext>
                </a:extLst>
              </a:tr>
              <a:tr h="610318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s-ES" sz="14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Roboto"/>
                        </a:rPr>
                        <a:t>Elaboración de TDR, estudio de mercado, estudio técnico, informe de necesidad</a:t>
                      </a: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 dirty="0">
                        <a:solidFill>
                          <a:schemeClr val="lt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 dirty="0">
                        <a:solidFill>
                          <a:schemeClr val="lt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 dirty="0">
                        <a:solidFill>
                          <a:schemeClr val="lt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 dirty="0">
                        <a:solidFill>
                          <a:schemeClr val="lt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08124676"/>
                  </a:ext>
                </a:extLst>
              </a:tr>
              <a:tr h="4068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s-ES" sz="14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Roboto"/>
                        </a:rPr>
                        <a:t>Revisión de documentación y emisión de certificado de catálogo electrónico, certificado PAC)</a:t>
                      </a: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 dirty="0">
                        <a:solidFill>
                          <a:schemeClr val="lt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>
                        <a:solidFill>
                          <a:schemeClr val="lt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 dirty="0">
                        <a:solidFill>
                          <a:schemeClr val="lt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 dirty="0">
                        <a:solidFill>
                          <a:schemeClr val="lt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37276010"/>
                  </a:ext>
                </a:extLst>
              </a:tr>
              <a:tr h="40686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14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Roboto"/>
                        </a:rPr>
                        <a:t>Aprobación de documentación</a:t>
                      </a: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4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 dirty="0">
                        <a:solidFill>
                          <a:schemeClr val="lt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 dirty="0">
                        <a:solidFill>
                          <a:schemeClr val="lt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 dirty="0">
                        <a:solidFill>
                          <a:schemeClr val="lt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 dirty="0">
                        <a:solidFill>
                          <a:schemeClr val="lt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0686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C" sz="14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Roboto"/>
                        </a:rPr>
                        <a:t>Solicitud de dictamen </a:t>
                      </a:r>
                      <a:r>
                        <a:rPr lang="es-EC" sz="1400" dirty="0" smtClean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Roboto"/>
                        </a:rPr>
                        <a:t>Inmobiliar</a:t>
                      </a:r>
                      <a:endParaRPr lang="es-EC" sz="14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 dirty="0">
                        <a:solidFill>
                          <a:schemeClr val="lt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 dirty="0">
                        <a:solidFill>
                          <a:schemeClr val="lt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 dirty="0">
                        <a:solidFill>
                          <a:schemeClr val="lt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 dirty="0">
                        <a:solidFill>
                          <a:schemeClr val="lt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068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14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Roboto"/>
                        </a:rPr>
                        <a:t>Solicitud de Inicio de Proceso - Área requirente a CGAF</a:t>
                      </a: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 dirty="0">
                        <a:solidFill>
                          <a:schemeClr val="lt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 dirty="0">
                        <a:solidFill>
                          <a:schemeClr val="lt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 dirty="0">
                        <a:solidFill>
                          <a:schemeClr val="lt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 dirty="0">
                        <a:solidFill>
                          <a:schemeClr val="lt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89445661"/>
                  </a:ext>
                </a:extLst>
              </a:tr>
              <a:tr h="4068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14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Roboto"/>
                        </a:rPr>
                        <a:t>Publicación en Prensa</a:t>
                      </a: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 dirty="0">
                        <a:solidFill>
                          <a:schemeClr val="lt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 dirty="0">
                        <a:solidFill>
                          <a:schemeClr val="lt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 dirty="0">
                        <a:solidFill>
                          <a:schemeClr val="lt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 dirty="0">
                        <a:solidFill>
                          <a:schemeClr val="lt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628778432"/>
                  </a:ext>
                </a:extLst>
              </a:tr>
              <a:tr h="406867">
                <a:tc>
                  <a:txBody>
                    <a:bodyPr/>
                    <a:lstStyle/>
                    <a:p>
                      <a:pPr marL="0" lvl="0" indent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Roboto"/>
                        </a:rPr>
                        <a:t>Entrega de Ofertas y Calificación de ofertas</a:t>
                      </a: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 dirty="0">
                        <a:solidFill>
                          <a:schemeClr val="lt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>
                        <a:solidFill>
                          <a:schemeClr val="lt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 dirty="0">
                        <a:solidFill>
                          <a:schemeClr val="lt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 dirty="0">
                        <a:solidFill>
                          <a:schemeClr val="lt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947893143"/>
                  </a:ext>
                </a:extLst>
              </a:tr>
              <a:tr h="4068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14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Roboto"/>
                        </a:rPr>
                        <a:t>Elaboración de contratos / firma de contratos</a:t>
                      </a: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 dirty="0">
                        <a:solidFill>
                          <a:schemeClr val="lt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>
                        <a:solidFill>
                          <a:schemeClr val="lt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 dirty="0">
                        <a:solidFill>
                          <a:schemeClr val="lt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 dirty="0">
                        <a:solidFill>
                          <a:schemeClr val="lt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845991971"/>
                  </a:ext>
                </a:extLst>
              </a:tr>
              <a:tr h="40686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C" sz="14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Roboto"/>
                        </a:rPr>
                        <a:t>Inicio de servicio</a:t>
                      </a: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4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 dirty="0">
                        <a:solidFill>
                          <a:schemeClr val="lt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 dirty="0">
                        <a:solidFill>
                          <a:schemeClr val="lt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 dirty="0">
                        <a:solidFill>
                          <a:schemeClr val="lt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 dirty="0">
                        <a:solidFill>
                          <a:schemeClr val="lt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Fira Sans Extra Condense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grpSp>
        <p:nvGrpSpPr>
          <p:cNvPr id="57" name="Google Shape;1956;p39">
            <a:extLst>
              <a:ext uri="{FF2B5EF4-FFF2-40B4-BE49-F238E27FC236}">
                <a16:creationId xmlns:a16="http://schemas.microsoft.com/office/drawing/2014/main" xmlns="" id="{F39C6C6E-53C4-4DBC-B36B-BB1D974E88DF}"/>
              </a:ext>
            </a:extLst>
          </p:cNvPr>
          <p:cNvGrpSpPr/>
          <p:nvPr/>
        </p:nvGrpSpPr>
        <p:grpSpPr>
          <a:xfrm>
            <a:off x="8451618" y="3518039"/>
            <a:ext cx="252000" cy="252000"/>
            <a:chOff x="-885125" y="1477525"/>
            <a:chExt cx="671100" cy="671100"/>
          </a:xfrm>
        </p:grpSpPr>
        <p:sp>
          <p:nvSpPr>
            <p:cNvPr id="58" name="Google Shape;1957;p39">
              <a:extLst>
                <a:ext uri="{FF2B5EF4-FFF2-40B4-BE49-F238E27FC236}">
                  <a16:creationId xmlns:a16="http://schemas.microsoft.com/office/drawing/2014/main" xmlns="" id="{859CCCC7-69D6-1CCE-AE9C-4EE0D4C700B4}"/>
                </a:ext>
              </a:extLst>
            </p:cNvPr>
            <p:cNvSpPr/>
            <p:nvPr/>
          </p:nvSpPr>
          <p:spPr>
            <a:xfrm>
              <a:off x="-885125" y="1477525"/>
              <a:ext cx="671100" cy="671100"/>
            </a:xfrm>
            <a:prstGeom prst="ellipse">
              <a:avLst/>
            </a:prstGeom>
            <a:solidFill>
              <a:srgbClr val="5397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" name="Google Shape;1958;p39">
              <a:extLst>
                <a:ext uri="{FF2B5EF4-FFF2-40B4-BE49-F238E27FC236}">
                  <a16:creationId xmlns:a16="http://schemas.microsoft.com/office/drawing/2014/main" xmlns="" id="{A8803F96-3FEB-7C11-B4D8-BFE8EED35494}"/>
                </a:ext>
              </a:extLst>
            </p:cNvPr>
            <p:cNvSpPr/>
            <p:nvPr/>
          </p:nvSpPr>
          <p:spPr>
            <a:xfrm>
              <a:off x="-793940" y="1630480"/>
              <a:ext cx="427366" cy="365195"/>
            </a:xfrm>
            <a:custGeom>
              <a:avLst/>
              <a:gdLst/>
              <a:ahLst/>
              <a:cxnLst/>
              <a:rect l="l" t="t" r="r" b="b"/>
              <a:pathLst>
                <a:path w="12497" h="10679" extrusionOk="0">
                  <a:moveTo>
                    <a:pt x="9984" y="2685"/>
                  </a:moveTo>
                  <a:cubicBezTo>
                    <a:pt x="10145" y="2685"/>
                    <a:pt x="10305" y="2751"/>
                    <a:pt x="10424" y="2882"/>
                  </a:cubicBezTo>
                  <a:cubicBezTo>
                    <a:pt x="10686" y="3120"/>
                    <a:pt x="10686" y="3525"/>
                    <a:pt x="10424" y="3763"/>
                  </a:cubicBezTo>
                  <a:lnTo>
                    <a:pt x="6948" y="7264"/>
                  </a:lnTo>
                  <a:cubicBezTo>
                    <a:pt x="6817" y="7383"/>
                    <a:pt x="6650" y="7442"/>
                    <a:pt x="6483" y="7442"/>
                  </a:cubicBezTo>
                  <a:cubicBezTo>
                    <a:pt x="6316" y="7442"/>
                    <a:pt x="6150" y="7383"/>
                    <a:pt x="6019" y="7264"/>
                  </a:cubicBezTo>
                  <a:lnTo>
                    <a:pt x="4018" y="5263"/>
                  </a:lnTo>
                  <a:cubicBezTo>
                    <a:pt x="3780" y="5025"/>
                    <a:pt x="3780" y="4620"/>
                    <a:pt x="4018" y="4358"/>
                  </a:cubicBezTo>
                  <a:cubicBezTo>
                    <a:pt x="4149" y="4251"/>
                    <a:pt x="4310" y="4198"/>
                    <a:pt x="4471" y="4198"/>
                  </a:cubicBezTo>
                  <a:cubicBezTo>
                    <a:pt x="4632" y="4198"/>
                    <a:pt x="4792" y="4251"/>
                    <a:pt x="4923" y="4358"/>
                  </a:cubicBezTo>
                  <a:lnTo>
                    <a:pt x="6519" y="5906"/>
                  </a:lnTo>
                  <a:lnTo>
                    <a:pt x="9543" y="2882"/>
                  </a:lnTo>
                  <a:cubicBezTo>
                    <a:pt x="9662" y="2751"/>
                    <a:pt x="9823" y="2685"/>
                    <a:pt x="9984" y="2685"/>
                  </a:cubicBezTo>
                  <a:close/>
                  <a:moveTo>
                    <a:pt x="7132" y="0"/>
                  </a:moveTo>
                  <a:cubicBezTo>
                    <a:pt x="2389" y="0"/>
                    <a:pt x="1" y="5746"/>
                    <a:pt x="3375" y="9097"/>
                  </a:cubicBezTo>
                  <a:cubicBezTo>
                    <a:pt x="4460" y="10190"/>
                    <a:pt x="5796" y="10678"/>
                    <a:pt x="7108" y="10678"/>
                  </a:cubicBezTo>
                  <a:cubicBezTo>
                    <a:pt x="9856" y="10678"/>
                    <a:pt x="12496" y="8535"/>
                    <a:pt x="12496" y="5311"/>
                  </a:cubicBezTo>
                  <a:cubicBezTo>
                    <a:pt x="12473" y="2382"/>
                    <a:pt x="10091" y="0"/>
                    <a:pt x="7162" y="0"/>
                  </a:cubicBezTo>
                  <a:cubicBezTo>
                    <a:pt x="7152" y="0"/>
                    <a:pt x="7142" y="0"/>
                    <a:pt x="713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60" name="Google Shape;1956;p39">
            <a:extLst>
              <a:ext uri="{FF2B5EF4-FFF2-40B4-BE49-F238E27FC236}">
                <a16:creationId xmlns:a16="http://schemas.microsoft.com/office/drawing/2014/main" xmlns="" id="{AC1D3011-D267-1B19-0201-904AAA5FA148}"/>
              </a:ext>
            </a:extLst>
          </p:cNvPr>
          <p:cNvGrpSpPr/>
          <p:nvPr/>
        </p:nvGrpSpPr>
        <p:grpSpPr>
          <a:xfrm>
            <a:off x="8451618" y="2300560"/>
            <a:ext cx="252000" cy="252000"/>
            <a:chOff x="-885125" y="1477525"/>
            <a:chExt cx="671100" cy="671100"/>
          </a:xfrm>
        </p:grpSpPr>
        <p:sp>
          <p:nvSpPr>
            <p:cNvPr id="61" name="Google Shape;1957;p39">
              <a:extLst>
                <a:ext uri="{FF2B5EF4-FFF2-40B4-BE49-F238E27FC236}">
                  <a16:creationId xmlns:a16="http://schemas.microsoft.com/office/drawing/2014/main" xmlns="" id="{B1CE49B0-8F6D-9732-5FCC-90A8651FF283}"/>
                </a:ext>
              </a:extLst>
            </p:cNvPr>
            <p:cNvSpPr/>
            <p:nvPr/>
          </p:nvSpPr>
          <p:spPr>
            <a:xfrm>
              <a:off x="-885125" y="1477525"/>
              <a:ext cx="671100" cy="671100"/>
            </a:xfrm>
            <a:prstGeom prst="ellipse">
              <a:avLst/>
            </a:prstGeom>
            <a:solidFill>
              <a:srgbClr val="5397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" name="Google Shape;1958;p39">
              <a:extLst>
                <a:ext uri="{FF2B5EF4-FFF2-40B4-BE49-F238E27FC236}">
                  <a16:creationId xmlns:a16="http://schemas.microsoft.com/office/drawing/2014/main" xmlns="" id="{2F9C3A1B-012B-2BF2-0B88-14F8AE02F65A}"/>
                </a:ext>
              </a:extLst>
            </p:cNvPr>
            <p:cNvSpPr/>
            <p:nvPr/>
          </p:nvSpPr>
          <p:spPr>
            <a:xfrm>
              <a:off x="-793940" y="1630480"/>
              <a:ext cx="427366" cy="365195"/>
            </a:xfrm>
            <a:custGeom>
              <a:avLst/>
              <a:gdLst/>
              <a:ahLst/>
              <a:cxnLst/>
              <a:rect l="l" t="t" r="r" b="b"/>
              <a:pathLst>
                <a:path w="12497" h="10679" extrusionOk="0">
                  <a:moveTo>
                    <a:pt x="9984" y="2685"/>
                  </a:moveTo>
                  <a:cubicBezTo>
                    <a:pt x="10145" y="2685"/>
                    <a:pt x="10305" y="2751"/>
                    <a:pt x="10424" y="2882"/>
                  </a:cubicBezTo>
                  <a:cubicBezTo>
                    <a:pt x="10686" y="3120"/>
                    <a:pt x="10686" y="3525"/>
                    <a:pt x="10424" y="3763"/>
                  </a:cubicBezTo>
                  <a:lnTo>
                    <a:pt x="6948" y="7264"/>
                  </a:lnTo>
                  <a:cubicBezTo>
                    <a:pt x="6817" y="7383"/>
                    <a:pt x="6650" y="7442"/>
                    <a:pt x="6483" y="7442"/>
                  </a:cubicBezTo>
                  <a:cubicBezTo>
                    <a:pt x="6316" y="7442"/>
                    <a:pt x="6150" y="7383"/>
                    <a:pt x="6019" y="7264"/>
                  </a:cubicBezTo>
                  <a:lnTo>
                    <a:pt x="4018" y="5263"/>
                  </a:lnTo>
                  <a:cubicBezTo>
                    <a:pt x="3780" y="5025"/>
                    <a:pt x="3780" y="4620"/>
                    <a:pt x="4018" y="4358"/>
                  </a:cubicBezTo>
                  <a:cubicBezTo>
                    <a:pt x="4149" y="4251"/>
                    <a:pt x="4310" y="4198"/>
                    <a:pt x="4471" y="4198"/>
                  </a:cubicBezTo>
                  <a:cubicBezTo>
                    <a:pt x="4632" y="4198"/>
                    <a:pt x="4792" y="4251"/>
                    <a:pt x="4923" y="4358"/>
                  </a:cubicBezTo>
                  <a:lnTo>
                    <a:pt x="6519" y="5906"/>
                  </a:lnTo>
                  <a:lnTo>
                    <a:pt x="9543" y="2882"/>
                  </a:lnTo>
                  <a:cubicBezTo>
                    <a:pt x="9662" y="2751"/>
                    <a:pt x="9823" y="2685"/>
                    <a:pt x="9984" y="2685"/>
                  </a:cubicBezTo>
                  <a:close/>
                  <a:moveTo>
                    <a:pt x="7132" y="0"/>
                  </a:moveTo>
                  <a:cubicBezTo>
                    <a:pt x="2389" y="0"/>
                    <a:pt x="1" y="5746"/>
                    <a:pt x="3375" y="9097"/>
                  </a:cubicBezTo>
                  <a:cubicBezTo>
                    <a:pt x="4460" y="10190"/>
                    <a:pt x="5796" y="10678"/>
                    <a:pt x="7108" y="10678"/>
                  </a:cubicBezTo>
                  <a:cubicBezTo>
                    <a:pt x="9856" y="10678"/>
                    <a:pt x="12496" y="8535"/>
                    <a:pt x="12496" y="5311"/>
                  </a:cubicBezTo>
                  <a:cubicBezTo>
                    <a:pt x="12473" y="2382"/>
                    <a:pt x="10091" y="0"/>
                    <a:pt x="7162" y="0"/>
                  </a:cubicBezTo>
                  <a:cubicBezTo>
                    <a:pt x="7152" y="0"/>
                    <a:pt x="7142" y="0"/>
                    <a:pt x="713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78" name="Google Shape;1956;p39">
            <a:extLst>
              <a:ext uri="{FF2B5EF4-FFF2-40B4-BE49-F238E27FC236}">
                <a16:creationId xmlns:a16="http://schemas.microsoft.com/office/drawing/2014/main" xmlns="" id="{17E6D6C5-C272-9097-40F7-575AC84BF330}"/>
              </a:ext>
            </a:extLst>
          </p:cNvPr>
          <p:cNvGrpSpPr/>
          <p:nvPr/>
        </p:nvGrpSpPr>
        <p:grpSpPr>
          <a:xfrm>
            <a:off x="8451618" y="1797607"/>
            <a:ext cx="252000" cy="252000"/>
            <a:chOff x="-885125" y="1477525"/>
            <a:chExt cx="671100" cy="671100"/>
          </a:xfrm>
        </p:grpSpPr>
        <p:sp>
          <p:nvSpPr>
            <p:cNvPr id="79" name="Google Shape;1957;p39">
              <a:extLst>
                <a:ext uri="{FF2B5EF4-FFF2-40B4-BE49-F238E27FC236}">
                  <a16:creationId xmlns:a16="http://schemas.microsoft.com/office/drawing/2014/main" xmlns="" id="{553A75C0-F127-EEB3-8708-D910F81E5E9B}"/>
                </a:ext>
              </a:extLst>
            </p:cNvPr>
            <p:cNvSpPr/>
            <p:nvPr/>
          </p:nvSpPr>
          <p:spPr>
            <a:xfrm>
              <a:off x="-885125" y="1477525"/>
              <a:ext cx="671100" cy="671100"/>
            </a:xfrm>
            <a:prstGeom prst="ellipse">
              <a:avLst/>
            </a:prstGeom>
            <a:solidFill>
              <a:srgbClr val="5397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" name="Google Shape;1958;p39">
              <a:extLst>
                <a:ext uri="{FF2B5EF4-FFF2-40B4-BE49-F238E27FC236}">
                  <a16:creationId xmlns:a16="http://schemas.microsoft.com/office/drawing/2014/main" xmlns="" id="{602BE2B5-B88C-0BB3-05D1-44E03D48646B}"/>
                </a:ext>
              </a:extLst>
            </p:cNvPr>
            <p:cNvSpPr/>
            <p:nvPr/>
          </p:nvSpPr>
          <p:spPr>
            <a:xfrm>
              <a:off x="-793940" y="1630480"/>
              <a:ext cx="427366" cy="365195"/>
            </a:xfrm>
            <a:custGeom>
              <a:avLst/>
              <a:gdLst/>
              <a:ahLst/>
              <a:cxnLst/>
              <a:rect l="l" t="t" r="r" b="b"/>
              <a:pathLst>
                <a:path w="12497" h="10679" extrusionOk="0">
                  <a:moveTo>
                    <a:pt x="9984" y="2685"/>
                  </a:moveTo>
                  <a:cubicBezTo>
                    <a:pt x="10145" y="2685"/>
                    <a:pt x="10305" y="2751"/>
                    <a:pt x="10424" y="2882"/>
                  </a:cubicBezTo>
                  <a:cubicBezTo>
                    <a:pt x="10686" y="3120"/>
                    <a:pt x="10686" y="3525"/>
                    <a:pt x="10424" y="3763"/>
                  </a:cubicBezTo>
                  <a:lnTo>
                    <a:pt x="6948" y="7264"/>
                  </a:lnTo>
                  <a:cubicBezTo>
                    <a:pt x="6817" y="7383"/>
                    <a:pt x="6650" y="7442"/>
                    <a:pt x="6483" y="7442"/>
                  </a:cubicBezTo>
                  <a:cubicBezTo>
                    <a:pt x="6316" y="7442"/>
                    <a:pt x="6150" y="7383"/>
                    <a:pt x="6019" y="7264"/>
                  </a:cubicBezTo>
                  <a:lnTo>
                    <a:pt x="4018" y="5263"/>
                  </a:lnTo>
                  <a:cubicBezTo>
                    <a:pt x="3780" y="5025"/>
                    <a:pt x="3780" y="4620"/>
                    <a:pt x="4018" y="4358"/>
                  </a:cubicBezTo>
                  <a:cubicBezTo>
                    <a:pt x="4149" y="4251"/>
                    <a:pt x="4310" y="4198"/>
                    <a:pt x="4471" y="4198"/>
                  </a:cubicBezTo>
                  <a:cubicBezTo>
                    <a:pt x="4632" y="4198"/>
                    <a:pt x="4792" y="4251"/>
                    <a:pt x="4923" y="4358"/>
                  </a:cubicBezTo>
                  <a:lnTo>
                    <a:pt x="6519" y="5906"/>
                  </a:lnTo>
                  <a:lnTo>
                    <a:pt x="9543" y="2882"/>
                  </a:lnTo>
                  <a:cubicBezTo>
                    <a:pt x="9662" y="2751"/>
                    <a:pt x="9823" y="2685"/>
                    <a:pt x="9984" y="2685"/>
                  </a:cubicBezTo>
                  <a:close/>
                  <a:moveTo>
                    <a:pt x="7132" y="0"/>
                  </a:moveTo>
                  <a:cubicBezTo>
                    <a:pt x="2389" y="0"/>
                    <a:pt x="1" y="5746"/>
                    <a:pt x="3375" y="9097"/>
                  </a:cubicBezTo>
                  <a:cubicBezTo>
                    <a:pt x="4460" y="10190"/>
                    <a:pt x="5796" y="10678"/>
                    <a:pt x="7108" y="10678"/>
                  </a:cubicBezTo>
                  <a:cubicBezTo>
                    <a:pt x="9856" y="10678"/>
                    <a:pt x="12496" y="8535"/>
                    <a:pt x="12496" y="5311"/>
                  </a:cubicBezTo>
                  <a:cubicBezTo>
                    <a:pt x="12473" y="2382"/>
                    <a:pt x="10091" y="0"/>
                    <a:pt x="7162" y="0"/>
                  </a:cubicBezTo>
                  <a:cubicBezTo>
                    <a:pt x="7152" y="0"/>
                    <a:pt x="7142" y="0"/>
                    <a:pt x="713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81" name="Google Shape;1956;p39">
            <a:extLst>
              <a:ext uri="{FF2B5EF4-FFF2-40B4-BE49-F238E27FC236}">
                <a16:creationId xmlns:a16="http://schemas.microsoft.com/office/drawing/2014/main" xmlns="" id="{B7DA6B0E-DE10-D303-3677-8330CA715CE0}"/>
              </a:ext>
            </a:extLst>
          </p:cNvPr>
          <p:cNvGrpSpPr/>
          <p:nvPr/>
        </p:nvGrpSpPr>
        <p:grpSpPr>
          <a:xfrm>
            <a:off x="8451618" y="2913136"/>
            <a:ext cx="252000" cy="252000"/>
            <a:chOff x="-885125" y="1477525"/>
            <a:chExt cx="671100" cy="671100"/>
          </a:xfrm>
        </p:grpSpPr>
        <p:sp>
          <p:nvSpPr>
            <p:cNvPr id="82" name="Google Shape;1957;p39">
              <a:extLst>
                <a:ext uri="{FF2B5EF4-FFF2-40B4-BE49-F238E27FC236}">
                  <a16:creationId xmlns:a16="http://schemas.microsoft.com/office/drawing/2014/main" xmlns="" id="{2E073C7E-808A-D98D-BE8E-42CD5A3886BA}"/>
                </a:ext>
              </a:extLst>
            </p:cNvPr>
            <p:cNvSpPr/>
            <p:nvPr/>
          </p:nvSpPr>
          <p:spPr>
            <a:xfrm>
              <a:off x="-885125" y="1477525"/>
              <a:ext cx="671100" cy="671100"/>
            </a:xfrm>
            <a:prstGeom prst="ellipse">
              <a:avLst/>
            </a:prstGeom>
            <a:solidFill>
              <a:srgbClr val="5397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" name="Google Shape;1958;p39">
              <a:extLst>
                <a:ext uri="{FF2B5EF4-FFF2-40B4-BE49-F238E27FC236}">
                  <a16:creationId xmlns:a16="http://schemas.microsoft.com/office/drawing/2014/main" xmlns="" id="{814458F7-FB26-968D-AFF3-680BE03578AF}"/>
                </a:ext>
              </a:extLst>
            </p:cNvPr>
            <p:cNvSpPr/>
            <p:nvPr/>
          </p:nvSpPr>
          <p:spPr>
            <a:xfrm>
              <a:off x="-793940" y="1630480"/>
              <a:ext cx="427366" cy="365195"/>
            </a:xfrm>
            <a:custGeom>
              <a:avLst/>
              <a:gdLst/>
              <a:ahLst/>
              <a:cxnLst/>
              <a:rect l="l" t="t" r="r" b="b"/>
              <a:pathLst>
                <a:path w="12497" h="10679" extrusionOk="0">
                  <a:moveTo>
                    <a:pt x="9984" y="2685"/>
                  </a:moveTo>
                  <a:cubicBezTo>
                    <a:pt x="10145" y="2685"/>
                    <a:pt x="10305" y="2751"/>
                    <a:pt x="10424" y="2882"/>
                  </a:cubicBezTo>
                  <a:cubicBezTo>
                    <a:pt x="10686" y="3120"/>
                    <a:pt x="10686" y="3525"/>
                    <a:pt x="10424" y="3763"/>
                  </a:cubicBezTo>
                  <a:lnTo>
                    <a:pt x="6948" y="7264"/>
                  </a:lnTo>
                  <a:cubicBezTo>
                    <a:pt x="6817" y="7383"/>
                    <a:pt x="6650" y="7442"/>
                    <a:pt x="6483" y="7442"/>
                  </a:cubicBezTo>
                  <a:cubicBezTo>
                    <a:pt x="6316" y="7442"/>
                    <a:pt x="6150" y="7383"/>
                    <a:pt x="6019" y="7264"/>
                  </a:cubicBezTo>
                  <a:lnTo>
                    <a:pt x="4018" y="5263"/>
                  </a:lnTo>
                  <a:cubicBezTo>
                    <a:pt x="3780" y="5025"/>
                    <a:pt x="3780" y="4620"/>
                    <a:pt x="4018" y="4358"/>
                  </a:cubicBezTo>
                  <a:cubicBezTo>
                    <a:pt x="4149" y="4251"/>
                    <a:pt x="4310" y="4198"/>
                    <a:pt x="4471" y="4198"/>
                  </a:cubicBezTo>
                  <a:cubicBezTo>
                    <a:pt x="4632" y="4198"/>
                    <a:pt x="4792" y="4251"/>
                    <a:pt x="4923" y="4358"/>
                  </a:cubicBezTo>
                  <a:lnTo>
                    <a:pt x="6519" y="5906"/>
                  </a:lnTo>
                  <a:lnTo>
                    <a:pt x="9543" y="2882"/>
                  </a:lnTo>
                  <a:cubicBezTo>
                    <a:pt x="9662" y="2751"/>
                    <a:pt x="9823" y="2685"/>
                    <a:pt x="9984" y="2685"/>
                  </a:cubicBezTo>
                  <a:close/>
                  <a:moveTo>
                    <a:pt x="7132" y="0"/>
                  </a:moveTo>
                  <a:cubicBezTo>
                    <a:pt x="2389" y="0"/>
                    <a:pt x="1" y="5746"/>
                    <a:pt x="3375" y="9097"/>
                  </a:cubicBezTo>
                  <a:cubicBezTo>
                    <a:pt x="4460" y="10190"/>
                    <a:pt x="5796" y="10678"/>
                    <a:pt x="7108" y="10678"/>
                  </a:cubicBezTo>
                  <a:cubicBezTo>
                    <a:pt x="9856" y="10678"/>
                    <a:pt x="12496" y="8535"/>
                    <a:pt x="12496" y="5311"/>
                  </a:cubicBezTo>
                  <a:cubicBezTo>
                    <a:pt x="12473" y="2382"/>
                    <a:pt x="10091" y="0"/>
                    <a:pt x="7162" y="0"/>
                  </a:cubicBezTo>
                  <a:cubicBezTo>
                    <a:pt x="7152" y="0"/>
                    <a:pt x="7142" y="0"/>
                    <a:pt x="713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84" name="Google Shape;1956;p39">
            <a:extLst>
              <a:ext uri="{FF2B5EF4-FFF2-40B4-BE49-F238E27FC236}">
                <a16:creationId xmlns:a16="http://schemas.microsoft.com/office/drawing/2014/main" xmlns="" id="{439591F8-AEF1-D1E9-0413-6D590EB3D698}"/>
              </a:ext>
            </a:extLst>
          </p:cNvPr>
          <p:cNvGrpSpPr/>
          <p:nvPr/>
        </p:nvGrpSpPr>
        <p:grpSpPr>
          <a:xfrm>
            <a:off x="7591809" y="4430796"/>
            <a:ext cx="252000" cy="252000"/>
            <a:chOff x="-885125" y="1477525"/>
            <a:chExt cx="671100" cy="671100"/>
          </a:xfrm>
        </p:grpSpPr>
        <p:sp>
          <p:nvSpPr>
            <p:cNvPr id="85" name="Google Shape;1957;p39">
              <a:extLst>
                <a:ext uri="{FF2B5EF4-FFF2-40B4-BE49-F238E27FC236}">
                  <a16:creationId xmlns:a16="http://schemas.microsoft.com/office/drawing/2014/main" xmlns="" id="{F8B85B0A-9D4D-F752-0068-618AF03CFD56}"/>
                </a:ext>
              </a:extLst>
            </p:cNvPr>
            <p:cNvSpPr/>
            <p:nvPr/>
          </p:nvSpPr>
          <p:spPr>
            <a:xfrm>
              <a:off x="-885125" y="1477525"/>
              <a:ext cx="671100" cy="671100"/>
            </a:xfrm>
            <a:prstGeom prst="ellipse">
              <a:avLst/>
            </a:prstGeom>
            <a:solidFill>
              <a:srgbClr val="5397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6" name="Google Shape;1958;p39">
              <a:extLst>
                <a:ext uri="{FF2B5EF4-FFF2-40B4-BE49-F238E27FC236}">
                  <a16:creationId xmlns:a16="http://schemas.microsoft.com/office/drawing/2014/main" xmlns="" id="{95DA9F35-A0EA-DBC7-26CF-323B5C2BD190}"/>
                </a:ext>
              </a:extLst>
            </p:cNvPr>
            <p:cNvSpPr/>
            <p:nvPr/>
          </p:nvSpPr>
          <p:spPr>
            <a:xfrm>
              <a:off x="-793940" y="1630480"/>
              <a:ext cx="427366" cy="365195"/>
            </a:xfrm>
            <a:custGeom>
              <a:avLst/>
              <a:gdLst/>
              <a:ahLst/>
              <a:cxnLst/>
              <a:rect l="l" t="t" r="r" b="b"/>
              <a:pathLst>
                <a:path w="12497" h="10679" extrusionOk="0">
                  <a:moveTo>
                    <a:pt x="9984" y="2685"/>
                  </a:moveTo>
                  <a:cubicBezTo>
                    <a:pt x="10145" y="2685"/>
                    <a:pt x="10305" y="2751"/>
                    <a:pt x="10424" y="2882"/>
                  </a:cubicBezTo>
                  <a:cubicBezTo>
                    <a:pt x="10686" y="3120"/>
                    <a:pt x="10686" y="3525"/>
                    <a:pt x="10424" y="3763"/>
                  </a:cubicBezTo>
                  <a:lnTo>
                    <a:pt x="6948" y="7264"/>
                  </a:lnTo>
                  <a:cubicBezTo>
                    <a:pt x="6817" y="7383"/>
                    <a:pt x="6650" y="7442"/>
                    <a:pt x="6483" y="7442"/>
                  </a:cubicBezTo>
                  <a:cubicBezTo>
                    <a:pt x="6316" y="7442"/>
                    <a:pt x="6150" y="7383"/>
                    <a:pt x="6019" y="7264"/>
                  </a:cubicBezTo>
                  <a:lnTo>
                    <a:pt x="4018" y="5263"/>
                  </a:lnTo>
                  <a:cubicBezTo>
                    <a:pt x="3780" y="5025"/>
                    <a:pt x="3780" y="4620"/>
                    <a:pt x="4018" y="4358"/>
                  </a:cubicBezTo>
                  <a:cubicBezTo>
                    <a:pt x="4149" y="4251"/>
                    <a:pt x="4310" y="4198"/>
                    <a:pt x="4471" y="4198"/>
                  </a:cubicBezTo>
                  <a:cubicBezTo>
                    <a:pt x="4632" y="4198"/>
                    <a:pt x="4792" y="4251"/>
                    <a:pt x="4923" y="4358"/>
                  </a:cubicBezTo>
                  <a:lnTo>
                    <a:pt x="6519" y="5906"/>
                  </a:lnTo>
                  <a:lnTo>
                    <a:pt x="9543" y="2882"/>
                  </a:lnTo>
                  <a:cubicBezTo>
                    <a:pt x="9662" y="2751"/>
                    <a:pt x="9823" y="2685"/>
                    <a:pt x="9984" y="2685"/>
                  </a:cubicBezTo>
                  <a:close/>
                  <a:moveTo>
                    <a:pt x="7132" y="0"/>
                  </a:moveTo>
                  <a:cubicBezTo>
                    <a:pt x="2389" y="0"/>
                    <a:pt x="1" y="5746"/>
                    <a:pt x="3375" y="9097"/>
                  </a:cubicBezTo>
                  <a:cubicBezTo>
                    <a:pt x="4460" y="10190"/>
                    <a:pt x="5796" y="10678"/>
                    <a:pt x="7108" y="10678"/>
                  </a:cubicBezTo>
                  <a:cubicBezTo>
                    <a:pt x="9856" y="10678"/>
                    <a:pt x="12496" y="8535"/>
                    <a:pt x="12496" y="5311"/>
                  </a:cubicBezTo>
                  <a:cubicBezTo>
                    <a:pt x="12473" y="2382"/>
                    <a:pt x="10091" y="0"/>
                    <a:pt x="7162" y="0"/>
                  </a:cubicBezTo>
                  <a:cubicBezTo>
                    <a:pt x="7152" y="0"/>
                    <a:pt x="7142" y="0"/>
                    <a:pt x="713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87" name="Google Shape;1947;p39">
            <a:extLst>
              <a:ext uri="{FF2B5EF4-FFF2-40B4-BE49-F238E27FC236}">
                <a16:creationId xmlns:a16="http://schemas.microsoft.com/office/drawing/2014/main" xmlns="" id="{A2350E96-3979-D291-46C7-6F6D4181EDFE}"/>
              </a:ext>
            </a:extLst>
          </p:cNvPr>
          <p:cNvGrpSpPr/>
          <p:nvPr/>
        </p:nvGrpSpPr>
        <p:grpSpPr>
          <a:xfrm>
            <a:off x="5970000" y="4430798"/>
            <a:ext cx="252000" cy="252000"/>
            <a:chOff x="-1831625" y="1477525"/>
            <a:chExt cx="671100" cy="671100"/>
          </a:xfrm>
        </p:grpSpPr>
        <p:sp>
          <p:nvSpPr>
            <p:cNvPr id="88" name="Google Shape;1948;p39">
              <a:extLst>
                <a:ext uri="{FF2B5EF4-FFF2-40B4-BE49-F238E27FC236}">
                  <a16:creationId xmlns:a16="http://schemas.microsoft.com/office/drawing/2014/main" xmlns="" id="{85C27953-F5A6-70BD-E497-EC01D8AFA2D0}"/>
                </a:ext>
              </a:extLst>
            </p:cNvPr>
            <p:cNvSpPr/>
            <p:nvPr/>
          </p:nvSpPr>
          <p:spPr>
            <a:xfrm>
              <a:off x="-1831625" y="1477525"/>
              <a:ext cx="671100" cy="671100"/>
            </a:xfrm>
            <a:prstGeom prst="ellipse">
              <a:avLst/>
            </a:prstGeom>
            <a:solidFill>
              <a:srgbClr val="E55A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9" name="Google Shape;1949;p39">
              <a:extLst>
                <a:ext uri="{FF2B5EF4-FFF2-40B4-BE49-F238E27FC236}">
                  <a16:creationId xmlns:a16="http://schemas.microsoft.com/office/drawing/2014/main" xmlns="" id="{6BF56E51-14CC-764A-B0EE-D97A5A7A3C24}"/>
                </a:ext>
              </a:extLst>
            </p:cNvPr>
            <p:cNvSpPr/>
            <p:nvPr/>
          </p:nvSpPr>
          <p:spPr>
            <a:xfrm>
              <a:off x="-1743115" y="1630471"/>
              <a:ext cx="427366" cy="365195"/>
            </a:xfrm>
            <a:custGeom>
              <a:avLst/>
              <a:gdLst/>
              <a:ahLst/>
              <a:cxnLst/>
              <a:rect l="l" t="t" r="r" b="b"/>
              <a:pathLst>
                <a:path w="12497" h="10679" extrusionOk="0">
                  <a:moveTo>
                    <a:pt x="9360" y="2473"/>
                  </a:moveTo>
                  <a:cubicBezTo>
                    <a:pt x="9847" y="2473"/>
                    <a:pt x="10263" y="3115"/>
                    <a:pt x="9805" y="3573"/>
                  </a:cubicBezTo>
                  <a:lnTo>
                    <a:pt x="8043" y="5311"/>
                  </a:lnTo>
                  <a:lnTo>
                    <a:pt x="9805" y="7050"/>
                  </a:lnTo>
                  <a:cubicBezTo>
                    <a:pt x="10263" y="7508"/>
                    <a:pt x="9833" y="8149"/>
                    <a:pt x="9339" y="8149"/>
                  </a:cubicBezTo>
                  <a:cubicBezTo>
                    <a:pt x="9191" y="8149"/>
                    <a:pt x="9038" y="8092"/>
                    <a:pt x="8900" y="7955"/>
                  </a:cubicBezTo>
                  <a:lnTo>
                    <a:pt x="7162" y="6192"/>
                  </a:lnTo>
                  <a:lnTo>
                    <a:pt x="5376" y="7955"/>
                  </a:lnTo>
                  <a:cubicBezTo>
                    <a:pt x="5239" y="8092"/>
                    <a:pt x="5085" y="8149"/>
                    <a:pt x="4937" y="8149"/>
                  </a:cubicBezTo>
                  <a:cubicBezTo>
                    <a:pt x="4443" y="8149"/>
                    <a:pt x="4013" y="7508"/>
                    <a:pt x="4471" y="7050"/>
                  </a:cubicBezTo>
                  <a:lnTo>
                    <a:pt x="6233" y="5311"/>
                  </a:lnTo>
                  <a:lnTo>
                    <a:pt x="4495" y="3573"/>
                  </a:lnTo>
                  <a:cubicBezTo>
                    <a:pt x="4037" y="3115"/>
                    <a:pt x="4453" y="2473"/>
                    <a:pt x="4940" y="2473"/>
                  </a:cubicBezTo>
                  <a:cubicBezTo>
                    <a:pt x="5086" y="2473"/>
                    <a:pt x="5239" y="2531"/>
                    <a:pt x="5376" y="2668"/>
                  </a:cubicBezTo>
                  <a:lnTo>
                    <a:pt x="7162" y="4406"/>
                  </a:lnTo>
                  <a:lnTo>
                    <a:pt x="8924" y="2668"/>
                  </a:lnTo>
                  <a:cubicBezTo>
                    <a:pt x="9061" y="2531"/>
                    <a:pt x="9214" y="2473"/>
                    <a:pt x="9360" y="2473"/>
                  </a:cubicBezTo>
                  <a:close/>
                  <a:moveTo>
                    <a:pt x="7132" y="1"/>
                  </a:moveTo>
                  <a:cubicBezTo>
                    <a:pt x="2389" y="1"/>
                    <a:pt x="1" y="5747"/>
                    <a:pt x="3375" y="9098"/>
                  </a:cubicBezTo>
                  <a:cubicBezTo>
                    <a:pt x="4460" y="10190"/>
                    <a:pt x="5796" y="10679"/>
                    <a:pt x="7108" y="10679"/>
                  </a:cubicBezTo>
                  <a:cubicBezTo>
                    <a:pt x="9856" y="10679"/>
                    <a:pt x="12496" y="8535"/>
                    <a:pt x="12496" y="5311"/>
                  </a:cubicBezTo>
                  <a:cubicBezTo>
                    <a:pt x="12473" y="2382"/>
                    <a:pt x="10091" y="1"/>
                    <a:pt x="7162" y="1"/>
                  </a:cubicBezTo>
                  <a:cubicBezTo>
                    <a:pt x="7152" y="1"/>
                    <a:pt x="7142" y="1"/>
                    <a:pt x="713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90" name="Google Shape;1947;p39">
            <a:extLst>
              <a:ext uri="{FF2B5EF4-FFF2-40B4-BE49-F238E27FC236}">
                <a16:creationId xmlns:a16="http://schemas.microsoft.com/office/drawing/2014/main" xmlns="" id="{14FE8670-A7A6-756A-C8F4-1DE65DC5B902}"/>
              </a:ext>
            </a:extLst>
          </p:cNvPr>
          <p:cNvGrpSpPr/>
          <p:nvPr/>
        </p:nvGrpSpPr>
        <p:grpSpPr>
          <a:xfrm>
            <a:off x="8451618" y="4021402"/>
            <a:ext cx="252000" cy="252000"/>
            <a:chOff x="-1831625" y="1477525"/>
            <a:chExt cx="671100" cy="671100"/>
          </a:xfrm>
        </p:grpSpPr>
        <p:sp>
          <p:nvSpPr>
            <p:cNvPr id="91" name="Google Shape;1948;p39">
              <a:extLst>
                <a:ext uri="{FF2B5EF4-FFF2-40B4-BE49-F238E27FC236}">
                  <a16:creationId xmlns:a16="http://schemas.microsoft.com/office/drawing/2014/main" xmlns="" id="{D942A3A2-BE32-58F8-B81D-5517EE25FF99}"/>
                </a:ext>
              </a:extLst>
            </p:cNvPr>
            <p:cNvSpPr/>
            <p:nvPr/>
          </p:nvSpPr>
          <p:spPr>
            <a:xfrm>
              <a:off x="-1831625" y="1477525"/>
              <a:ext cx="671100" cy="671100"/>
            </a:xfrm>
            <a:prstGeom prst="ellipse">
              <a:avLst/>
            </a:prstGeom>
            <a:solidFill>
              <a:srgbClr val="E55A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2" name="Google Shape;1949;p39">
              <a:extLst>
                <a:ext uri="{FF2B5EF4-FFF2-40B4-BE49-F238E27FC236}">
                  <a16:creationId xmlns:a16="http://schemas.microsoft.com/office/drawing/2014/main" xmlns="" id="{6E13C47E-673B-5725-9E7E-F03904D868D4}"/>
                </a:ext>
              </a:extLst>
            </p:cNvPr>
            <p:cNvSpPr/>
            <p:nvPr/>
          </p:nvSpPr>
          <p:spPr>
            <a:xfrm>
              <a:off x="-1743115" y="1630471"/>
              <a:ext cx="427366" cy="365195"/>
            </a:xfrm>
            <a:custGeom>
              <a:avLst/>
              <a:gdLst/>
              <a:ahLst/>
              <a:cxnLst/>
              <a:rect l="l" t="t" r="r" b="b"/>
              <a:pathLst>
                <a:path w="12497" h="10679" extrusionOk="0">
                  <a:moveTo>
                    <a:pt x="9360" y="2473"/>
                  </a:moveTo>
                  <a:cubicBezTo>
                    <a:pt x="9847" y="2473"/>
                    <a:pt x="10263" y="3115"/>
                    <a:pt x="9805" y="3573"/>
                  </a:cubicBezTo>
                  <a:lnTo>
                    <a:pt x="8043" y="5311"/>
                  </a:lnTo>
                  <a:lnTo>
                    <a:pt x="9805" y="7050"/>
                  </a:lnTo>
                  <a:cubicBezTo>
                    <a:pt x="10263" y="7508"/>
                    <a:pt x="9833" y="8149"/>
                    <a:pt x="9339" y="8149"/>
                  </a:cubicBezTo>
                  <a:cubicBezTo>
                    <a:pt x="9191" y="8149"/>
                    <a:pt x="9038" y="8092"/>
                    <a:pt x="8900" y="7955"/>
                  </a:cubicBezTo>
                  <a:lnTo>
                    <a:pt x="7162" y="6192"/>
                  </a:lnTo>
                  <a:lnTo>
                    <a:pt x="5376" y="7955"/>
                  </a:lnTo>
                  <a:cubicBezTo>
                    <a:pt x="5239" y="8092"/>
                    <a:pt x="5085" y="8149"/>
                    <a:pt x="4937" y="8149"/>
                  </a:cubicBezTo>
                  <a:cubicBezTo>
                    <a:pt x="4443" y="8149"/>
                    <a:pt x="4013" y="7508"/>
                    <a:pt x="4471" y="7050"/>
                  </a:cubicBezTo>
                  <a:lnTo>
                    <a:pt x="6233" y="5311"/>
                  </a:lnTo>
                  <a:lnTo>
                    <a:pt x="4495" y="3573"/>
                  </a:lnTo>
                  <a:cubicBezTo>
                    <a:pt x="4037" y="3115"/>
                    <a:pt x="4453" y="2473"/>
                    <a:pt x="4940" y="2473"/>
                  </a:cubicBezTo>
                  <a:cubicBezTo>
                    <a:pt x="5086" y="2473"/>
                    <a:pt x="5239" y="2531"/>
                    <a:pt x="5376" y="2668"/>
                  </a:cubicBezTo>
                  <a:lnTo>
                    <a:pt x="7162" y="4406"/>
                  </a:lnTo>
                  <a:lnTo>
                    <a:pt x="8924" y="2668"/>
                  </a:lnTo>
                  <a:cubicBezTo>
                    <a:pt x="9061" y="2531"/>
                    <a:pt x="9214" y="2473"/>
                    <a:pt x="9360" y="2473"/>
                  </a:cubicBezTo>
                  <a:close/>
                  <a:moveTo>
                    <a:pt x="7132" y="1"/>
                  </a:moveTo>
                  <a:cubicBezTo>
                    <a:pt x="2389" y="1"/>
                    <a:pt x="1" y="5747"/>
                    <a:pt x="3375" y="9098"/>
                  </a:cubicBezTo>
                  <a:cubicBezTo>
                    <a:pt x="4460" y="10190"/>
                    <a:pt x="5796" y="10679"/>
                    <a:pt x="7108" y="10679"/>
                  </a:cubicBezTo>
                  <a:cubicBezTo>
                    <a:pt x="9856" y="10679"/>
                    <a:pt x="12496" y="8535"/>
                    <a:pt x="12496" y="5311"/>
                  </a:cubicBezTo>
                  <a:cubicBezTo>
                    <a:pt x="12473" y="2382"/>
                    <a:pt x="10091" y="1"/>
                    <a:pt x="7162" y="1"/>
                  </a:cubicBezTo>
                  <a:cubicBezTo>
                    <a:pt x="7152" y="1"/>
                    <a:pt x="7142" y="1"/>
                    <a:pt x="713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93" name="Google Shape;1947;p39">
            <a:extLst>
              <a:ext uri="{FF2B5EF4-FFF2-40B4-BE49-F238E27FC236}">
                <a16:creationId xmlns:a16="http://schemas.microsoft.com/office/drawing/2014/main" xmlns="" id="{E9BCDDAB-040E-2CC7-8B31-215DE1F82115}"/>
              </a:ext>
            </a:extLst>
          </p:cNvPr>
          <p:cNvGrpSpPr/>
          <p:nvPr/>
        </p:nvGrpSpPr>
        <p:grpSpPr>
          <a:xfrm>
            <a:off x="10059365" y="4430798"/>
            <a:ext cx="252000" cy="252000"/>
            <a:chOff x="-1831625" y="1477525"/>
            <a:chExt cx="671100" cy="671100"/>
          </a:xfrm>
        </p:grpSpPr>
        <p:sp>
          <p:nvSpPr>
            <p:cNvPr id="94" name="Google Shape;1948;p39">
              <a:extLst>
                <a:ext uri="{FF2B5EF4-FFF2-40B4-BE49-F238E27FC236}">
                  <a16:creationId xmlns:a16="http://schemas.microsoft.com/office/drawing/2014/main" xmlns="" id="{23B59D62-6BE7-9E48-6179-C89F56E9C18B}"/>
                </a:ext>
              </a:extLst>
            </p:cNvPr>
            <p:cNvSpPr/>
            <p:nvPr/>
          </p:nvSpPr>
          <p:spPr>
            <a:xfrm>
              <a:off x="-1831625" y="1477525"/>
              <a:ext cx="671100" cy="671100"/>
            </a:xfrm>
            <a:prstGeom prst="ellipse">
              <a:avLst/>
            </a:prstGeom>
            <a:solidFill>
              <a:srgbClr val="E55A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" name="Google Shape;1949;p39">
              <a:extLst>
                <a:ext uri="{FF2B5EF4-FFF2-40B4-BE49-F238E27FC236}">
                  <a16:creationId xmlns:a16="http://schemas.microsoft.com/office/drawing/2014/main" xmlns="" id="{2EFA644A-258F-4B84-8481-F7AF168CC56D}"/>
                </a:ext>
              </a:extLst>
            </p:cNvPr>
            <p:cNvSpPr/>
            <p:nvPr/>
          </p:nvSpPr>
          <p:spPr>
            <a:xfrm>
              <a:off x="-1743115" y="1630471"/>
              <a:ext cx="427366" cy="365195"/>
            </a:xfrm>
            <a:custGeom>
              <a:avLst/>
              <a:gdLst/>
              <a:ahLst/>
              <a:cxnLst/>
              <a:rect l="l" t="t" r="r" b="b"/>
              <a:pathLst>
                <a:path w="12497" h="10679" extrusionOk="0">
                  <a:moveTo>
                    <a:pt x="9360" y="2473"/>
                  </a:moveTo>
                  <a:cubicBezTo>
                    <a:pt x="9847" y="2473"/>
                    <a:pt x="10263" y="3115"/>
                    <a:pt x="9805" y="3573"/>
                  </a:cubicBezTo>
                  <a:lnTo>
                    <a:pt x="8043" y="5311"/>
                  </a:lnTo>
                  <a:lnTo>
                    <a:pt x="9805" y="7050"/>
                  </a:lnTo>
                  <a:cubicBezTo>
                    <a:pt x="10263" y="7508"/>
                    <a:pt x="9833" y="8149"/>
                    <a:pt x="9339" y="8149"/>
                  </a:cubicBezTo>
                  <a:cubicBezTo>
                    <a:pt x="9191" y="8149"/>
                    <a:pt x="9038" y="8092"/>
                    <a:pt x="8900" y="7955"/>
                  </a:cubicBezTo>
                  <a:lnTo>
                    <a:pt x="7162" y="6192"/>
                  </a:lnTo>
                  <a:lnTo>
                    <a:pt x="5376" y="7955"/>
                  </a:lnTo>
                  <a:cubicBezTo>
                    <a:pt x="5239" y="8092"/>
                    <a:pt x="5085" y="8149"/>
                    <a:pt x="4937" y="8149"/>
                  </a:cubicBezTo>
                  <a:cubicBezTo>
                    <a:pt x="4443" y="8149"/>
                    <a:pt x="4013" y="7508"/>
                    <a:pt x="4471" y="7050"/>
                  </a:cubicBezTo>
                  <a:lnTo>
                    <a:pt x="6233" y="5311"/>
                  </a:lnTo>
                  <a:lnTo>
                    <a:pt x="4495" y="3573"/>
                  </a:lnTo>
                  <a:cubicBezTo>
                    <a:pt x="4037" y="3115"/>
                    <a:pt x="4453" y="2473"/>
                    <a:pt x="4940" y="2473"/>
                  </a:cubicBezTo>
                  <a:cubicBezTo>
                    <a:pt x="5086" y="2473"/>
                    <a:pt x="5239" y="2531"/>
                    <a:pt x="5376" y="2668"/>
                  </a:cubicBezTo>
                  <a:lnTo>
                    <a:pt x="7162" y="4406"/>
                  </a:lnTo>
                  <a:lnTo>
                    <a:pt x="8924" y="2668"/>
                  </a:lnTo>
                  <a:cubicBezTo>
                    <a:pt x="9061" y="2531"/>
                    <a:pt x="9214" y="2473"/>
                    <a:pt x="9360" y="2473"/>
                  </a:cubicBezTo>
                  <a:close/>
                  <a:moveTo>
                    <a:pt x="7132" y="1"/>
                  </a:moveTo>
                  <a:cubicBezTo>
                    <a:pt x="2389" y="1"/>
                    <a:pt x="1" y="5747"/>
                    <a:pt x="3375" y="9098"/>
                  </a:cubicBezTo>
                  <a:cubicBezTo>
                    <a:pt x="4460" y="10190"/>
                    <a:pt x="5796" y="10679"/>
                    <a:pt x="7108" y="10679"/>
                  </a:cubicBezTo>
                  <a:cubicBezTo>
                    <a:pt x="9856" y="10679"/>
                    <a:pt x="12496" y="8535"/>
                    <a:pt x="12496" y="5311"/>
                  </a:cubicBezTo>
                  <a:cubicBezTo>
                    <a:pt x="12473" y="2382"/>
                    <a:pt x="10091" y="1"/>
                    <a:pt x="7162" y="1"/>
                  </a:cubicBezTo>
                  <a:cubicBezTo>
                    <a:pt x="7152" y="1"/>
                    <a:pt x="7142" y="1"/>
                    <a:pt x="713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96" name="Google Shape;1947;p39">
            <a:extLst>
              <a:ext uri="{FF2B5EF4-FFF2-40B4-BE49-F238E27FC236}">
                <a16:creationId xmlns:a16="http://schemas.microsoft.com/office/drawing/2014/main" xmlns="" id="{A7F8C3F6-3F2D-2A92-868E-C4722E5B1B16}"/>
              </a:ext>
            </a:extLst>
          </p:cNvPr>
          <p:cNvGrpSpPr/>
          <p:nvPr/>
        </p:nvGrpSpPr>
        <p:grpSpPr>
          <a:xfrm>
            <a:off x="8451618" y="4845830"/>
            <a:ext cx="252000" cy="252000"/>
            <a:chOff x="-1831625" y="1477525"/>
            <a:chExt cx="671100" cy="671100"/>
          </a:xfrm>
        </p:grpSpPr>
        <p:sp>
          <p:nvSpPr>
            <p:cNvPr id="97" name="Google Shape;1948;p39">
              <a:extLst>
                <a:ext uri="{FF2B5EF4-FFF2-40B4-BE49-F238E27FC236}">
                  <a16:creationId xmlns:a16="http://schemas.microsoft.com/office/drawing/2014/main" xmlns="" id="{DE1F3CA0-F4EE-EF90-15BE-912E7978D5F3}"/>
                </a:ext>
              </a:extLst>
            </p:cNvPr>
            <p:cNvSpPr/>
            <p:nvPr/>
          </p:nvSpPr>
          <p:spPr>
            <a:xfrm>
              <a:off x="-1831625" y="1477525"/>
              <a:ext cx="671100" cy="671100"/>
            </a:xfrm>
            <a:prstGeom prst="ellipse">
              <a:avLst/>
            </a:prstGeom>
            <a:solidFill>
              <a:srgbClr val="E55A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" name="Google Shape;1949;p39">
              <a:extLst>
                <a:ext uri="{FF2B5EF4-FFF2-40B4-BE49-F238E27FC236}">
                  <a16:creationId xmlns:a16="http://schemas.microsoft.com/office/drawing/2014/main" xmlns="" id="{A10C2AFD-2732-5C91-2FF5-1ED77F1FEF8A}"/>
                </a:ext>
              </a:extLst>
            </p:cNvPr>
            <p:cNvSpPr/>
            <p:nvPr/>
          </p:nvSpPr>
          <p:spPr>
            <a:xfrm>
              <a:off x="-1743115" y="1630471"/>
              <a:ext cx="427366" cy="365195"/>
            </a:xfrm>
            <a:custGeom>
              <a:avLst/>
              <a:gdLst/>
              <a:ahLst/>
              <a:cxnLst/>
              <a:rect l="l" t="t" r="r" b="b"/>
              <a:pathLst>
                <a:path w="12497" h="10679" extrusionOk="0">
                  <a:moveTo>
                    <a:pt x="9360" y="2473"/>
                  </a:moveTo>
                  <a:cubicBezTo>
                    <a:pt x="9847" y="2473"/>
                    <a:pt x="10263" y="3115"/>
                    <a:pt x="9805" y="3573"/>
                  </a:cubicBezTo>
                  <a:lnTo>
                    <a:pt x="8043" y="5311"/>
                  </a:lnTo>
                  <a:lnTo>
                    <a:pt x="9805" y="7050"/>
                  </a:lnTo>
                  <a:cubicBezTo>
                    <a:pt x="10263" y="7508"/>
                    <a:pt x="9833" y="8149"/>
                    <a:pt x="9339" y="8149"/>
                  </a:cubicBezTo>
                  <a:cubicBezTo>
                    <a:pt x="9191" y="8149"/>
                    <a:pt x="9038" y="8092"/>
                    <a:pt x="8900" y="7955"/>
                  </a:cubicBezTo>
                  <a:lnTo>
                    <a:pt x="7162" y="6192"/>
                  </a:lnTo>
                  <a:lnTo>
                    <a:pt x="5376" y="7955"/>
                  </a:lnTo>
                  <a:cubicBezTo>
                    <a:pt x="5239" y="8092"/>
                    <a:pt x="5085" y="8149"/>
                    <a:pt x="4937" y="8149"/>
                  </a:cubicBezTo>
                  <a:cubicBezTo>
                    <a:pt x="4443" y="8149"/>
                    <a:pt x="4013" y="7508"/>
                    <a:pt x="4471" y="7050"/>
                  </a:cubicBezTo>
                  <a:lnTo>
                    <a:pt x="6233" y="5311"/>
                  </a:lnTo>
                  <a:lnTo>
                    <a:pt x="4495" y="3573"/>
                  </a:lnTo>
                  <a:cubicBezTo>
                    <a:pt x="4037" y="3115"/>
                    <a:pt x="4453" y="2473"/>
                    <a:pt x="4940" y="2473"/>
                  </a:cubicBezTo>
                  <a:cubicBezTo>
                    <a:pt x="5086" y="2473"/>
                    <a:pt x="5239" y="2531"/>
                    <a:pt x="5376" y="2668"/>
                  </a:cubicBezTo>
                  <a:lnTo>
                    <a:pt x="7162" y="4406"/>
                  </a:lnTo>
                  <a:lnTo>
                    <a:pt x="8924" y="2668"/>
                  </a:lnTo>
                  <a:cubicBezTo>
                    <a:pt x="9061" y="2531"/>
                    <a:pt x="9214" y="2473"/>
                    <a:pt x="9360" y="2473"/>
                  </a:cubicBezTo>
                  <a:close/>
                  <a:moveTo>
                    <a:pt x="7132" y="1"/>
                  </a:moveTo>
                  <a:cubicBezTo>
                    <a:pt x="2389" y="1"/>
                    <a:pt x="1" y="5747"/>
                    <a:pt x="3375" y="9098"/>
                  </a:cubicBezTo>
                  <a:cubicBezTo>
                    <a:pt x="4460" y="10190"/>
                    <a:pt x="5796" y="10679"/>
                    <a:pt x="7108" y="10679"/>
                  </a:cubicBezTo>
                  <a:cubicBezTo>
                    <a:pt x="9856" y="10679"/>
                    <a:pt x="12496" y="8535"/>
                    <a:pt x="12496" y="5311"/>
                  </a:cubicBezTo>
                  <a:cubicBezTo>
                    <a:pt x="12473" y="2382"/>
                    <a:pt x="10091" y="1"/>
                    <a:pt x="7162" y="1"/>
                  </a:cubicBezTo>
                  <a:cubicBezTo>
                    <a:pt x="7152" y="1"/>
                    <a:pt x="7142" y="1"/>
                    <a:pt x="713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99" name="Google Shape;1947;p39">
            <a:extLst>
              <a:ext uri="{FF2B5EF4-FFF2-40B4-BE49-F238E27FC236}">
                <a16:creationId xmlns:a16="http://schemas.microsoft.com/office/drawing/2014/main" xmlns="" id="{91E6E8C9-85F7-EF92-5D43-3E79CDE012F1}"/>
              </a:ext>
            </a:extLst>
          </p:cNvPr>
          <p:cNvGrpSpPr/>
          <p:nvPr/>
        </p:nvGrpSpPr>
        <p:grpSpPr>
          <a:xfrm>
            <a:off x="8451618" y="5262964"/>
            <a:ext cx="252000" cy="252000"/>
            <a:chOff x="-1831625" y="1477525"/>
            <a:chExt cx="671100" cy="671100"/>
          </a:xfrm>
        </p:grpSpPr>
        <p:sp>
          <p:nvSpPr>
            <p:cNvPr id="100" name="Google Shape;1948;p39">
              <a:extLst>
                <a:ext uri="{FF2B5EF4-FFF2-40B4-BE49-F238E27FC236}">
                  <a16:creationId xmlns:a16="http://schemas.microsoft.com/office/drawing/2014/main" xmlns="" id="{F3C2B160-468A-87EF-F37B-7235DA8A00ED}"/>
                </a:ext>
              </a:extLst>
            </p:cNvPr>
            <p:cNvSpPr/>
            <p:nvPr/>
          </p:nvSpPr>
          <p:spPr>
            <a:xfrm>
              <a:off x="-1831625" y="1477525"/>
              <a:ext cx="671100" cy="671100"/>
            </a:xfrm>
            <a:prstGeom prst="ellipse">
              <a:avLst/>
            </a:prstGeom>
            <a:solidFill>
              <a:srgbClr val="E55A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" name="Google Shape;1949;p39">
              <a:extLst>
                <a:ext uri="{FF2B5EF4-FFF2-40B4-BE49-F238E27FC236}">
                  <a16:creationId xmlns:a16="http://schemas.microsoft.com/office/drawing/2014/main" xmlns="" id="{CD945CEE-F3F3-C324-D2F8-2ED3BB7896E6}"/>
                </a:ext>
              </a:extLst>
            </p:cNvPr>
            <p:cNvSpPr/>
            <p:nvPr/>
          </p:nvSpPr>
          <p:spPr>
            <a:xfrm>
              <a:off x="-1743115" y="1630471"/>
              <a:ext cx="427366" cy="365195"/>
            </a:xfrm>
            <a:custGeom>
              <a:avLst/>
              <a:gdLst/>
              <a:ahLst/>
              <a:cxnLst/>
              <a:rect l="l" t="t" r="r" b="b"/>
              <a:pathLst>
                <a:path w="12497" h="10679" extrusionOk="0">
                  <a:moveTo>
                    <a:pt x="9360" y="2473"/>
                  </a:moveTo>
                  <a:cubicBezTo>
                    <a:pt x="9847" y="2473"/>
                    <a:pt x="10263" y="3115"/>
                    <a:pt x="9805" y="3573"/>
                  </a:cubicBezTo>
                  <a:lnTo>
                    <a:pt x="8043" y="5311"/>
                  </a:lnTo>
                  <a:lnTo>
                    <a:pt x="9805" y="7050"/>
                  </a:lnTo>
                  <a:cubicBezTo>
                    <a:pt x="10263" y="7508"/>
                    <a:pt x="9833" y="8149"/>
                    <a:pt x="9339" y="8149"/>
                  </a:cubicBezTo>
                  <a:cubicBezTo>
                    <a:pt x="9191" y="8149"/>
                    <a:pt x="9038" y="8092"/>
                    <a:pt x="8900" y="7955"/>
                  </a:cubicBezTo>
                  <a:lnTo>
                    <a:pt x="7162" y="6192"/>
                  </a:lnTo>
                  <a:lnTo>
                    <a:pt x="5376" y="7955"/>
                  </a:lnTo>
                  <a:cubicBezTo>
                    <a:pt x="5239" y="8092"/>
                    <a:pt x="5085" y="8149"/>
                    <a:pt x="4937" y="8149"/>
                  </a:cubicBezTo>
                  <a:cubicBezTo>
                    <a:pt x="4443" y="8149"/>
                    <a:pt x="4013" y="7508"/>
                    <a:pt x="4471" y="7050"/>
                  </a:cubicBezTo>
                  <a:lnTo>
                    <a:pt x="6233" y="5311"/>
                  </a:lnTo>
                  <a:lnTo>
                    <a:pt x="4495" y="3573"/>
                  </a:lnTo>
                  <a:cubicBezTo>
                    <a:pt x="4037" y="3115"/>
                    <a:pt x="4453" y="2473"/>
                    <a:pt x="4940" y="2473"/>
                  </a:cubicBezTo>
                  <a:cubicBezTo>
                    <a:pt x="5086" y="2473"/>
                    <a:pt x="5239" y="2531"/>
                    <a:pt x="5376" y="2668"/>
                  </a:cubicBezTo>
                  <a:lnTo>
                    <a:pt x="7162" y="4406"/>
                  </a:lnTo>
                  <a:lnTo>
                    <a:pt x="8924" y="2668"/>
                  </a:lnTo>
                  <a:cubicBezTo>
                    <a:pt x="9061" y="2531"/>
                    <a:pt x="9214" y="2473"/>
                    <a:pt x="9360" y="2473"/>
                  </a:cubicBezTo>
                  <a:close/>
                  <a:moveTo>
                    <a:pt x="7132" y="1"/>
                  </a:moveTo>
                  <a:cubicBezTo>
                    <a:pt x="2389" y="1"/>
                    <a:pt x="1" y="5747"/>
                    <a:pt x="3375" y="9098"/>
                  </a:cubicBezTo>
                  <a:cubicBezTo>
                    <a:pt x="4460" y="10190"/>
                    <a:pt x="5796" y="10679"/>
                    <a:pt x="7108" y="10679"/>
                  </a:cubicBezTo>
                  <a:cubicBezTo>
                    <a:pt x="9856" y="10679"/>
                    <a:pt x="12496" y="8535"/>
                    <a:pt x="12496" y="5311"/>
                  </a:cubicBezTo>
                  <a:cubicBezTo>
                    <a:pt x="12473" y="2382"/>
                    <a:pt x="10091" y="1"/>
                    <a:pt x="7162" y="1"/>
                  </a:cubicBezTo>
                  <a:cubicBezTo>
                    <a:pt x="7152" y="1"/>
                    <a:pt x="7142" y="1"/>
                    <a:pt x="713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02" name="Google Shape;1947;p39">
            <a:extLst>
              <a:ext uri="{FF2B5EF4-FFF2-40B4-BE49-F238E27FC236}">
                <a16:creationId xmlns:a16="http://schemas.microsoft.com/office/drawing/2014/main" xmlns="" id="{A1DCB4DF-9C16-9980-AC05-91D3FC5ADE28}"/>
              </a:ext>
            </a:extLst>
          </p:cNvPr>
          <p:cNvGrpSpPr/>
          <p:nvPr/>
        </p:nvGrpSpPr>
        <p:grpSpPr>
          <a:xfrm>
            <a:off x="8451618" y="5651950"/>
            <a:ext cx="252000" cy="252000"/>
            <a:chOff x="-1831625" y="1477525"/>
            <a:chExt cx="671100" cy="671100"/>
          </a:xfrm>
        </p:grpSpPr>
        <p:sp>
          <p:nvSpPr>
            <p:cNvPr id="103" name="Google Shape;1948;p39">
              <a:extLst>
                <a:ext uri="{FF2B5EF4-FFF2-40B4-BE49-F238E27FC236}">
                  <a16:creationId xmlns:a16="http://schemas.microsoft.com/office/drawing/2014/main" xmlns="" id="{99F47DB0-9283-0359-54C0-7BEBC6AD6C5D}"/>
                </a:ext>
              </a:extLst>
            </p:cNvPr>
            <p:cNvSpPr/>
            <p:nvPr/>
          </p:nvSpPr>
          <p:spPr>
            <a:xfrm>
              <a:off x="-1831625" y="1477525"/>
              <a:ext cx="671100" cy="671100"/>
            </a:xfrm>
            <a:prstGeom prst="ellipse">
              <a:avLst/>
            </a:prstGeom>
            <a:solidFill>
              <a:srgbClr val="E55A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4" name="Google Shape;1949;p39">
              <a:extLst>
                <a:ext uri="{FF2B5EF4-FFF2-40B4-BE49-F238E27FC236}">
                  <a16:creationId xmlns:a16="http://schemas.microsoft.com/office/drawing/2014/main" xmlns="" id="{26101678-FD68-9A5C-C9D6-7747A75405E9}"/>
                </a:ext>
              </a:extLst>
            </p:cNvPr>
            <p:cNvSpPr/>
            <p:nvPr/>
          </p:nvSpPr>
          <p:spPr>
            <a:xfrm>
              <a:off x="-1743115" y="1630471"/>
              <a:ext cx="427366" cy="365195"/>
            </a:xfrm>
            <a:custGeom>
              <a:avLst/>
              <a:gdLst/>
              <a:ahLst/>
              <a:cxnLst/>
              <a:rect l="l" t="t" r="r" b="b"/>
              <a:pathLst>
                <a:path w="12497" h="10679" extrusionOk="0">
                  <a:moveTo>
                    <a:pt x="9360" y="2473"/>
                  </a:moveTo>
                  <a:cubicBezTo>
                    <a:pt x="9847" y="2473"/>
                    <a:pt x="10263" y="3115"/>
                    <a:pt x="9805" y="3573"/>
                  </a:cubicBezTo>
                  <a:lnTo>
                    <a:pt x="8043" y="5311"/>
                  </a:lnTo>
                  <a:lnTo>
                    <a:pt x="9805" y="7050"/>
                  </a:lnTo>
                  <a:cubicBezTo>
                    <a:pt x="10263" y="7508"/>
                    <a:pt x="9833" y="8149"/>
                    <a:pt x="9339" y="8149"/>
                  </a:cubicBezTo>
                  <a:cubicBezTo>
                    <a:pt x="9191" y="8149"/>
                    <a:pt x="9038" y="8092"/>
                    <a:pt x="8900" y="7955"/>
                  </a:cubicBezTo>
                  <a:lnTo>
                    <a:pt x="7162" y="6192"/>
                  </a:lnTo>
                  <a:lnTo>
                    <a:pt x="5376" y="7955"/>
                  </a:lnTo>
                  <a:cubicBezTo>
                    <a:pt x="5239" y="8092"/>
                    <a:pt x="5085" y="8149"/>
                    <a:pt x="4937" y="8149"/>
                  </a:cubicBezTo>
                  <a:cubicBezTo>
                    <a:pt x="4443" y="8149"/>
                    <a:pt x="4013" y="7508"/>
                    <a:pt x="4471" y="7050"/>
                  </a:cubicBezTo>
                  <a:lnTo>
                    <a:pt x="6233" y="5311"/>
                  </a:lnTo>
                  <a:lnTo>
                    <a:pt x="4495" y="3573"/>
                  </a:lnTo>
                  <a:cubicBezTo>
                    <a:pt x="4037" y="3115"/>
                    <a:pt x="4453" y="2473"/>
                    <a:pt x="4940" y="2473"/>
                  </a:cubicBezTo>
                  <a:cubicBezTo>
                    <a:pt x="5086" y="2473"/>
                    <a:pt x="5239" y="2531"/>
                    <a:pt x="5376" y="2668"/>
                  </a:cubicBezTo>
                  <a:lnTo>
                    <a:pt x="7162" y="4406"/>
                  </a:lnTo>
                  <a:lnTo>
                    <a:pt x="8924" y="2668"/>
                  </a:lnTo>
                  <a:cubicBezTo>
                    <a:pt x="9061" y="2531"/>
                    <a:pt x="9214" y="2473"/>
                    <a:pt x="9360" y="2473"/>
                  </a:cubicBezTo>
                  <a:close/>
                  <a:moveTo>
                    <a:pt x="7132" y="1"/>
                  </a:moveTo>
                  <a:cubicBezTo>
                    <a:pt x="2389" y="1"/>
                    <a:pt x="1" y="5747"/>
                    <a:pt x="3375" y="9098"/>
                  </a:cubicBezTo>
                  <a:cubicBezTo>
                    <a:pt x="4460" y="10190"/>
                    <a:pt x="5796" y="10679"/>
                    <a:pt x="7108" y="10679"/>
                  </a:cubicBezTo>
                  <a:cubicBezTo>
                    <a:pt x="9856" y="10679"/>
                    <a:pt x="12496" y="8535"/>
                    <a:pt x="12496" y="5311"/>
                  </a:cubicBezTo>
                  <a:cubicBezTo>
                    <a:pt x="12473" y="2382"/>
                    <a:pt x="10091" y="1"/>
                    <a:pt x="7162" y="1"/>
                  </a:cubicBezTo>
                  <a:cubicBezTo>
                    <a:pt x="7152" y="1"/>
                    <a:pt x="7142" y="1"/>
                    <a:pt x="713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05" name="Google Shape;1947;p39">
            <a:extLst>
              <a:ext uri="{FF2B5EF4-FFF2-40B4-BE49-F238E27FC236}">
                <a16:creationId xmlns:a16="http://schemas.microsoft.com/office/drawing/2014/main" xmlns="" id="{557DCF03-41A5-E857-BBD5-73D3A90E77A0}"/>
              </a:ext>
            </a:extLst>
          </p:cNvPr>
          <p:cNvGrpSpPr/>
          <p:nvPr/>
        </p:nvGrpSpPr>
        <p:grpSpPr>
          <a:xfrm>
            <a:off x="8451618" y="6058666"/>
            <a:ext cx="252000" cy="252000"/>
            <a:chOff x="-1831625" y="1477525"/>
            <a:chExt cx="671100" cy="671100"/>
          </a:xfrm>
        </p:grpSpPr>
        <p:sp>
          <p:nvSpPr>
            <p:cNvPr id="106" name="Google Shape;1948;p39">
              <a:extLst>
                <a:ext uri="{FF2B5EF4-FFF2-40B4-BE49-F238E27FC236}">
                  <a16:creationId xmlns:a16="http://schemas.microsoft.com/office/drawing/2014/main" xmlns="" id="{3A2ABDC9-261E-E291-DB5B-7494C2375865}"/>
                </a:ext>
              </a:extLst>
            </p:cNvPr>
            <p:cNvSpPr/>
            <p:nvPr/>
          </p:nvSpPr>
          <p:spPr>
            <a:xfrm>
              <a:off x="-1831625" y="1477525"/>
              <a:ext cx="671100" cy="671100"/>
            </a:xfrm>
            <a:prstGeom prst="ellipse">
              <a:avLst/>
            </a:prstGeom>
            <a:solidFill>
              <a:srgbClr val="E55A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7" name="Google Shape;1949;p39">
              <a:extLst>
                <a:ext uri="{FF2B5EF4-FFF2-40B4-BE49-F238E27FC236}">
                  <a16:creationId xmlns:a16="http://schemas.microsoft.com/office/drawing/2014/main" xmlns="" id="{103EE116-0A2D-046C-C70A-384616FF82D2}"/>
                </a:ext>
              </a:extLst>
            </p:cNvPr>
            <p:cNvSpPr/>
            <p:nvPr/>
          </p:nvSpPr>
          <p:spPr>
            <a:xfrm>
              <a:off x="-1743115" y="1630471"/>
              <a:ext cx="427366" cy="365195"/>
            </a:xfrm>
            <a:custGeom>
              <a:avLst/>
              <a:gdLst/>
              <a:ahLst/>
              <a:cxnLst/>
              <a:rect l="l" t="t" r="r" b="b"/>
              <a:pathLst>
                <a:path w="12497" h="10679" extrusionOk="0">
                  <a:moveTo>
                    <a:pt x="9360" y="2473"/>
                  </a:moveTo>
                  <a:cubicBezTo>
                    <a:pt x="9847" y="2473"/>
                    <a:pt x="10263" y="3115"/>
                    <a:pt x="9805" y="3573"/>
                  </a:cubicBezTo>
                  <a:lnTo>
                    <a:pt x="8043" y="5311"/>
                  </a:lnTo>
                  <a:lnTo>
                    <a:pt x="9805" y="7050"/>
                  </a:lnTo>
                  <a:cubicBezTo>
                    <a:pt x="10263" y="7508"/>
                    <a:pt x="9833" y="8149"/>
                    <a:pt x="9339" y="8149"/>
                  </a:cubicBezTo>
                  <a:cubicBezTo>
                    <a:pt x="9191" y="8149"/>
                    <a:pt x="9038" y="8092"/>
                    <a:pt x="8900" y="7955"/>
                  </a:cubicBezTo>
                  <a:lnTo>
                    <a:pt x="7162" y="6192"/>
                  </a:lnTo>
                  <a:lnTo>
                    <a:pt x="5376" y="7955"/>
                  </a:lnTo>
                  <a:cubicBezTo>
                    <a:pt x="5239" y="8092"/>
                    <a:pt x="5085" y="8149"/>
                    <a:pt x="4937" y="8149"/>
                  </a:cubicBezTo>
                  <a:cubicBezTo>
                    <a:pt x="4443" y="8149"/>
                    <a:pt x="4013" y="7508"/>
                    <a:pt x="4471" y="7050"/>
                  </a:cubicBezTo>
                  <a:lnTo>
                    <a:pt x="6233" y="5311"/>
                  </a:lnTo>
                  <a:lnTo>
                    <a:pt x="4495" y="3573"/>
                  </a:lnTo>
                  <a:cubicBezTo>
                    <a:pt x="4037" y="3115"/>
                    <a:pt x="4453" y="2473"/>
                    <a:pt x="4940" y="2473"/>
                  </a:cubicBezTo>
                  <a:cubicBezTo>
                    <a:pt x="5086" y="2473"/>
                    <a:pt x="5239" y="2531"/>
                    <a:pt x="5376" y="2668"/>
                  </a:cubicBezTo>
                  <a:lnTo>
                    <a:pt x="7162" y="4406"/>
                  </a:lnTo>
                  <a:lnTo>
                    <a:pt x="8924" y="2668"/>
                  </a:lnTo>
                  <a:cubicBezTo>
                    <a:pt x="9061" y="2531"/>
                    <a:pt x="9214" y="2473"/>
                    <a:pt x="9360" y="2473"/>
                  </a:cubicBezTo>
                  <a:close/>
                  <a:moveTo>
                    <a:pt x="7132" y="1"/>
                  </a:moveTo>
                  <a:cubicBezTo>
                    <a:pt x="2389" y="1"/>
                    <a:pt x="1" y="5747"/>
                    <a:pt x="3375" y="9098"/>
                  </a:cubicBezTo>
                  <a:cubicBezTo>
                    <a:pt x="4460" y="10190"/>
                    <a:pt x="5796" y="10679"/>
                    <a:pt x="7108" y="10679"/>
                  </a:cubicBezTo>
                  <a:cubicBezTo>
                    <a:pt x="9856" y="10679"/>
                    <a:pt x="12496" y="8535"/>
                    <a:pt x="12496" y="5311"/>
                  </a:cubicBezTo>
                  <a:cubicBezTo>
                    <a:pt x="12473" y="2382"/>
                    <a:pt x="10091" y="1"/>
                    <a:pt x="7162" y="1"/>
                  </a:cubicBezTo>
                  <a:cubicBezTo>
                    <a:pt x="7152" y="1"/>
                    <a:pt x="7142" y="1"/>
                    <a:pt x="713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08" name="Google Shape;1947;p39">
            <a:extLst>
              <a:ext uri="{FF2B5EF4-FFF2-40B4-BE49-F238E27FC236}">
                <a16:creationId xmlns:a16="http://schemas.microsoft.com/office/drawing/2014/main" xmlns="" id="{6E301F45-17EE-39CD-CFFA-5D85A24D85F7}"/>
              </a:ext>
            </a:extLst>
          </p:cNvPr>
          <p:cNvGrpSpPr/>
          <p:nvPr/>
        </p:nvGrpSpPr>
        <p:grpSpPr>
          <a:xfrm>
            <a:off x="8451618" y="6484437"/>
            <a:ext cx="252000" cy="252000"/>
            <a:chOff x="-1831625" y="1477525"/>
            <a:chExt cx="671100" cy="671100"/>
          </a:xfrm>
        </p:grpSpPr>
        <p:sp>
          <p:nvSpPr>
            <p:cNvPr id="109" name="Google Shape;1948;p39">
              <a:extLst>
                <a:ext uri="{FF2B5EF4-FFF2-40B4-BE49-F238E27FC236}">
                  <a16:creationId xmlns:a16="http://schemas.microsoft.com/office/drawing/2014/main" xmlns="" id="{2F58AAC0-2ED3-874D-DF82-51359CA2961E}"/>
                </a:ext>
              </a:extLst>
            </p:cNvPr>
            <p:cNvSpPr/>
            <p:nvPr/>
          </p:nvSpPr>
          <p:spPr>
            <a:xfrm>
              <a:off x="-1831625" y="1477525"/>
              <a:ext cx="671100" cy="671100"/>
            </a:xfrm>
            <a:prstGeom prst="ellipse">
              <a:avLst/>
            </a:prstGeom>
            <a:solidFill>
              <a:srgbClr val="E55A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0" name="Google Shape;1949;p39">
              <a:extLst>
                <a:ext uri="{FF2B5EF4-FFF2-40B4-BE49-F238E27FC236}">
                  <a16:creationId xmlns:a16="http://schemas.microsoft.com/office/drawing/2014/main" xmlns="" id="{C91FD5A7-ADAC-027A-3CD1-7F7B37B4AE6E}"/>
                </a:ext>
              </a:extLst>
            </p:cNvPr>
            <p:cNvSpPr/>
            <p:nvPr/>
          </p:nvSpPr>
          <p:spPr>
            <a:xfrm>
              <a:off x="-1743115" y="1630471"/>
              <a:ext cx="427366" cy="365195"/>
            </a:xfrm>
            <a:custGeom>
              <a:avLst/>
              <a:gdLst/>
              <a:ahLst/>
              <a:cxnLst/>
              <a:rect l="l" t="t" r="r" b="b"/>
              <a:pathLst>
                <a:path w="12497" h="10679" extrusionOk="0">
                  <a:moveTo>
                    <a:pt x="9360" y="2473"/>
                  </a:moveTo>
                  <a:cubicBezTo>
                    <a:pt x="9847" y="2473"/>
                    <a:pt x="10263" y="3115"/>
                    <a:pt x="9805" y="3573"/>
                  </a:cubicBezTo>
                  <a:lnTo>
                    <a:pt x="8043" y="5311"/>
                  </a:lnTo>
                  <a:lnTo>
                    <a:pt x="9805" y="7050"/>
                  </a:lnTo>
                  <a:cubicBezTo>
                    <a:pt x="10263" y="7508"/>
                    <a:pt x="9833" y="8149"/>
                    <a:pt x="9339" y="8149"/>
                  </a:cubicBezTo>
                  <a:cubicBezTo>
                    <a:pt x="9191" y="8149"/>
                    <a:pt x="9038" y="8092"/>
                    <a:pt x="8900" y="7955"/>
                  </a:cubicBezTo>
                  <a:lnTo>
                    <a:pt x="7162" y="6192"/>
                  </a:lnTo>
                  <a:lnTo>
                    <a:pt x="5376" y="7955"/>
                  </a:lnTo>
                  <a:cubicBezTo>
                    <a:pt x="5239" y="8092"/>
                    <a:pt x="5085" y="8149"/>
                    <a:pt x="4937" y="8149"/>
                  </a:cubicBezTo>
                  <a:cubicBezTo>
                    <a:pt x="4443" y="8149"/>
                    <a:pt x="4013" y="7508"/>
                    <a:pt x="4471" y="7050"/>
                  </a:cubicBezTo>
                  <a:lnTo>
                    <a:pt x="6233" y="5311"/>
                  </a:lnTo>
                  <a:lnTo>
                    <a:pt x="4495" y="3573"/>
                  </a:lnTo>
                  <a:cubicBezTo>
                    <a:pt x="4037" y="3115"/>
                    <a:pt x="4453" y="2473"/>
                    <a:pt x="4940" y="2473"/>
                  </a:cubicBezTo>
                  <a:cubicBezTo>
                    <a:pt x="5086" y="2473"/>
                    <a:pt x="5239" y="2531"/>
                    <a:pt x="5376" y="2668"/>
                  </a:cubicBezTo>
                  <a:lnTo>
                    <a:pt x="7162" y="4406"/>
                  </a:lnTo>
                  <a:lnTo>
                    <a:pt x="8924" y="2668"/>
                  </a:lnTo>
                  <a:cubicBezTo>
                    <a:pt x="9061" y="2531"/>
                    <a:pt x="9214" y="2473"/>
                    <a:pt x="9360" y="2473"/>
                  </a:cubicBezTo>
                  <a:close/>
                  <a:moveTo>
                    <a:pt x="7132" y="1"/>
                  </a:moveTo>
                  <a:cubicBezTo>
                    <a:pt x="2389" y="1"/>
                    <a:pt x="1" y="5747"/>
                    <a:pt x="3375" y="9098"/>
                  </a:cubicBezTo>
                  <a:cubicBezTo>
                    <a:pt x="4460" y="10190"/>
                    <a:pt x="5796" y="10679"/>
                    <a:pt x="7108" y="10679"/>
                  </a:cubicBezTo>
                  <a:cubicBezTo>
                    <a:pt x="9856" y="10679"/>
                    <a:pt x="12496" y="8535"/>
                    <a:pt x="12496" y="5311"/>
                  </a:cubicBezTo>
                  <a:cubicBezTo>
                    <a:pt x="12473" y="2382"/>
                    <a:pt x="10091" y="1"/>
                    <a:pt x="7162" y="1"/>
                  </a:cubicBezTo>
                  <a:cubicBezTo>
                    <a:pt x="7152" y="1"/>
                    <a:pt x="7142" y="1"/>
                    <a:pt x="713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11" name="Título 5">
            <a:extLst>
              <a:ext uri="{FF2B5EF4-FFF2-40B4-BE49-F238E27FC236}">
                <a16:creationId xmlns:a16="http://schemas.microsoft.com/office/drawing/2014/main" xmlns="" id="{22CA2223-EE19-8174-AD4C-D26A33FAFFAA}"/>
              </a:ext>
            </a:extLst>
          </p:cNvPr>
          <p:cNvSpPr txBox="1">
            <a:spLocks/>
          </p:cNvSpPr>
          <p:nvPr/>
        </p:nvSpPr>
        <p:spPr>
          <a:xfrm>
            <a:off x="398500" y="1129115"/>
            <a:ext cx="5195738" cy="4754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1F285D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s-ES" sz="1600" dirty="0">
                <a:solidFill>
                  <a:srgbClr val="E7E6E6">
                    <a:lumMod val="50000"/>
                  </a:srgbClr>
                </a:solidFill>
                <a:cs typeface="Century Gothic (Títulos)"/>
              </a:rPr>
              <a:t>Seguimiento a hoja de ruta de contratación de Vehículos.</a:t>
            </a:r>
            <a:endParaRPr lang="es-MX" sz="1600" dirty="0">
              <a:solidFill>
                <a:srgbClr val="E7E6E6">
                  <a:lumMod val="50000"/>
                </a:srgbClr>
              </a:solidFill>
              <a:cs typeface="Century Gothic (Títulos)"/>
            </a:endParaRPr>
          </a:p>
        </p:txBody>
      </p:sp>
    </p:spTree>
    <p:extLst>
      <p:ext uri="{BB962C8B-B14F-4D97-AF65-F5344CB8AC3E}">
        <p14:creationId xmlns:p14="http://schemas.microsoft.com/office/powerpoint/2010/main" val="205726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6002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ítulo 1">
            <a:extLst>
              <a:ext uri="{FF2B5EF4-FFF2-40B4-BE49-F238E27FC236}">
                <a16:creationId xmlns="" xmlns:a16="http://schemas.microsoft.com/office/drawing/2014/main" id="{2F24E1AB-A4DD-0A45-A04F-82B4AE9B60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7832" y="372496"/>
            <a:ext cx="8209048" cy="530024"/>
          </a:xfrm>
        </p:spPr>
        <p:txBody>
          <a:bodyPr>
            <a:normAutofit fontScale="90000"/>
          </a:bodyPr>
          <a:lstStyle/>
          <a:p>
            <a:r>
              <a:rPr lang="es-ES" dirty="0"/>
              <a:t>Consideraciones del operativo de campo </a:t>
            </a:r>
            <a:r>
              <a:rPr lang="es-ES" dirty="0" smtClean="0"/>
              <a:t>2024</a:t>
            </a:r>
            <a:endParaRPr lang="es-ES" dirty="0"/>
          </a:p>
        </p:txBody>
      </p:sp>
      <p:sp>
        <p:nvSpPr>
          <p:cNvPr id="28" name="Rectángulo 27"/>
          <p:cNvSpPr/>
          <p:nvPr/>
        </p:nvSpPr>
        <p:spPr>
          <a:xfrm>
            <a:off x="907307" y="1076327"/>
            <a:ext cx="10228082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EC" dirty="0"/>
              <a:t>En el marco de los procesos de mejora continua (Taller de diseño de la ENESEM </a:t>
            </a:r>
            <a:r>
              <a:rPr lang="es-EC" dirty="0" smtClean="0"/>
              <a:t>2024), </a:t>
            </a:r>
            <a:r>
              <a:rPr lang="es-EC" dirty="0"/>
              <a:t>la producción estadística de la ENESEM trabajará basada en los siguientes aspectos:</a:t>
            </a:r>
          </a:p>
        </p:txBody>
      </p:sp>
      <p:sp>
        <p:nvSpPr>
          <p:cNvPr id="4" name="Rectángulo 3"/>
          <p:cNvSpPr/>
          <p:nvPr/>
        </p:nvSpPr>
        <p:spPr>
          <a:xfrm>
            <a:off x="2613950" y="1762828"/>
            <a:ext cx="13564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EC" b="1" dirty="0"/>
              <a:t>Formulario</a:t>
            </a:r>
            <a:endParaRPr lang="es-EC" b="1" dirty="0"/>
          </a:p>
        </p:txBody>
      </p:sp>
      <p:sp>
        <p:nvSpPr>
          <p:cNvPr id="5" name="Rectángulo 4"/>
          <p:cNvSpPr/>
          <p:nvPr/>
        </p:nvSpPr>
        <p:spPr>
          <a:xfrm>
            <a:off x="7627199" y="1770660"/>
            <a:ext cx="28071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EC" b="1" dirty="0"/>
              <a:t>Proceso de producción</a:t>
            </a:r>
            <a:endParaRPr lang="es-EC" b="1" dirty="0"/>
          </a:p>
        </p:txBody>
      </p:sp>
      <p:grpSp>
        <p:nvGrpSpPr>
          <p:cNvPr id="7" name="Grupo 6"/>
          <p:cNvGrpSpPr/>
          <p:nvPr/>
        </p:nvGrpSpPr>
        <p:grpSpPr>
          <a:xfrm>
            <a:off x="722924" y="1905927"/>
            <a:ext cx="5265066" cy="4728823"/>
            <a:chOff x="879379" y="2129177"/>
            <a:chExt cx="5265066" cy="4728823"/>
          </a:xfrm>
        </p:grpSpPr>
        <p:grpSp>
          <p:nvGrpSpPr>
            <p:cNvPr id="3" name="Grupo 2"/>
            <p:cNvGrpSpPr/>
            <p:nvPr/>
          </p:nvGrpSpPr>
          <p:grpSpPr>
            <a:xfrm>
              <a:off x="879379" y="2129177"/>
              <a:ext cx="5265066" cy="4728823"/>
              <a:chOff x="560968" y="1485588"/>
              <a:chExt cx="5740418" cy="5040000"/>
            </a:xfrm>
          </p:grpSpPr>
          <p:pic>
            <p:nvPicPr>
              <p:cNvPr id="102" name="Picture 2" descr="E:\002-KIMS BUSINESS\007-04-1-FIVERR\01-PPT-TEMPLATE\COVER-PSD\05-cut-01.png">
                <a:extLst>
                  <a:ext uri="{FF2B5EF4-FFF2-40B4-BE49-F238E27FC236}">
                    <a16:creationId xmlns:a16="http://schemas.microsoft.com/office/drawing/2014/main" xmlns="" id="{1C5C72D7-CA51-4E96-AA5B-BF1EBC562B6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4703200" y="2175094"/>
                <a:ext cx="1304914" cy="25189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03" name="Pentagon 2">
                <a:extLst>
                  <a:ext uri="{FF2B5EF4-FFF2-40B4-BE49-F238E27FC236}">
                    <a16:creationId xmlns:a16="http://schemas.microsoft.com/office/drawing/2014/main" xmlns="" id="{DB47CC91-0EBA-4503-9493-96236D114A31}"/>
                  </a:ext>
                </a:extLst>
              </p:cNvPr>
              <p:cNvSpPr/>
              <p:nvPr/>
            </p:nvSpPr>
            <p:spPr>
              <a:xfrm rot="5400000">
                <a:off x="3378166" y="2117523"/>
                <a:ext cx="1008000" cy="4838438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4CD6B0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50800" dir="5400000" algn="ctr" rotWithShape="0">
                  <a:srgbClr val="000000">
                    <a:alpha val="22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28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</a:endParaRPr>
              </a:p>
            </p:txBody>
          </p:sp>
          <p:sp>
            <p:nvSpPr>
              <p:cNvPr id="104" name="Rounded Rectangle 23">
                <a:extLst>
                  <a:ext uri="{FF2B5EF4-FFF2-40B4-BE49-F238E27FC236}">
                    <a16:creationId xmlns:a16="http://schemas.microsoft.com/office/drawing/2014/main" xmlns="" id="{C7F7A375-B865-4C70-8B7E-5C09CB31D815}"/>
                  </a:ext>
                </a:extLst>
              </p:cNvPr>
              <p:cNvSpPr/>
              <p:nvPr/>
            </p:nvSpPr>
            <p:spPr>
              <a:xfrm rot="18900000">
                <a:off x="5365091" y="4109054"/>
                <a:ext cx="837070" cy="837070"/>
              </a:xfrm>
              <a:prstGeom prst="ellipse">
                <a:avLst/>
              </a:prstGeom>
              <a:solidFill>
                <a:srgbClr val="4CD6B0">
                  <a:lumMod val="75000"/>
                </a:srgbClr>
              </a:solidFill>
              <a:ln>
                <a:noFill/>
              </a:ln>
              <a:effectLst>
                <a:outerShdw blurRad="50800" dist="38100" dir="5400000" algn="ctr" rotWithShape="0">
                  <a:srgbClr val="000000">
                    <a:alpha val="43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28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Arial Unicode MS"/>
                </a:endParaRPr>
              </a:p>
            </p:txBody>
          </p:sp>
          <p:sp>
            <p:nvSpPr>
              <p:cNvPr id="105" name="Rounded Rectangle 24">
                <a:extLst>
                  <a:ext uri="{FF2B5EF4-FFF2-40B4-BE49-F238E27FC236}">
                    <a16:creationId xmlns:a16="http://schemas.microsoft.com/office/drawing/2014/main" xmlns="" id="{72108CC0-B298-4C5D-BD8E-7CE8A3C9D035}"/>
                  </a:ext>
                </a:extLst>
              </p:cNvPr>
              <p:cNvSpPr/>
              <p:nvPr/>
            </p:nvSpPr>
            <p:spPr>
              <a:xfrm rot="18900000">
                <a:off x="5443043" y="4187006"/>
                <a:ext cx="681166" cy="681166"/>
              </a:xfrm>
              <a:prstGeom prst="ellipse">
                <a:avLst/>
              </a:prstGeom>
              <a:solidFill>
                <a:sysClr val="window" lastClr="FFFFFF"/>
              </a:solidFill>
              <a:ln w="63500" cap="flat" cmpd="sng" algn="ctr">
                <a:noFill/>
                <a:prstDash val="solid"/>
                <a:miter lim="800000"/>
              </a:ln>
              <a:effectLst>
                <a:outerShdw blurRad="50800" dist="38100" dir="5400000" algn="ctr" rotWithShape="0">
                  <a:srgbClr val="000000">
                    <a:alpha val="4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28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</a:endParaRPr>
              </a:p>
            </p:txBody>
          </p:sp>
          <p:sp>
            <p:nvSpPr>
              <p:cNvPr id="106" name="TextBox 30">
                <a:extLst>
                  <a:ext uri="{FF2B5EF4-FFF2-40B4-BE49-F238E27FC236}">
                    <a16:creationId xmlns:a16="http://schemas.microsoft.com/office/drawing/2014/main" xmlns="" id="{09842C00-9650-4AAF-BAB3-D20BD07532B5}"/>
                  </a:ext>
                </a:extLst>
              </p:cNvPr>
              <p:cNvSpPr txBox="1"/>
              <p:nvPr/>
            </p:nvSpPr>
            <p:spPr>
              <a:xfrm>
                <a:off x="5534450" y="4342923"/>
                <a:ext cx="49835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914286"/>
                <a:r>
                  <a:rPr lang="en-US" altLang="ko-KR" b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Arial"/>
                    <a:ea typeface="Arial Unicode MS"/>
                    <a:cs typeface="Arial" pitchFamily="34" charset="0"/>
                  </a:rPr>
                  <a:t>03</a:t>
                </a:r>
                <a:endParaRPr lang="ko-KR" altLang="en-US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/>
                  <a:ea typeface="Arial Unicode MS"/>
                  <a:cs typeface="Arial" pitchFamily="34" charset="0"/>
                </a:endParaRPr>
              </a:p>
            </p:txBody>
          </p:sp>
          <p:sp>
            <p:nvSpPr>
              <p:cNvPr id="107" name="Pentagon 3">
                <a:extLst>
                  <a:ext uri="{FF2B5EF4-FFF2-40B4-BE49-F238E27FC236}">
                    <a16:creationId xmlns:a16="http://schemas.microsoft.com/office/drawing/2014/main" xmlns="" id="{CA4D9453-6CAF-4CD6-8C08-E183DD94E2BE}"/>
                  </a:ext>
                </a:extLst>
              </p:cNvPr>
              <p:cNvSpPr/>
              <p:nvPr/>
            </p:nvSpPr>
            <p:spPr>
              <a:xfrm rot="5400000">
                <a:off x="3378167" y="-42866"/>
                <a:ext cx="1008000" cy="4838438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5EBEE4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50800" dir="5400000" algn="ctr" rotWithShape="0">
                  <a:srgbClr val="000000">
                    <a:alpha val="22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28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</a:endParaRPr>
              </a:p>
            </p:txBody>
          </p:sp>
          <p:sp>
            <p:nvSpPr>
              <p:cNvPr id="108" name="Rounded Rectangle 5">
                <a:extLst>
                  <a:ext uri="{FF2B5EF4-FFF2-40B4-BE49-F238E27FC236}">
                    <a16:creationId xmlns:a16="http://schemas.microsoft.com/office/drawing/2014/main" xmlns="" id="{A98172EA-95D4-415C-954F-49DDF7E43202}"/>
                  </a:ext>
                </a:extLst>
              </p:cNvPr>
              <p:cNvSpPr/>
              <p:nvPr/>
            </p:nvSpPr>
            <p:spPr>
              <a:xfrm rot="18900000">
                <a:off x="5364246" y="1947823"/>
                <a:ext cx="838760" cy="838760"/>
              </a:xfrm>
              <a:prstGeom prst="ellipse">
                <a:avLst/>
              </a:prstGeom>
              <a:solidFill>
                <a:srgbClr val="5EBEE4">
                  <a:lumMod val="75000"/>
                </a:srgbClr>
              </a:solidFill>
              <a:ln>
                <a:noFill/>
              </a:ln>
              <a:effectLst>
                <a:outerShdw blurRad="50800" dist="38100" dir="5400000" algn="ctr" rotWithShape="0">
                  <a:srgbClr val="000000">
                    <a:alpha val="43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28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Arial Unicode MS"/>
                </a:endParaRPr>
              </a:p>
            </p:txBody>
          </p:sp>
          <p:sp>
            <p:nvSpPr>
              <p:cNvPr id="109" name="Rounded Rectangle 6">
                <a:extLst>
                  <a:ext uri="{FF2B5EF4-FFF2-40B4-BE49-F238E27FC236}">
                    <a16:creationId xmlns:a16="http://schemas.microsoft.com/office/drawing/2014/main" xmlns="" id="{7207F62F-9F57-4229-8523-5C1B83637635}"/>
                  </a:ext>
                </a:extLst>
              </p:cNvPr>
              <p:cNvSpPr/>
              <p:nvPr/>
            </p:nvSpPr>
            <p:spPr>
              <a:xfrm rot="18900000">
                <a:off x="5442356" y="2025933"/>
                <a:ext cx="682540" cy="682540"/>
              </a:xfrm>
              <a:prstGeom prst="ellipse">
                <a:avLst/>
              </a:prstGeom>
              <a:solidFill>
                <a:sysClr val="window" lastClr="FFFFFF"/>
              </a:solidFill>
              <a:ln w="63500" cap="flat" cmpd="sng" algn="ctr">
                <a:noFill/>
                <a:prstDash val="solid"/>
                <a:miter lim="800000"/>
              </a:ln>
              <a:effectLst>
                <a:outerShdw blurRad="50800" dist="38100" dir="5400000" algn="ctr" rotWithShape="0">
                  <a:srgbClr val="000000">
                    <a:alpha val="4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28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</a:endParaRPr>
              </a:p>
            </p:txBody>
          </p:sp>
          <p:sp>
            <p:nvSpPr>
              <p:cNvPr id="110" name="TextBox 34">
                <a:extLst>
                  <a:ext uri="{FF2B5EF4-FFF2-40B4-BE49-F238E27FC236}">
                    <a16:creationId xmlns:a16="http://schemas.microsoft.com/office/drawing/2014/main" xmlns="" id="{19FD890B-7341-4ED4-AC05-F0A9FBE419AD}"/>
                  </a:ext>
                </a:extLst>
              </p:cNvPr>
              <p:cNvSpPr txBox="1"/>
              <p:nvPr/>
            </p:nvSpPr>
            <p:spPr>
              <a:xfrm>
                <a:off x="5533947" y="2182537"/>
                <a:ext cx="49935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914286"/>
                <a:r>
                  <a:rPr lang="en-US" altLang="ko-KR" b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Arial"/>
                    <a:ea typeface="Arial Unicode MS"/>
                    <a:cs typeface="Arial" pitchFamily="34" charset="0"/>
                  </a:rPr>
                  <a:t>01</a:t>
                </a:r>
                <a:endParaRPr lang="ko-KR" altLang="en-US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/>
                  <a:ea typeface="Arial Unicode MS"/>
                  <a:cs typeface="Arial" pitchFamily="34" charset="0"/>
                </a:endParaRPr>
              </a:p>
            </p:txBody>
          </p:sp>
          <p:pic>
            <p:nvPicPr>
              <p:cNvPr id="111" name="Picture 2" descr="E:\002-KIMS BUSINESS\007-04-1-FIVERR\01-PPT-TEMPLATE\COVER-PSD\05-cut-01.png">
                <a:extLst>
                  <a:ext uri="{FF2B5EF4-FFF2-40B4-BE49-F238E27FC236}">
                    <a16:creationId xmlns:a16="http://schemas.microsoft.com/office/drawing/2014/main" xmlns="" id="{D2CDFDE9-F391-4175-B8F3-C5AE24D59BC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6200000">
                <a:off x="-1023903" y="3890961"/>
                <a:ext cx="5040000" cy="22925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12" name="Pentagon 13">
                <a:extLst>
                  <a:ext uri="{FF2B5EF4-FFF2-40B4-BE49-F238E27FC236}">
                    <a16:creationId xmlns:a16="http://schemas.microsoft.com/office/drawing/2014/main" xmlns="" id="{23BAFC3A-17AE-4DE7-AD09-1C3AF24D6F50}"/>
                  </a:ext>
                </a:extLst>
              </p:cNvPr>
              <p:cNvSpPr/>
              <p:nvPr/>
            </p:nvSpPr>
            <p:spPr>
              <a:xfrm rot="16200000">
                <a:off x="2476187" y="3216247"/>
                <a:ext cx="1008000" cy="4838438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5EBEE4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50800" dir="5400000" algn="ctr" rotWithShape="0">
                  <a:srgbClr val="000000">
                    <a:alpha val="22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28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</a:endParaRPr>
              </a:p>
            </p:txBody>
          </p:sp>
          <p:sp>
            <p:nvSpPr>
              <p:cNvPr id="113" name="Rounded Rectangle 19">
                <a:extLst>
                  <a:ext uri="{FF2B5EF4-FFF2-40B4-BE49-F238E27FC236}">
                    <a16:creationId xmlns:a16="http://schemas.microsoft.com/office/drawing/2014/main" xmlns="" id="{56C488A5-F5AF-419B-90CB-5FA21E78DB2C}"/>
                  </a:ext>
                </a:extLst>
              </p:cNvPr>
              <p:cNvSpPr/>
              <p:nvPr/>
            </p:nvSpPr>
            <p:spPr>
              <a:xfrm rot="18900000">
                <a:off x="652854" y="5203978"/>
                <a:ext cx="837070" cy="837070"/>
              </a:xfrm>
              <a:prstGeom prst="ellipse">
                <a:avLst/>
              </a:prstGeom>
              <a:solidFill>
                <a:srgbClr val="5EBEE4">
                  <a:lumMod val="75000"/>
                </a:srgbClr>
              </a:solidFill>
              <a:ln>
                <a:noFill/>
              </a:ln>
              <a:effectLst>
                <a:outerShdw blurRad="50800" dist="38100" dir="5400000" algn="ctr" rotWithShape="0">
                  <a:srgbClr val="000000">
                    <a:alpha val="43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28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Arial Unicode MS"/>
                </a:endParaRPr>
              </a:p>
            </p:txBody>
          </p:sp>
          <p:sp>
            <p:nvSpPr>
              <p:cNvPr id="114" name="Rounded Rectangle 20">
                <a:extLst>
                  <a:ext uri="{FF2B5EF4-FFF2-40B4-BE49-F238E27FC236}">
                    <a16:creationId xmlns:a16="http://schemas.microsoft.com/office/drawing/2014/main" xmlns="" id="{8D87409E-C939-4D0D-8C27-4D281B059F48}"/>
                  </a:ext>
                </a:extLst>
              </p:cNvPr>
              <p:cNvSpPr/>
              <p:nvPr/>
            </p:nvSpPr>
            <p:spPr>
              <a:xfrm rot="18900000">
                <a:off x="730806" y="5281930"/>
                <a:ext cx="681166" cy="681166"/>
              </a:xfrm>
              <a:prstGeom prst="ellipse">
                <a:avLst/>
              </a:prstGeom>
              <a:solidFill>
                <a:sysClr val="window" lastClr="FFFFFF"/>
              </a:solidFill>
              <a:ln w="63500" cap="flat" cmpd="sng" algn="ctr">
                <a:noFill/>
                <a:prstDash val="solid"/>
                <a:miter lim="800000"/>
              </a:ln>
              <a:effectLst>
                <a:outerShdw blurRad="50800" dist="38100" dir="5400000" algn="ctr" rotWithShape="0">
                  <a:srgbClr val="000000">
                    <a:alpha val="4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28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</a:endParaRPr>
              </a:p>
            </p:txBody>
          </p:sp>
          <p:sp>
            <p:nvSpPr>
              <p:cNvPr id="115" name="TextBox 39">
                <a:extLst>
                  <a:ext uri="{FF2B5EF4-FFF2-40B4-BE49-F238E27FC236}">
                    <a16:creationId xmlns:a16="http://schemas.microsoft.com/office/drawing/2014/main" xmlns="" id="{B56828D4-A583-4821-AA05-F103336C573D}"/>
                  </a:ext>
                </a:extLst>
              </p:cNvPr>
              <p:cNvSpPr txBox="1"/>
              <p:nvPr/>
            </p:nvSpPr>
            <p:spPr>
              <a:xfrm>
                <a:off x="822213" y="5437847"/>
                <a:ext cx="49835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914286"/>
                <a:r>
                  <a:rPr lang="en-US" altLang="ko-KR" b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Arial"/>
                    <a:ea typeface="Arial Unicode MS"/>
                    <a:cs typeface="Arial" pitchFamily="34" charset="0"/>
                  </a:rPr>
                  <a:t>04</a:t>
                </a:r>
                <a:endParaRPr lang="ko-KR" altLang="en-US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/>
                  <a:ea typeface="Arial Unicode MS"/>
                  <a:cs typeface="Arial" pitchFamily="34" charset="0"/>
                </a:endParaRPr>
              </a:p>
            </p:txBody>
          </p:sp>
          <p:sp>
            <p:nvSpPr>
              <p:cNvPr id="116" name="Pentagon 12">
                <a:extLst>
                  <a:ext uri="{FF2B5EF4-FFF2-40B4-BE49-F238E27FC236}">
                    <a16:creationId xmlns:a16="http://schemas.microsoft.com/office/drawing/2014/main" xmlns="" id="{95CA3CB6-1BED-4A7A-83CD-76823DC69392}"/>
                  </a:ext>
                </a:extLst>
              </p:cNvPr>
              <p:cNvSpPr/>
              <p:nvPr/>
            </p:nvSpPr>
            <p:spPr>
              <a:xfrm rot="16200000">
                <a:off x="2476187" y="1055858"/>
                <a:ext cx="1008000" cy="4838438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98DC56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50800" dir="5400000" algn="ctr" rotWithShape="0">
                  <a:srgbClr val="000000">
                    <a:alpha val="22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28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</a:endParaRPr>
              </a:p>
            </p:txBody>
          </p:sp>
          <p:sp>
            <p:nvSpPr>
              <p:cNvPr id="117" name="Rounded Rectangle 15">
                <a:extLst>
                  <a:ext uri="{FF2B5EF4-FFF2-40B4-BE49-F238E27FC236}">
                    <a16:creationId xmlns:a16="http://schemas.microsoft.com/office/drawing/2014/main" xmlns="" id="{3317DFC8-4FFE-4A26-9310-DD036E6995C9}"/>
                  </a:ext>
                </a:extLst>
              </p:cNvPr>
              <p:cNvSpPr/>
              <p:nvPr/>
            </p:nvSpPr>
            <p:spPr>
              <a:xfrm rot="18900000">
                <a:off x="652854" y="3049019"/>
                <a:ext cx="837070" cy="837070"/>
              </a:xfrm>
              <a:prstGeom prst="ellipse">
                <a:avLst/>
              </a:prstGeom>
              <a:solidFill>
                <a:srgbClr val="98DC56">
                  <a:lumMod val="75000"/>
                </a:srgbClr>
              </a:solidFill>
              <a:ln>
                <a:noFill/>
              </a:ln>
              <a:effectLst>
                <a:outerShdw blurRad="50800" dist="38100" dir="5400000" algn="ctr" rotWithShape="0">
                  <a:srgbClr val="000000">
                    <a:alpha val="43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28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Arial Unicode MS"/>
                </a:endParaRPr>
              </a:p>
            </p:txBody>
          </p:sp>
          <p:sp>
            <p:nvSpPr>
              <p:cNvPr id="118" name="Rounded Rectangle 16">
                <a:extLst>
                  <a:ext uri="{FF2B5EF4-FFF2-40B4-BE49-F238E27FC236}">
                    <a16:creationId xmlns:a16="http://schemas.microsoft.com/office/drawing/2014/main" xmlns="" id="{3CE88172-0AF2-4E23-879D-5A2359023CD3}"/>
                  </a:ext>
                </a:extLst>
              </p:cNvPr>
              <p:cNvSpPr/>
              <p:nvPr/>
            </p:nvSpPr>
            <p:spPr>
              <a:xfrm rot="18900000">
                <a:off x="730806" y="3126971"/>
                <a:ext cx="681166" cy="681166"/>
              </a:xfrm>
              <a:prstGeom prst="ellipse">
                <a:avLst/>
              </a:prstGeom>
              <a:solidFill>
                <a:sysClr val="window" lastClr="FFFFFF"/>
              </a:solidFill>
              <a:ln w="63500" cap="flat" cmpd="sng" algn="ctr">
                <a:noFill/>
                <a:prstDash val="solid"/>
                <a:miter lim="800000"/>
              </a:ln>
              <a:effectLst>
                <a:outerShdw blurRad="50800" dist="38100" dir="5400000" algn="ctr" rotWithShape="0">
                  <a:srgbClr val="000000">
                    <a:alpha val="4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28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</a:endParaRPr>
              </a:p>
            </p:txBody>
          </p:sp>
          <p:sp>
            <p:nvSpPr>
              <p:cNvPr id="119" name="TextBox 43">
                <a:extLst>
                  <a:ext uri="{FF2B5EF4-FFF2-40B4-BE49-F238E27FC236}">
                    <a16:creationId xmlns:a16="http://schemas.microsoft.com/office/drawing/2014/main" xmlns="" id="{0DFA1691-FAD0-4A27-88C9-B84342CED132}"/>
                  </a:ext>
                </a:extLst>
              </p:cNvPr>
              <p:cNvSpPr txBox="1"/>
              <p:nvPr/>
            </p:nvSpPr>
            <p:spPr>
              <a:xfrm>
                <a:off x="822213" y="3282888"/>
                <a:ext cx="49835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914286"/>
                <a:r>
                  <a:rPr lang="en-US" altLang="ko-KR" b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Arial"/>
                    <a:ea typeface="Arial Unicode MS"/>
                    <a:cs typeface="Arial" pitchFamily="34" charset="0"/>
                  </a:rPr>
                  <a:t>02</a:t>
                </a:r>
                <a:endParaRPr lang="ko-KR" altLang="en-US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/>
                  <a:ea typeface="Arial Unicode MS"/>
                  <a:cs typeface="Arial" pitchFamily="34" charset="0"/>
                </a:endParaRPr>
              </a:p>
            </p:txBody>
          </p:sp>
          <p:pic>
            <p:nvPicPr>
              <p:cNvPr id="120" name="Picture 2" descr="E:\002-KIMS BUSINESS\007-04-1-FIVERR\01-PPT-TEMPLATE\COVER-PSD\05-cut-01.png">
                <a:extLst>
                  <a:ext uri="{FF2B5EF4-FFF2-40B4-BE49-F238E27FC236}">
                    <a16:creationId xmlns:a16="http://schemas.microsoft.com/office/drawing/2014/main" xmlns="" id="{FB9D57BB-CE89-4E16-8463-A6050FE7DBE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4697353" y="5594474"/>
                <a:ext cx="1333697" cy="2262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21" name="Picture 2" descr="E:\002-KIMS BUSINESS\007-04-1-FIVERR\01-PPT-TEMPLATE\COVER-PSD\05-cut-01.png">
                <a:extLst>
                  <a:ext uri="{FF2B5EF4-FFF2-40B4-BE49-F238E27FC236}">
                    <a16:creationId xmlns:a16="http://schemas.microsoft.com/office/drawing/2014/main" xmlns="" id="{AAE76612-D303-4A1F-9556-4F58FEBAECE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4790578" y="3390172"/>
                <a:ext cx="1150267" cy="20590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23" name="TextBox 47">
                <a:extLst>
                  <a:ext uri="{FF2B5EF4-FFF2-40B4-BE49-F238E27FC236}">
                    <a16:creationId xmlns:a16="http://schemas.microsoft.com/office/drawing/2014/main" xmlns="" id="{F47323F3-3C27-48C0-AD2F-D2482B3148A5}"/>
                  </a:ext>
                </a:extLst>
              </p:cNvPr>
              <p:cNvSpPr txBox="1"/>
              <p:nvPr/>
            </p:nvSpPr>
            <p:spPr>
              <a:xfrm>
                <a:off x="1530361" y="2102084"/>
                <a:ext cx="3707719" cy="4920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s-EC" sz="1200" dirty="0">
                    <a:solidFill>
                      <a:schemeClr val="bg1"/>
                    </a:solidFill>
                  </a:rPr>
                  <a:t>Precarga del capítulo 1 mediante formulario 101</a:t>
                </a:r>
                <a:endParaRPr lang="es-EC" sz="1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26" name="TextBox 50">
                <a:extLst>
                  <a:ext uri="{FF2B5EF4-FFF2-40B4-BE49-F238E27FC236}">
                    <a16:creationId xmlns:a16="http://schemas.microsoft.com/office/drawing/2014/main" xmlns="" id="{8F68CF1D-A132-48F5-8041-165FCEE6F143}"/>
                  </a:ext>
                </a:extLst>
              </p:cNvPr>
              <p:cNvSpPr txBox="1"/>
              <p:nvPr/>
            </p:nvSpPr>
            <p:spPr>
              <a:xfrm>
                <a:off x="1558579" y="3004372"/>
                <a:ext cx="3513637" cy="8856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s-EC" sz="1200" dirty="0">
                    <a:solidFill>
                      <a:schemeClr val="bg1"/>
                    </a:solidFill>
                  </a:rPr>
                  <a:t>Eliminación/Modificación de preguntas:</a:t>
                </a:r>
              </a:p>
              <a:p>
                <a:pPr marL="444500" indent="-285750" algn="just">
                  <a:buFont typeface="Wingdings" panose="05000000000000000000" pitchFamily="2" charset="2"/>
                  <a:buChar char="ü"/>
                </a:pPr>
                <a:r>
                  <a:rPr lang="es-ES" sz="1200" dirty="0">
                    <a:solidFill>
                      <a:schemeClr val="bg1"/>
                    </a:solidFill>
                  </a:rPr>
                  <a:t>Uso INEC</a:t>
                </a:r>
              </a:p>
              <a:p>
                <a:pPr marL="444500" indent="-285750" algn="just">
                  <a:buFont typeface="Wingdings" panose="05000000000000000000" pitchFamily="2" charset="2"/>
                  <a:buChar char="ü"/>
                </a:pPr>
                <a:r>
                  <a:rPr lang="es-ES" sz="1200" dirty="0">
                    <a:solidFill>
                      <a:schemeClr val="bg1"/>
                    </a:solidFill>
                  </a:rPr>
                  <a:t>Funcionamiento</a:t>
                </a:r>
              </a:p>
              <a:p>
                <a:pPr marL="444500" indent="-285750" algn="just">
                  <a:buFont typeface="Wingdings" panose="05000000000000000000" pitchFamily="2" charset="2"/>
                  <a:buChar char="ü"/>
                </a:pPr>
                <a:r>
                  <a:rPr lang="es-ES" sz="1200" dirty="0">
                    <a:solidFill>
                      <a:schemeClr val="bg1"/>
                    </a:solidFill>
                  </a:rPr>
                  <a:t>Capítulo </a:t>
                </a:r>
                <a:r>
                  <a:rPr lang="es-ES" sz="1200" dirty="0" smtClean="0">
                    <a:solidFill>
                      <a:schemeClr val="bg1"/>
                    </a:solidFill>
                  </a:rPr>
                  <a:t>2</a:t>
                </a:r>
                <a:endParaRPr lang="es-ES" sz="1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29" name="TextBox 53">
                <a:extLst>
                  <a:ext uri="{FF2B5EF4-FFF2-40B4-BE49-F238E27FC236}">
                    <a16:creationId xmlns:a16="http://schemas.microsoft.com/office/drawing/2014/main" xmlns="" id="{D521B6D8-1F38-4D57-AC82-9EC1C664478F}"/>
                  </a:ext>
                </a:extLst>
              </p:cNvPr>
              <p:cNvSpPr txBox="1"/>
              <p:nvPr/>
            </p:nvSpPr>
            <p:spPr>
              <a:xfrm>
                <a:off x="1547978" y="4287237"/>
                <a:ext cx="3707719" cy="4920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 defTabSz="914286"/>
                <a:r>
                  <a:rPr lang="es-EC" sz="1200" dirty="0">
                    <a:solidFill>
                      <a:schemeClr val="bg1"/>
                    </a:solidFill>
                  </a:rPr>
                  <a:t>Se retoma la imputación del personal afiliado en el Cap. </a:t>
                </a:r>
                <a:r>
                  <a:rPr lang="es-EC" sz="1200" dirty="0" smtClean="0">
                    <a:solidFill>
                      <a:schemeClr val="bg1"/>
                    </a:solidFill>
                  </a:rPr>
                  <a:t>5</a:t>
                </a:r>
                <a:endParaRPr lang="es-EC" sz="1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32" name="TextBox 56">
                <a:extLst>
                  <a:ext uri="{FF2B5EF4-FFF2-40B4-BE49-F238E27FC236}">
                    <a16:creationId xmlns:a16="http://schemas.microsoft.com/office/drawing/2014/main" xmlns="" id="{2D994D1F-0EC6-4D40-A1FF-C24345FADD6A}"/>
                  </a:ext>
                </a:extLst>
              </p:cNvPr>
              <p:cNvSpPr txBox="1"/>
              <p:nvPr/>
            </p:nvSpPr>
            <p:spPr>
              <a:xfrm>
                <a:off x="1625023" y="5307259"/>
                <a:ext cx="3707719" cy="6888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s-EC" sz="1200" dirty="0">
                    <a:solidFill>
                      <a:schemeClr val="bg1"/>
                    </a:solidFill>
                  </a:rPr>
                  <a:t>Adición del Cap. 13 “</a:t>
                </a:r>
                <a:r>
                  <a:rPr lang="es-ES" sz="1200" dirty="0">
                    <a:solidFill>
                      <a:schemeClr val="bg1"/>
                    </a:solidFill>
                  </a:rPr>
                  <a:t>Percepción de la calidad de los servicios prestados por la administración gubernamental“</a:t>
                </a:r>
                <a:endParaRPr lang="es-EC" sz="12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6" name="Rectángulo 5"/>
            <p:cNvSpPr/>
            <p:nvPr/>
          </p:nvSpPr>
          <p:spPr>
            <a:xfrm>
              <a:off x="3595495" y="3796252"/>
              <a:ext cx="185029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44500" indent="-285750" algn="just">
                <a:buFont typeface="Wingdings" panose="05000000000000000000" pitchFamily="2" charset="2"/>
                <a:buChar char="ü"/>
              </a:pPr>
              <a:r>
                <a:rPr lang="es-ES" sz="1200" dirty="0">
                  <a:solidFill>
                    <a:schemeClr val="bg1"/>
                  </a:solidFill>
                </a:rPr>
                <a:t>Capítulo 10</a:t>
              </a:r>
            </a:p>
            <a:p>
              <a:pPr marL="444500" indent="-285750" algn="just">
                <a:buFont typeface="Wingdings" panose="05000000000000000000" pitchFamily="2" charset="2"/>
                <a:buChar char="ü"/>
              </a:pPr>
              <a:r>
                <a:rPr lang="es-ES" sz="1200" dirty="0">
                  <a:solidFill>
                    <a:schemeClr val="bg1"/>
                  </a:solidFill>
                </a:rPr>
                <a:t>Tics</a:t>
              </a:r>
              <a:endParaRPr lang="es-EC" sz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134" name="Rectángulo 133"/>
          <p:cNvSpPr/>
          <p:nvPr/>
        </p:nvSpPr>
        <p:spPr>
          <a:xfrm>
            <a:off x="1006649" y="6522627"/>
            <a:ext cx="953177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s-EC" sz="1400" b="1" dirty="0"/>
              <a:t>Nota:</a:t>
            </a:r>
            <a:r>
              <a:rPr lang="es-EC" sz="1400" dirty="0"/>
              <a:t> El personal de campo no podrá realizar visitas presenciales a empresas sin el seguro correspondiente.</a:t>
            </a:r>
          </a:p>
        </p:txBody>
      </p:sp>
      <p:cxnSp>
        <p:nvCxnSpPr>
          <p:cNvPr id="173" name="103 Conector recto">
            <a:extLst>
              <a:ext uri="{FF2B5EF4-FFF2-40B4-BE49-F238E27FC236}">
                <a16:creationId xmlns="" xmlns:a16="http://schemas.microsoft.com/office/drawing/2014/main" id="{F8C73111-16E1-4BAC-ADC8-F37380C55E98}"/>
              </a:ext>
            </a:extLst>
          </p:cNvPr>
          <p:cNvCxnSpPr/>
          <p:nvPr/>
        </p:nvCxnSpPr>
        <p:spPr>
          <a:xfrm>
            <a:off x="6261771" y="1754033"/>
            <a:ext cx="1" cy="4738902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upo 9"/>
          <p:cNvGrpSpPr/>
          <p:nvPr/>
        </p:nvGrpSpPr>
        <p:grpSpPr>
          <a:xfrm>
            <a:off x="6559448" y="2605555"/>
            <a:ext cx="5081289" cy="2937007"/>
            <a:chOff x="6430799" y="2522896"/>
            <a:chExt cx="5081289" cy="2937007"/>
          </a:xfrm>
        </p:grpSpPr>
        <p:grpSp>
          <p:nvGrpSpPr>
            <p:cNvPr id="8" name="Grupo 7"/>
            <p:cNvGrpSpPr/>
            <p:nvPr/>
          </p:nvGrpSpPr>
          <p:grpSpPr>
            <a:xfrm>
              <a:off x="6430799" y="2534969"/>
              <a:ext cx="2178072" cy="2868450"/>
              <a:chOff x="6287526" y="1813102"/>
              <a:chExt cx="3390951" cy="4253166"/>
            </a:xfrm>
          </p:grpSpPr>
          <p:cxnSp>
            <p:nvCxnSpPr>
              <p:cNvPr id="154" name="Straight Connector 12">
                <a:extLst>
                  <a:ext uri="{FF2B5EF4-FFF2-40B4-BE49-F238E27FC236}">
                    <a16:creationId xmlns:a16="http://schemas.microsoft.com/office/drawing/2014/main" xmlns="" id="{763FF770-D07E-46E3-97C8-FA60C0FBC24F}"/>
                  </a:ext>
                </a:extLst>
              </p:cNvPr>
              <p:cNvCxnSpPr>
                <a:cxnSpLocks/>
                <a:endCxn id="160" idx="2"/>
              </p:cNvCxnSpPr>
              <p:nvPr/>
            </p:nvCxnSpPr>
            <p:spPr>
              <a:xfrm>
                <a:off x="7292537" y="3940489"/>
                <a:ext cx="1469475" cy="555314"/>
              </a:xfrm>
              <a:prstGeom prst="line">
                <a:avLst/>
              </a:prstGeom>
              <a:noFill/>
              <a:ln w="38100" cap="flat" cmpd="sng" algn="ctr">
                <a:solidFill>
                  <a:srgbClr val="4CD6B0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55" name="Straight Connector 13">
                <a:extLst>
                  <a:ext uri="{FF2B5EF4-FFF2-40B4-BE49-F238E27FC236}">
                    <a16:creationId xmlns:a16="http://schemas.microsoft.com/office/drawing/2014/main" xmlns="" id="{D091E1CB-AF1A-44F1-BCDF-A00FF26F1210}"/>
                  </a:ext>
                </a:extLst>
              </p:cNvPr>
              <p:cNvCxnSpPr>
                <a:cxnSpLocks/>
                <a:endCxn id="161" idx="1"/>
              </p:cNvCxnSpPr>
              <p:nvPr/>
            </p:nvCxnSpPr>
            <p:spPr>
              <a:xfrm>
                <a:off x="7249270" y="3931039"/>
                <a:ext cx="1049096" cy="1352977"/>
              </a:xfrm>
              <a:prstGeom prst="line">
                <a:avLst/>
              </a:prstGeom>
              <a:noFill/>
              <a:ln w="38100" cap="flat" cmpd="sng" algn="ctr">
                <a:solidFill>
                  <a:srgbClr val="5EBEE4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56" name="Straight Connector 14">
                <a:extLst>
                  <a:ext uri="{FF2B5EF4-FFF2-40B4-BE49-F238E27FC236}">
                    <a16:creationId xmlns:a16="http://schemas.microsoft.com/office/drawing/2014/main" xmlns="" id="{BAF2BB7B-E4D0-4096-AA3B-E5609030CBBB}"/>
                  </a:ext>
                </a:extLst>
              </p:cNvPr>
              <p:cNvCxnSpPr>
                <a:cxnSpLocks/>
                <a:endCxn id="159" idx="2"/>
              </p:cNvCxnSpPr>
              <p:nvPr/>
            </p:nvCxnSpPr>
            <p:spPr>
              <a:xfrm flipV="1">
                <a:off x="7292537" y="3383569"/>
                <a:ext cx="1469475" cy="542866"/>
              </a:xfrm>
              <a:prstGeom prst="line">
                <a:avLst/>
              </a:prstGeom>
              <a:noFill/>
              <a:ln w="38100" cap="flat" cmpd="sng" algn="ctr">
                <a:solidFill>
                  <a:srgbClr val="98DC56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57" name="Straight Connector 15">
                <a:extLst>
                  <a:ext uri="{FF2B5EF4-FFF2-40B4-BE49-F238E27FC236}">
                    <a16:creationId xmlns:a16="http://schemas.microsoft.com/office/drawing/2014/main" xmlns="" id="{EBECBF2F-C007-42B1-BB09-7A95EF1C1335}"/>
                  </a:ext>
                </a:extLst>
              </p:cNvPr>
              <p:cNvCxnSpPr>
                <a:cxnSpLocks/>
                <a:endCxn id="162" idx="3"/>
              </p:cNvCxnSpPr>
              <p:nvPr/>
            </p:nvCxnSpPr>
            <p:spPr>
              <a:xfrm flipV="1">
                <a:off x="7280710" y="2595354"/>
                <a:ext cx="1017656" cy="1331082"/>
              </a:xfrm>
              <a:prstGeom prst="line">
                <a:avLst/>
              </a:prstGeom>
              <a:noFill/>
              <a:ln w="38100" cap="flat" cmpd="sng" algn="ctr">
                <a:solidFill>
                  <a:srgbClr val="5EBEE4"/>
                </a:solidFill>
                <a:prstDash val="solid"/>
                <a:miter lim="800000"/>
              </a:ln>
              <a:effectLst/>
            </p:spPr>
          </p:cxnSp>
          <p:sp>
            <p:nvSpPr>
              <p:cNvPr id="158" name="Oval 16">
                <a:extLst>
                  <a:ext uri="{FF2B5EF4-FFF2-40B4-BE49-F238E27FC236}">
                    <a16:creationId xmlns:a16="http://schemas.microsoft.com/office/drawing/2014/main" xmlns="" id="{2E16D446-9E8C-405B-BD09-6E062FB899BA}"/>
                  </a:ext>
                </a:extLst>
              </p:cNvPr>
              <p:cNvSpPr/>
              <p:nvPr/>
            </p:nvSpPr>
            <p:spPr>
              <a:xfrm>
                <a:off x="6287526" y="3101217"/>
                <a:ext cx="1676936" cy="1676936"/>
              </a:xfrm>
              <a:prstGeom prst="ellipse">
                <a:avLst/>
              </a:prstGeom>
              <a:solidFill>
                <a:srgbClr val="98DC56"/>
              </a:solidFill>
              <a:ln w="889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28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7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itchFamily="34" charset="0"/>
                  <a:ea typeface="Arial Unicode MS"/>
                  <a:cs typeface="Arial" pitchFamily="34" charset="0"/>
                </a:endParaRPr>
              </a:p>
            </p:txBody>
          </p:sp>
          <p:sp>
            <p:nvSpPr>
              <p:cNvPr id="159" name="Oval 17">
                <a:extLst>
                  <a:ext uri="{FF2B5EF4-FFF2-40B4-BE49-F238E27FC236}">
                    <a16:creationId xmlns:a16="http://schemas.microsoft.com/office/drawing/2014/main" xmlns="" id="{11C47881-1B3D-4EDC-9D84-1BFDB488EDB2}"/>
                  </a:ext>
                </a:extLst>
              </p:cNvPr>
              <p:cNvSpPr/>
              <p:nvPr/>
            </p:nvSpPr>
            <p:spPr>
              <a:xfrm>
                <a:off x="8762012" y="2925336"/>
                <a:ext cx="916465" cy="916465"/>
              </a:xfrm>
              <a:prstGeom prst="ellipse">
                <a:avLst/>
              </a:prstGeom>
              <a:solidFill>
                <a:sysClr val="window" lastClr="FFFFFF"/>
              </a:solidFill>
              <a:ln w="38100" cap="flat" cmpd="sng" algn="ctr">
                <a:solidFill>
                  <a:srgbClr val="98DC56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28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7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itchFamily="34" charset="0"/>
                  <a:ea typeface="Arial Unicode MS"/>
                  <a:cs typeface="Arial" pitchFamily="34" charset="0"/>
                </a:endParaRPr>
              </a:p>
            </p:txBody>
          </p:sp>
          <p:sp>
            <p:nvSpPr>
              <p:cNvPr id="160" name="Oval 18">
                <a:extLst>
                  <a:ext uri="{FF2B5EF4-FFF2-40B4-BE49-F238E27FC236}">
                    <a16:creationId xmlns:a16="http://schemas.microsoft.com/office/drawing/2014/main" xmlns="" id="{D141ED69-69D6-4DB7-BF68-54354C998A3D}"/>
                  </a:ext>
                </a:extLst>
              </p:cNvPr>
              <p:cNvSpPr/>
              <p:nvPr/>
            </p:nvSpPr>
            <p:spPr>
              <a:xfrm>
                <a:off x="8762012" y="4037570"/>
                <a:ext cx="916465" cy="916465"/>
              </a:xfrm>
              <a:prstGeom prst="ellipse">
                <a:avLst/>
              </a:prstGeom>
              <a:solidFill>
                <a:sysClr val="window" lastClr="FFFFFF"/>
              </a:solidFill>
              <a:ln w="38100" cap="flat" cmpd="sng" algn="ctr">
                <a:solidFill>
                  <a:srgbClr val="4CD6B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28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7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itchFamily="34" charset="0"/>
                  <a:ea typeface="Arial Unicode MS"/>
                  <a:cs typeface="Arial" pitchFamily="34" charset="0"/>
                </a:endParaRPr>
              </a:p>
            </p:txBody>
          </p:sp>
          <p:sp>
            <p:nvSpPr>
              <p:cNvPr id="161" name="Oval 19">
                <a:extLst>
                  <a:ext uri="{FF2B5EF4-FFF2-40B4-BE49-F238E27FC236}">
                    <a16:creationId xmlns:a16="http://schemas.microsoft.com/office/drawing/2014/main" xmlns="" id="{C6F34BD2-7E1B-465A-ADF3-1DB133917A7F}"/>
                  </a:ext>
                </a:extLst>
              </p:cNvPr>
              <p:cNvSpPr/>
              <p:nvPr/>
            </p:nvSpPr>
            <p:spPr>
              <a:xfrm>
                <a:off x="8164153" y="5149803"/>
                <a:ext cx="916465" cy="916465"/>
              </a:xfrm>
              <a:prstGeom prst="ellipse">
                <a:avLst/>
              </a:prstGeom>
              <a:solidFill>
                <a:sysClr val="window" lastClr="FFFFFF"/>
              </a:solidFill>
              <a:ln w="38100" cap="flat" cmpd="sng" algn="ctr">
                <a:solidFill>
                  <a:srgbClr val="5EBEE4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28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7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itchFamily="34" charset="0"/>
                  <a:ea typeface="Arial Unicode MS"/>
                  <a:cs typeface="Arial" pitchFamily="34" charset="0"/>
                </a:endParaRPr>
              </a:p>
            </p:txBody>
          </p:sp>
          <p:sp>
            <p:nvSpPr>
              <p:cNvPr id="162" name="Oval 20">
                <a:extLst>
                  <a:ext uri="{FF2B5EF4-FFF2-40B4-BE49-F238E27FC236}">
                    <a16:creationId xmlns:a16="http://schemas.microsoft.com/office/drawing/2014/main" xmlns="" id="{B81854BC-4F94-40A5-B53F-824261E31C09}"/>
                  </a:ext>
                </a:extLst>
              </p:cNvPr>
              <p:cNvSpPr/>
              <p:nvPr/>
            </p:nvSpPr>
            <p:spPr>
              <a:xfrm>
                <a:off x="8164153" y="1813102"/>
                <a:ext cx="916465" cy="916465"/>
              </a:xfrm>
              <a:prstGeom prst="ellipse">
                <a:avLst/>
              </a:prstGeom>
              <a:solidFill>
                <a:sysClr val="window" lastClr="FFFFFF"/>
              </a:solidFill>
              <a:ln w="38100" cap="flat" cmpd="sng" algn="ctr">
                <a:solidFill>
                  <a:srgbClr val="5EBEE4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28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7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itchFamily="34" charset="0"/>
                  <a:ea typeface="Arial Unicode MS"/>
                  <a:cs typeface="Arial" pitchFamily="34" charset="0"/>
                </a:endParaRPr>
              </a:p>
            </p:txBody>
          </p:sp>
          <p:sp>
            <p:nvSpPr>
              <p:cNvPr id="168" name="Rectangle 9">
                <a:extLst>
                  <a:ext uri="{FF2B5EF4-FFF2-40B4-BE49-F238E27FC236}">
                    <a16:creationId xmlns:a16="http://schemas.microsoft.com/office/drawing/2014/main" xmlns="" id="{C9850C31-1B55-4A2C-8F02-F0B3BC9A6BA6}"/>
                  </a:ext>
                </a:extLst>
              </p:cNvPr>
              <p:cNvSpPr/>
              <p:nvPr/>
            </p:nvSpPr>
            <p:spPr>
              <a:xfrm>
                <a:off x="6879150" y="3631302"/>
                <a:ext cx="512323" cy="511492"/>
              </a:xfrm>
              <a:custGeom>
                <a:avLst/>
                <a:gdLst/>
                <a:ahLst/>
                <a:cxnLst/>
                <a:rect l="l" t="t" r="r" b="b"/>
                <a:pathLst>
                  <a:path w="3228210" h="3222968">
                    <a:moveTo>
                      <a:pt x="1619999" y="642446"/>
                    </a:moveTo>
                    <a:lnTo>
                      <a:pt x="2664115" y="1686562"/>
                    </a:lnTo>
                    <a:lnTo>
                      <a:pt x="2664116" y="1686562"/>
                    </a:lnTo>
                    <a:lnTo>
                      <a:pt x="2664116" y="3222968"/>
                    </a:lnTo>
                    <a:lnTo>
                      <a:pt x="2015013" y="3222968"/>
                    </a:lnTo>
                    <a:lnTo>
                      <a:pt x="2015013" y="2511495"/>
                    </a:lnTo>
                    <a:cubicBezTo>
                      <a:pt x="2015013" y="2399422"/>
                      <a:pt x="1924159" y="2308568"/>
                      <a:pt x="1812086" y="2308568"/>
                    </a:cubicBezTo>
                    <a:lnTo>
                      <a:pt x="1427912" y="2308568"/>
                    </a:lnTo>
                    <a:cubicBezTo>
                      <a:pt x="1315839" y="2308568"/>
                      <a:pt x="1224985" y="2399422"/>
                      <a:pt x="1224985" y="2511495"/>
                    </a:cubicBezTo>
                    <a:lnTo>
                      <a:pt x="1224985" y="3222968"/>
                    </a:lnTo>
                    <a:lnTo>
                      <a:pt x="575882" y="3222968"/>
                    </a:lnTo>
                    <a:lnTo>
                      <a:pt x="575882" y="1686562"/>
                    </a:lnTo>
                    <a:lnTo>
                      <a:pt x="575884" y="1686562"/>
                    </a:lnTo>
                    <a:close/>
                    <a:moveTo>
                      <a:pt x="509997" y="122689"/>
                    </a:moveTo>
                    <a:lnTo>
                      <a:pt x="942045" y="122689"/>
                    </a:lnTo>
                    <a:lnTo>
                      <a:pt x="942045" y="542556"/>
                    </a:lnTo>
                    <a:lnTo>
                      <a:pt x="509997" y="974604"/>
                    </a:lnTo>
                    <a:close/>
                    <a:moveTo>
                      <a:pt x="1620001" y="7099"/>
                    </a:moveTo>
                    <a:lnTo>
                      <a:pt x="3228210" y="1686560"/>
                    </a:lnTo>
                    <a:lnTo>
                      <a:pt x="2900441" y="1686560"/>
                    </a:lnTo>
                    <a:lnTo>
                      <a:pt x="1620001" y="349390"/>
                    </a:lnTo>
                    <a:close/>
                    <a:moveTo>
                      <a:pt x="1619999" y="0"/>
                    </a:moveTo>
                    <a:lnTo>
                      <a:pt x="1619999" y="342291"/>
                    </a:lnTo>
                    <a:lnTo>
                      <a:pt x="330172" y="1679462"/>
                    </a:lnTo>
                    <a:lnTo>
                      <a:pt x="0" y="1679462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</a:endParaRPr>
              </a:p>
            </p:txBody>
          </p:sp>
          <p:sp>
            <p:nvSpPr>
              <p:cNvPr id="169" name="Round Same Side Corner Rectangle 11">
                <a:extLst>
                  <a:ext uri="{FF2B5EF4-FFF2-40B4-BE49-F238E27FC236}">
                    <a16:creationId xmlns:a16="http://schemas.microsoft.com/office/drawing/2014/main" xmlns="" id="{061A4531-BD64-4450-8865-0F58EA83CFA7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9900000">
                <a:off x="9036765" y="3246828"/>
                <a:ext cx="396000" cy="336326"/>
              </a:xfrm>
              <a:custGeom>
                <a:avLst/>
                <a:gdLst/>
                <a:ahLst/>
                <a:cxnLst/>
                <a:rect l="l" t="t" r="r" b="b"/>
                <a:pathLst>
                  <a:path w="2911009" h="2472345">
                    <a:moveTo>
                      <a:pt x="2219598" y="1335309"/>
                    </a:moveTo>
                    <a:lnTo>
                      <a:pt x="2219598" y="1222573"/>
                    </a:lnTo>
                    <a:cubicBezTo>
                      <a:pt x="2219598" y="1176944"/>
                      <a:pt x="2241926" y="1136530"/>
                      <a:pt x="2277694" y="1113650"/>
                    </a:cubicBezTo>
                    <a:lnTo>
                      <a:pt x="2277694" y="137786"/>
                    </a:lnTo>
                    <a:cubicBezTo>
                      <a:pt x="2277694" y="61689"/>
                      <a:pt x="2339383" y="0"/>
                      <a:pt x="2415480" y="0"/>
                    </a:cubicBezTo>
                    <a:lnTo>
                      <a:pt x="2545196" y="0"/>
                    </a:lnTo>
                    <a:cubicBezTo>
                      <a:pt x="2621293" y="0"/>
                      <a:pt x="2682982" y="61689"/>
                      <a:pt x="2682982" y="137786"/>
                    </a:cubicBezTo>
                    <a:lnTo>
                      <a:pt x="2682982" y="1099067"/>
                    </a:lnTo>
                    <a:cubicBezTo>
                      <a:pt x="2730197" y="1120049"/>
                      <a:pt x="2762708" y="1167515"/>
                      <a:pt x="2762708" y="1222573"/>
                    </a:cubicBezTo>
                    <a:lnTo>
                      <a:pt x="2762708" y="1480834"/>
                    </a:lnTo>
                    <a:close/>
                    <a:moveTo>
                      <a:pt x="241900" y="1676361"/>
                    </a:moveTo>
                    <a:cubicBezTo>
                      <a:pt x="69371" y="1631107"/>
                      <a:pt x="-34146" y="1454930"/>
                      <a:pt x="10296" y="1282189"/>
                    </a:cubicBezTo>
                    <a:cubicBezTo>
                      <a:pt x="54739" y="1109449"/>
                      <a:pt x="230428" y="1005105"/>
                      <a:pt x="403375" y="1048736"/>
                    </a:cubicBezTo>
                    <a:cubicBezTo>
                      <a:pt x="349550" y="1257945"/>
                      <a:pt x="295726" y="1467153"/>
                      <a:pt x="241900" y="1676361"/>
                    </a:cubicBezTo>
                    <a:close/>
                    <a:moveTo>
                      <a:pt x="2578947" y="2467929"/>
                    </a:moveTo>
                    <a:lnTo>
                      <a:pt x="1957545" y="2301425"/>
                    </a:lnTo>
                    <a:lnTo>
                      <a:pt x="2194209" y="1418183"/>
                    </a:lnTo>
                    <a:lnTo>
                      <a:pt x="2815611" y="1584687"/>
                    </a:lnTo>
                    <a:cubicBezTo>
                      <a:pt x="2884250" y="1603079"/>
                      <a:pt x="2924985" y="1673632"/>
                      <a:pt x="2906593" y="1742272"/>
                    </a:cubicBezTo>
                    <a:lnTo>
                      <a:pt x="2736532" y="2376947"/>
                    </a:lnTo>
                    <a:cubicBezTo>
                      <a:pt x="2718140" y="2445587"/>
                      <a:pt x="2647586" y="2486321"/>
                      <a:pt x="2578947" y="2467929"/>
                    </a:cubicBezTo>
                    <a:close/>
                    <a:moveTo>
                      <a:pt x="610249" y="2287120"/>
                    </a:moveTo>
                    <a:lnTo>
                      <a:pt x="1020264" y="756923"/>
                    </a:lnTo>
                    <a:lnTo>
                      <a:pt x="2107356" y="1398691"/>
                    </a:lnTo>
                    <a:lnTo>
                      <a:pt x="1872582" y="2274879"/>
                    </a:lnTo>
                    <a:close/>
                    <a:moveTo>
                      <a:pt x="426016" y="2349577"/>
                    </a:moveTo>
                    <a:lnTo>
                      <a:pt x="243978" y="2300800"/>
                    </a:lnTo>
                    <a:cubicBezTo>
                      <a:pt x="205115" y="2290387"/>
                      <a:pt x="182051" y="2250439"/>
                      <a:pt x="192464" y="2211576"/>
                    </a:cubicBezTo>
                    <a:lnTo>
                      <a:pt x="620679" y="613455"/>
                    </a:lnTo>
                    <a:cubicBezTo>
                      <a:pt x="631093" y="574592"/>
                      <a:pt x="671040" y="551528"/>
                      <a:pt x="709903" y="561941"/>
                    </a:cubicBezTo>
                    <a:lnTo>
                      <a:pt x="891942" y="610718"/>
                    </a:lnTo>
                    <a:cubicBezTo>
                      <a:pt x="930805" y="621132"/>
                      <a:pt x="953869" y="661079"/>
                      <a:pt x="943455" y="699942"/>
                    </a:cubicBezTo>
                    <a:lnTo>
                      <a:pt x="515240" y="2298064"/>
                    </a:lnTo>
                    <a:cubicBezTo>
                      <a:pt x="504827" y="2336927"/>
                      <a:pt x="464879" y="2359990"/>
                      <a:pt x="426016" y="2349577"/>
                    </a:cubicBezTo>
                    <a:close/>
                  </a:path>
                </a:pathLst>
              </a:custGeom>
              <a:solidFill>
                <a:srgbClr val="98DC56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</a:endParaRPr>
              </a:p>
            </p:txBody>
          </p:sp>
          <p:sp>
            <p:nvSpPr>
              <p:cNvPr id="170" name="Block Arc 10">
                <a:extLst>
                  <a:ext uri="{FF2B5EF4-FFF2-40B4-BE49-F238E27FC236}">
                    <a16:creationId xmlns:a16="http://schemas.microsoft.com/office/drawing/2014/main" xmlns="" id="{1EA5E8E6-8A64-454D-A0D6-06B43824CD53}"/>
                  </a:ext>
                </a:extLst>
              </p:cNvPr>
              <p:cNvSpPr/>
              <p:nvPr/>
            </p:nvSpPr>
            <p:spPr>
              <a:xfrm>
                <a:off x="8415568" y="2125196"/>
                <a:ext cx="431509" cy="292281"/>
              </a:xfrm>
              <a:custGeom>
                <a:avLst/>
                <a:gdLst/>
                <a:ahLst/>
                <a:cxnLst/>
                <a:rect l="l" t="t" r="r" b="b"/>
                <a:pathLst>
                  <a:path w="3219104" h="2180445">
                    <a:moveTo>
                      <a:pt x="631935" y="660566"/>
                    </a:moveTo>
                    <a:cubicBezTo>
                      <a:pt x="582229" y="660566"/>
                      <a:pt x="541935" y="700860"/>
                      <a:pt x="541935" y="750566"/>
                    </a:cubicBezTo>
                    <a:cubicBezTo>
                      <a:pt x="541935" y="800272"/>
                      <a:pt x="582229" y="840566"/>
                      <a:pt x="631935" y="840566"/>
                    </a:cubicBezTo>
                    <a:cubicBezTo>
                      <a:pt x="681641" y="840566"/>
                      <a:pt x="721935" y="800272"/>
                      <a:pt x="721935" y="750566"/>
                    </a:cubicBezTo>
                    <a:cubicBezTo>
                      <a:pt x="721935" y="700860"/>
                      <a:pt x="681641" y="660566"/>
                      <a:pt x="631935" y="660566"/>
                    </a:cubicBezTo>
                    <a:close/>
                    <a:moveTo>
                      <a:pt x="2920524" y="132986"/>
                    </a:moveTo>
                    <a:cubicBezTo>
                      <a:pt x="2884582" y="132986"/>
                      <a:pt x="2855445" y="171564"/>
                      <a:pt x="2855445" y="219152"/>
                    </a:cubicBezTo>
                    <a:cubicBezTo>
                      <a:pt x="2855445" y="266740"/>
                      <a:pt x="2884582" y="305318"/>
                      <a:pt x="2920524" y="305318"/>
                    </a:cubicBezTo>
                    <a:cubicBezTo>
                      <a:pt x="2956466" y="305318"/>
                      <a:pt x="2985603" y="266740"/>
                      <a:pt x="2985603" y="219152"/>
                    </a:cubicBezTo>
                    <a:cubicBezTo>
                      <a:pt x="2985603" y="171564"/>
                      <a:pt x="2956466" y="132986"/>
                      <a:pt x="2920524" y="132986"/>
                    </a:cubicBezTo>
                    <a:close/>
                    <a:moveTo>
                      <a:pt x="1840097" y="123357"/>
                    </a:moveTo>
                    <a:cubicBezTo>
                      <a:pt x="1690593" y="125267"/>
                      <a:pt x="1541569" y="163386"/>
                      <a:pt x="1407089" y="237534"/>
                    </a:cubicBezTo>
                    <a:lnTo>
                      <a:pt x="1442443" y="299445"/>
                    </a:lnTo>
                    <a:cubicBezTo>
                      <a:pt x="1690026" y="162934"/>
                      <a:pt x="1991162" y="159087"/>
                      <a:pt x="2242273" y="289227"/>
                    </a:cubicBezTo>
                    <a:lnTo>
                      <a:pt x="2275978" y="226435"/>
                    </a:lnTo>
                    <a:cubicBezTo>
                      <a:pt x="2139582" y="155746"/>
                      <a:pt x="1989600" y="121447"/>
                      <a:pt x="1840097" y="123357"/>
                    </a:cubicBezTo>
                    <a:close/>
                    <a:moveTo>
                      <a:pt x="1808744" y="1233"/>
                    </a:moveTo>
                    <a:cubicBezTo>
                      <a:pt x="2156106" y="-14520"/>
                      <a:pt x="2554236" y="122009"/>
                      <a:pt x="2727916" y="332053"/>
                    </a:cubicBezTo>
                    <a:lnTo>
                      <a:pt x="2797407" y="426906"/>
                    </a:lnTo>
                    <a:cubicBezTo>
                      <a:pt x="2816730" y="407744"/>
                      <a:pt x="2822914" y="396798"/>
                      <a:pt x="2848347" y="374270"/>
                    </a:cubicBezTo>
                    <a:cubicBezTo>
                      <a:pt x="2789714" y="335227"/>
                      <a:pt x="2770554" y="301522"/>
                      <a:pt x="2770554" y="211287"/>
                    </a:cubicBezTo>
                    <a:cubicBezTo>
                      <a:pt x="2770554" y="109060"/>
                      <a:pt x="2826850" y="34523"/>
                      <a:pt x="2918697" y="33333"/>
                    </a:cubicBezTo>
                    <a:cubicBezTo>
                      <a:pt x="3010544" y="32143"/>
                      <a:pt x="3068737" y="122977"/>
                      <a:pt x="3064459" y="218431"/>
                    </a:cubicBezTo>
                    <a:cubicBezTo>
                      <a:pt x="3062319" y="266188"/>
                      <a:pt x="3063213" y="242475"/>
                      <a:pt x="3054577" y="285936"/>
                    </a:cubicBezTo>
                    <a:cubicBezTo>
                      <a:pt x="3088600" y="260795"/>
                      <a:pt x="3146396" y="297212"/>
                      <a:pt x="3198377" y="27802"/>
                    </a:cubicBezTo>
                    <a:cubicBezTo>
                      <a:pt x="3270974" y="270322"/>
                      <a:pt x="3142267" y="378871"/>
                      <a:pt x="2977023" y="405424"/>
                    </a:cubicBezTo>
                    <a:cubicBezTo>
                      <a:pt x="2937650" y="455263"/>
                      <a:pt x="2906651" y="507366"/>
                      <a:pt x="2854455" y="531728"/>
                    </a:cubicBezTo>
                    <a:cubicBezTo>
                      <a:pt x="2854593" y="531917"/>
                      <a:pt x="2854687" y="532126"/>
                      <a:pt x="2854781" y="532336"/>
                    </a:cubicBezTo>
                    <a:lnTo>
                      <a:pt x="2914835" y="719911"/>
                    </a:lnTo>
                    <a:cubicBezTo>
                      <a:pt x="2982387" y="1030651"/>
                      <a:pt x="2875068" y="1334999"/>
                      <a:pt x="2751965" y="1458417"/>
                    </a:cubicBezTo>
                    <a:cubicBezTo>
                      <a:pt x="2718119" y="1752479"/>
                      <a:pt x="2636178" y="1904762"/>
                      <a:pt x="2564924" y="2133185"/>
                    </a:cubicBezTo>
                    <a:cubicBezTo>
                      <a:pt x="2548001" y="2174319"/>
                      <a:pt x="2290597" y="2162941"/>
                      <a:pt x="2284362" y="2130560"/>
                    </a:cubicBezTo>
                    <a:cubicBezTo>
                      <a:pt x="2253189" y="1989654"/>
                      <a:pt x="2205984" y="1832997"/>
                      <a:pt x="2190842" y="1681589"/>
                    </a:cubicBezTo>
                    <a:cubicBezTo>
                      <a:pt x="1937891" y="1727975"/>
                      <a:pt x="1628829" y="1727099"/>
                      <a:pt x="1429318" y="1710471"/>
                    </a:cubicBezTo>
                    <a:cubicBezTo>
                      <a:pt x="1387456" y="1891634"/>
                      <a:pt x="1268107" y="2057044"/>
                      <a:pt x="1143413" y="2180445"/>
                    </a:cubicBezTo>
                    <a:lnTo>
                      <a:pt x="943012" y="2180445"/>
                    </a:lnTo>
                    <a:cubicBezTo>
                      <a:pt x="894916" y="2170818"/>
                      <a:pt x="902932" y="1825120"/>
                      <a:pt x="910948" y="1650083"/>
                    </a:cubicBezTo>
                    <a:cubicBezTo>
                      <a:pt x="600994" y="1508303"/>
                      <a:pt x="-80369" y="1319263"/>
                      <a:pt x="7807" y="838786"/>
                    </a:cubicBezTo>
                    <a:cubicBezTo>
                      <a:pt x="13151" y="796777"/>
                      <a:pt x="184160" y="802028"/>
                      <a:pt x="275009" y="799402"/>
                    </a:cubicBezTo>
                    <a:cubicBezTo>
                      <a:pt x="369419" y="659373"/>
                      <a:pt x="418407" y="582356"/>
                      <a:pt x="555570" y="465957"/>
                    </a:cubicBezTo>
                    <a:cubicBezTo>
                      <a:pt x="547554" y="374062"/>
                      <a:pt x="496786" y="206026"/>
                      <a:pt x="531522" y="190273"/>
                    </a:cubicBezTo>
                    <a:cubicBezTo>
                      <a:pt x="764877" y="64246"/>
                      <a:pt x="803177" y="250661"/>
                      <a:pt x="924308" y="355683"/>
                    </a:cubicBezTo>
                    <a:cubicBezTo>
                      <a:pt x="1130053" y="143013"/>
                      <a:pt x="1554903" y="11735"/>
                      <a:pt x="1808744" y="1233"/>
                    </a:cubicBezTo>
                    <a:close/>
                  </a:path>
                </a:pathLst>
              </a:custGeom>
              <a:solidFill>
                <a:srgbClr val="5EBEE4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Arial Unicode MS"/>
                </a:endParaRPr>
              </a:p>
            </p:txBody>
          </p:sp>
          <p:sp>
            <p:nvSpPr>
              <p:cNvPr id="171" name="Round Same Side Corner Rectangle 36">
                <a:extLst>
                  <a:ext uri="{FF2B5EF4-FFF2-40B4-BE49-F238E27FC236}">
                    <a16:creationId xmlns:a16="http://schemas.microsoft.com/office/drawing/2014/main" xmlns="" id="{EF14666D-D11A-4BFA-B51F-1AE93633081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442284" y="5454837"/>
                <a:ext cx="396000" cy="313084"/>
              </a:xfrm>
              <a:custGeom>
                <a:avLst/>
                <a:gdLst/>
                <a:ahLst/>
                <a:cxnLst/>
                <a:rect l="l" t="t" r="r" b="b"/>
                <a:pathLst>
                  <a:path w="3219104" h="2545072">
                    <a:moveTo>
                      <a:pt x="2779672" y="457200"/>
                    </a:moveTo>
                    <a:lnTo>
                      <a:pt x="2975888" y="457200"/>
                    </a:lnTo>
                    <a:cubicBezTo>
                      <a:pt x="3110212" y="457200"/>
                      <a:pt x="3219104" y="566092"/>
                      <a:pt x="3219104" y="700416"/>
                    </a:cubicBezTo>
                    <a:lnTo>
                      <a:pt x="3219104" y="2301856"/>
                    </a:lnTo>
                    <a:cubicBezTo>
                      <a:pt x="3219104" y="2436180"/>
                      <a:pt x="3110212" y="2545072"/>
                      <a:pt x="2975888" y="2545072"/>
                    </a:cubicBezTo>
                    <a:lnTo>
                      <a:pt x="2779672" y="2545072"/>
                    </a:lnTo>
                    <a:close/>
                    <a:moveTo>
                      <a:pt x="243216" y="457200"/>
                    </a:moveTo>
                    <a:lnTo>
                      <a:pt x="439432" y="457200"/>
                    </a:lnTo>
                    <a:lnTo>
                      <a:pt x="439432" y="2545072"/>
                    </a:lnTo>
                    <a:lnTo>
                      <a:pt x="243216" y="2545072"/>
                    </a:lnTo>
                    <a:cubicBezTo>
                      <a:pt x="108892" y="2545072"/>
                      <a:pt x="0" y="2436180"/>
                      <a:pt x="0" y="2301856"/>
                    </a:cubicBezTo>
                    <a:lnTo>
                      <a:pt x="0" y="700416"/>
                    </a:lnTo>
                    <a:cubicBezTo>
                      <a:pt x="0" y="566092"/>
                      <a:pt x="108892" y="457200"/>
                      <a:pt x="243216" y="457200"/>
                    </a:cubicBezTo>
                    <a:close/>
                    <a:moveTo>
                      <a:pt x="1428476" y="174246"/>
                    </a:moveTo>
                    <a:cubicBezTo>
                      <a:pt x="1372210" y="174246"/>
                      <a:pt x="1326598" y="219858"/>
                      <a:pt x="1326598" y="276124"/>
                    </a:cubicBezTo>
                    <a:lnTo>
                      <a:pt x="1326598" y="457200"/>
                    </a:lnTo>
                    <a:lnTo>
                      <a:pt x="1892506" y="457200"/>
                    </a:lnTo>
                    <a:lnTo>
                      <a:pt x="1892506" y="276124"/>
                    </a:lnTo>
                    <a:cubicBezTo>
                      <a:pt x="1892506" y="219858"/>
                      <a:pt x="1846894" y="174246"/>
                      <a:pt x="1790628" y="174246"/>
                    </a:cubicBezTo>
                    <a:close/>
                    <a:moveTo>
                      <a:pt x="1285704" y="0"/>
                    </a:moveTo>
                    <a:lnTo>
                      <a:pt x="1933400" y="0"/>
                    </a:lnTo>
                    <a:cubicBezTo>
                      <a:pt x="2007048" y="0"/>
                      <a:pt x="2066752" y="59704"/>
                      <a:pt x="2066752" y="133352"/>
                    </a:cubicBezTo>
                    <a:lnTo>
                      <a:pt x="2066752" y="457200"/>
                    </a:lnTo>
                    <a:lnTo>
                      <a:pt x="2599672" y="457200"/>
                    </a:lnTo>
                    <a:lnTo>
                      <a:pt x="2599672" y="2545072"/>
                    </a:lnTo>
                    <a:lnTo>
                      <a:pt x="619432" y="2545072"/>
                    </a:lnTo>
                    <a:lnTo>
                      <a:pt x="619432" y="457200"/>
                    </a:lnTo>
                    <a:lnTo>
                      <a:pt x="1152352" y="457200"/>
                    </a:lnTo>
                    <a:lnTo>
                      <a:pt x="1152352" y="133352"/>
                    </a:lnTo>
                    <a:cubicBezTo>
                      <a:pt x="1152352" y="59704"/>
                      <a:pt x="1212056" y="0"/>
                      <a:pt x="1285704" y="0"/>
                    </a:cubicBezTo>
                    <a:close/>
                  </a:path>
                </a:pathLst>
              </a:custGeom>
              <a:solidFill>
                <a:srgbClr val="5EBEE4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</a:endParaRPr>
              </a:p>
            </p:txBody>
          </p:sp>
          <p:sp>
            <p:nvSpPr>
              <p:cNvPr id="172" name="Oval 21">
                <a:extLst>
                  <a:ext uri="{FF2B5EF4-FFF2-40B4-BE49-F238E27FC236}">
                    <a16:creationId xmlns:a16="http://schemas.microsoft.com/office/drawing/2014/main" xmlns="" id="{2EB5B527-AA99-4F6A-8FF9-67F0F44434C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9034705" y="4296458"/>
                <a:ext cx="381905" cy="385094"/>
              </a:xfrm>
              <a:custGeom>
                <a:avLst/>
                <a:gdLst/>
                <a:ahLst/>
                <a:cxnLst/>
                <a:rect l="l" t="t" r="r" b="b"/>
                <a:pathLst>
                  <a:path w="1652142" h="1665940">
                    <a:moveTo>
                      <a:pt x="898689" y="548008"/>
                    </a:moveTo>
                    <a:cubicBezTo>
                      <a:pt x="737950" y="504938"/>
                      <a:pt x="572731" y="600328"/>
                      <a:pt x="529661" y="761066"/>
                    </a:cubicBezTo>
                    <a:cubicBezTo>
                      <a:pt x="486591" y="921805"/>
                      <a:pt x="581980" y="1087025"/>
                      <a:pt x="742719" y="1130094"/>
                    </a:cubicBezTo>
                    <a:cubicBezTo>
                      <a:pt x="903458" y="1173164"/>
                      <a:pt x="1068677" y="1077775"/>
                      <a:pt x="1111747" y="917036"/>
                    </a:cubicBezTo>
                    <a:cubicBezTo>
                      <a:pt x="1154817" y="756297"/>
                      <a:pt x="1059428" y="591077"/>
                      <a:pt x="898689" y="548008"/>
                    </a:cubicBezTo>
                    <a:close/>
                    <a:moveTo>
                      <a:pt x="952303" y="347916"/>
                    </a:moveTo>
                    <a:cubicBezTo>
                      <a:pt x="1223549" y="420596"/>
                      <a:pt x="1384519" y="699404"/>
                      <a:pt x="1311839" y="970650"/>
                    </a:cubicBezTo>
                    <a:cubicBezTo>
                      <a:pt x="1239159" y="1241896"/>
                      <a:pt x="960351" y="1402866"/>
                      <a:pt x="689105" y="1330186"/>
                    </a:cubicBezTo>
                    <a:cubicBezTo>
                      <a:pt x="417859" y="1257506"/>
                      <a:pt x="256889" y="978698"/>
                      <a:pt x="329569" y="707451"/>
                    </a:cubicBezTo>
                    <a:cubicBezTo>
                      <a:pt x="402249" y="436205"/>
                      <a:pt x="681057" y="275235"/>
                      <a:pt x="952303" y="347916"/>
                    </a:cubicBezTo>
                    <a:close/>
                    <a:moveTo>
                      <a:pt x="971799" y="275155"/>
                    </a:moveTo>
                    <a:cubicBezTo>
                      <a:pt x="660368" y="191707"/>
                      <a:pt x="340256" y="376524"/>
                      <a:pt x="256808" y="687955"/>
                    </a:cubicBezTo>
                    <a:cubicBezTo>
                      <a:pt x="173361" y="999387"/>
                      <a:pt x="358178" y="1319499"/>
                      <a:pt x="669609" y="1402947"/>
                    </a:cubicBezTo>
                    <a:cubicBezTo>
                      <a:pt x="981040" y="1486395"/>
                      <a:pt x="1301152" y="1301577"/>
                      <a:pt x="1384600" y="990146"/>
                    </a:cubicBezTo>
                    <a:cubicBezTo>
                      <a:pt x="1468047" y="678715"/>
                      <a:pt x="1283230" y="358603"/>
                      <a:pt x="971799" y="275155"/>
                    </a:cubicBezTo>
                    <a:close/>
                    <a:moveTo>
                      <a:pt x="1652142" y="394531"/>
                    </a:moveTo>
                    <a:lnTo>
                      <a:pt x="1649662" y="403784"/>
                    </a:lnTo>
                    <a:lnTo>
                      <a:pt x="1647140" y="399895"/>
                    </a:lnTo>
                    <a:close/>
                    <a:moveTo>
                      <a:pt x="1158157" y="65026"/>
                    </a:moveTo>
                    <a:lnTo>
                      <a:pt x="1154679" y="271718"/>
                    </a:lnTo>
                    <a:lnTo>
                      <a:pt x="1148331" y="270017"/>
                    </a:lnTo>
                    <a:cubicBezTo>
                      <a:pt x="1200055" y="299127"/>
                      <a:pt x="1246804" y="334821"/>
                      <a:pt x="1286346" y="377149"/>
                    </a:cubicBezTo>
                    <a:lnTo>
                      <a:pt x="1470353" y="331395"/>
                    </a:lnTo>
                    <a:lnTo>
                      <a:pt x="1588305" y="553229"/>
                    </a:lnTo>
                    <a:lnTo>
                      <a:pt x="1457194" y="671432"/>
                    </a:lnTo>
                    <a:cubicBezTo>
                      <a:pt x="1473630" y="731297"/>
                      <a:pt x="1481376" y="793983"/>
                      <a:pt x="1478595" y="857704"/>
                    </a:cubicBezTo>
                    <a:lnTo>
                      <a:pt x="1642362" y="948616"/>
                    </a:lnTo>
                    <a:lnTo>
                      <a:pt x="1577335" y="1191298"/>
                    </a:lnTo>
                    <a:lnTo>
                      <a:pt x="1378614" y="1187955"/>
                    </a:lnTo>
                    <a:cubicBezTo>
                      <a:pt x="1353489" y="1229936"/>
                      <a:pt x="1323048" y="1267799"/>
                      <a:pt x="1288939" y="1301599"/>
                    </a:cubicBezTo>
                    <a:lnTo>
                      <a:pt x="1354201" y="1471932"/>
                    </a:lnTo>
                    <a:lnTo>
                      <a:pt x="1148396" y="1616039"/>
                    </a:lnTo>
                    <a:lnTo>
                      <a:pt x="992294" y="1480516"/>
                    </a:lnTo>
                    <a:lnTo>
                      <a:pt x="1011291" y="1467215"/>
                    </a:lnTo>
                    <a:cubicBezTo>
                      <a:pt x="951500" y="1486565"/>
                      <a:pt x="888271" y="1495869"/>
                      <a:pt x="823805" y="1495510"/>
                    </a:cubicBezTo>
                    <a:lnTo>
                      <a:pt x="729193" y="1665940"/>
                    </a:lnTo>
                    <a:lnTo>
                      <a:pt x="486511" y="1600914"/>
                    </a:lnTo>
                    <a:lnTo>
                      <a:pt x="489790" y="1406012"/>
                    </a:lnTo>
                    <a:cubicBezTo>
                      <a:pt x="438364" y="1376702"/>
                      <a:pt x="391917" y="1340859"/>
                      <a:pt x="352658" y="1298452"/>
                    </a:cubicBezTo>
                    <a:lnTo>
                      <a:pt x="355803" y="1305197"/>
                    </a:lnTo>
                    <a:lnTo>
                      <a:pt x="152856" y="1344512"/>
                    </a:lnTo>
                    <a:lnTo>
                      <a:pt x="46675" y="1116809"/>
                    </a:lnTo>
                    <a:lnTo>
                      <a:pt x="183929" y="1005520"/>
                    </a:lnTo>
                    <a:cubicBezTo>
                      <a:pt x="169279" y="951824"/>
                      <a:pt x="161626" y="895865"/>
                      <a:pt x="161615" y="838915"/>
                    </a:cubicBezTo>
                    <a:lnTo>
                      <a:pt x="0" y="749197"/>
                    </a:lnTo>
                    <a:lnTo>
                      <a:pt x="65026" y="506515"/>
                    </a:lnTo>
                    <a:lnTo>
                      <a:pt x="250227" y="509630"/>
                    </a:lnTo>
                    <a:cubicBezTo>
                      <a:pt x="275353" y="465291"/>
                      <a:pt x="305693" y="424864"/>
                      <a:pt x="340015" y="388679"/>
                    </a:cubicBezTo>
                    <a:lnTo>
                      <a:pt x="277984" y="197357"/>
                    </a:lnTo>
                    <a:lnTo>
                      <a:pt x="491050" y="64219"/>
                    </a:lnTo>
                    <a:lnTo>
                      <a:pt x="639843" y="207726"/>
                    </a:lnTo>
                    <a:lnTo>
                      <a:pt x="638348" y="208660"/>
                    </a:lnTo>
                    <a:cubicBezTo>
                      <a:pt x="696840" y="190256"/>
                      <a:pt x="758594" y="181748"/>
                      <a:pt x="821488" y="182440"/>
                    </a:cubicBezTo>
                    <a:lnTo>
                      <a:pt x="815140" y="180739"/>
                    </a:lnTo>
                    <a:lnTo>
                      <a:pt x="915476" y="0"/>
                    </a:lnTo>
                    <a:close/>
                  </a:path>
                </a:pathLst>
              </a:custGeom>
              <a:solidFill>
                <a:srgbClr val="4CD6B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</a:endParaRPr>
              </a:p>
            </p:txBody>
          </p:sp>
        </p:grpSp>
        <p:sp>
          <p:nvSpPr>
            <p:cNvPr id="9" name="Rectángulo 8"/>
            <p:cNvSpPr/>
            <p:nvPr/>
          </p:nvSpPr>
          <p:spPr>
            <a:xfrm>
              <a:off x="8018600" y="2522896"/>
              <a:ext cx="337377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s-EC" sz="1200" dirty="0">
                  <a:solidFill>
                    <a:schemeClr val="bg2">
                      <a:lumMod val="25000"/>
                    </a:schemeClr>
                  </a:solidFill>
                </a:rPr>
                <a:t>Incremento de muestra, exclusión empresas rechazos</a:t>
              </a:r>
            </a:p>
          </p:txBody>
        </p:sp>
        <p:sp>
          <p:nvSpPr>
            <p:cNvPr id="174" name="Rectángulo 173"/>
            <p:cNvSpPr/>
            <p:nvPr/>
          </p:nvSpPr>
          <p:spPr>
            <a:xfrm>
              <a:off x="8529368" y="3318678"/>
              <a:ext cx="284564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s-ES" sz="1200" dirty="0">
                  <a:solidFill>
                    <a:schemeClr val="bg2">
                      <a:lumMod val="25000"/>
                    </a:schemeClr>
                  </a:solidFill>
                </a:rPr>
                <a:t>Socialización anticipada con </a:t>
              </a:r>
              <a:r>
                <a:rPr lang="es-ES" sz="1200" b="1" dirty="0">
                  <a:solidFill>
                    <a:schemeClr val="bg2">
                      <a:lumMod val="25000"/>
                    </a:schemeClr>
                  </a:solidFill>
                </a:rPr>
                <a:t>equipo técnico</a:t>
              </a:r>
              <a:endParaRPr lang="es-ES" sz="1200" b="1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75" name="Rectángulo 174"/>
            <p:cNvSpPr/>
            <p:nvPr/>
          </p:nvSpPr>
          <p:spPr>
            <a:xfrm>
              <a:off x="8615824" y="3973792"/>
              <a:ext cx="289626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s-ES" sz="1200" dirty="0">
                  <a:solidFill>
                    <a:schemeClr val="bg2">
                      <a:lumMod val="25000"/>
                    </a:schemeClr>
                  </a:solidFill>
                </a:rPr>
                <a:t>Planta Central se encargará del envío de los reportes de validación automatizado</a:t>
              </a:r>
              <a:endParaRPr lang="es-ES" sz="1200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76" name="Rectángulo 175"/>
            <p:cNvSpPr/>
            <p:nvPr/>
          </p:nvSpPr>
          <p:spPr>
            <a:xfrm>
              <a:off x="8307127" y="4813572"/>
              <a:ext cx="273949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s-ES" sz="1200" dirty="0">
                  <a:solidFill>
                    <a:schemeClr val="bg2">
                      <a:lumMod val="25000"/>
                    </a:schemeClr>
                  </a:solidFill>
                </a:rPr>
                <a:t>Se mantiene teletrabajo del equipo operativo / uso de medios telemáticos</a:t>
              </a:r>
              <a:endParaRPr lang="es-ES" sz="1200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24240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Marcador de texto 3"/>
          <p:cNvSpPr>
            <a:spLocks noGrp="1"/>
          </p:cNvSpPr>
          <p:nvPr>
            <p:ph type="body" sz="quarter" idx="4294967295"/>
          </p:nvPr>
        </p:nvSpPr>
        <p:spPr>
          <a:xfrm>
            <a:off x="1117832" y="1092738"/>
            <a:ext cx="3200733" cy="38048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MX" sz="2000" b="1" dirty="0">
                <a:latin typeface="Century Gothic" panose="020B0502020202020204" pitchFamily="34" charset="0"/>
                <a:cs typeface="Century Gothic (Cuerpo)"/>
              </a:rPr>
              <a:t>Administración Central</a:t>
            </a:r>
          </a:p>
        </p:txBody>
      </p:sp>
      <p:pic>
        <p:nvPicPr>
          <p:cNvPr id="59" name="Imagen 58">
            <a:extLst>
              <a:ext uri="{FF2B5EF4-FFF2-40B4-BE49-F238E27FC236}">
                <a16:creationId xmlns:a16="http://schemas.microsoft.com/office/drawing/2014/main" xmlns="" id="{94330725-3292-464E-ABE9-87B9455EEB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4358" y="6025778"/>
            <a:ext cx="1156736" cy="672353"/>
          </a:xfrm>
          <a:prstGeom prst="rect">
            <a:avLst/>
          </a:prstGeom>
        </p:spPr>
      </p:pic>
      <p:sp>
        <p:nvSpPr>
          <p:cNvPr id="57" name="Título 1">
            <a:extLst>
              <a:ext uri="{FF2B5EF4-FFF2-40B4-BE49-F238E27FC236}">
                <a16:creationId xmlns="" xmlns:a16="http://schemas.microsoft.com/office/drawing/2014/main" id="{2F24E1AB-A4DD-0A45-A04F-82B4AE9B60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7832" y="372496"/>
            <a:ext cx="8209048" cy="530024"/>
          </a:xfrm>
        </p:spPr>
        <p:txBody>
          <a:bodyPr>
            <a:normAutofit/>
          </a:bodyPr>
          <a:lstStyle/>
          <a:p>
            <a:r>
              <a:rPr lang="es-ES" dirty="0"/>
              <a:t>Organigrama ENESEM </a:t>
            </a:r>
          </a:p>
        </p:txBody>
      </p:sp>
      <p:grpSp>
        <p:nvGrpSpPr>
          <p:cNvPr id="60" name="Grupo 59">
            <a:extLst>
              <a:ext uri="{FF2B5EF4-FFF2-40B4-BE49-F238E27FC236}">
                <a16:creationId xmlns="" xmlns:a16="http://schemas.microsoft.com/office/drawing/2014/main" id="{971FC92C-510C-46AA-933A-083B48A2F4A1}"/>
              </a:ext>
            </a:extLst>
          </p:cNvPr>
          <p:cNvGrpSpPr/>
          <p:nvPr/>
        </p:nvGrpSpPr>
        <p:grpSpPr>
          <a:xfrm>
            <a:off x="2504258" y="1663438"/>
            <a:ext cx="8135490" cy="4103557"/>
            <a:chOff x="2435772" y="1482341"/>
            <a:chExt cx="6957217" cy="3600508"/>
          </a:xfrm>
        </p:grpSpPr>
        <p:grpSp>
          <p:nvGrpSpPr>
            <p:cNvPr id="61" name="Grupo 60">
              <a:extLst>
                <a:ext uri="{FF2B5EF4-FFF2-40B4-BE49-F238E27FC236}">
                  <a16:creationId xmlns="" xmlns:a16="http://schemas.microsoft.com/office/drawing/2014/main" id="{12700870-54F4-4AA3-905D-CE3703C49850}"/>
                </a:ext>
              </a:extLst>
            </p:cNvPr>
            <p:cNvGrpSpPr/>
            <p:nvPr/>
          </p:nvGrpSpPr>
          <p:grpSpPr>
            <a:xfrm>
              <a:off x="2435772" y="1482341"/>
              <a:ext cx="6957217" cy="3600508"/>
              <a:chOff x="2435772" y="1482341"/>
              <a:chExt cx="6957217" cy="3600508"/>
            </a:xfrm>
          </p:grpSpPr>
          <p:cxnSp>
            <p:nvCxnSpPr>
              <p:cNvPr id="64" name="Conector recto 63">
                <a:extLst>
                  <a:ext uri="{FF2B5EF4-FFF2-40B4-BE49-F238E27FC236}">
                    <a16:creationId xmlns="" xmlns:a16="http://schemas.microsoft.com/office/drawing/2014/main" id="{0DA523ED-DCB9-4CEC-89C2-EEBED5BA2A17}"/>
                  </a:ext>
                </a:extLst>
              </p:cNvPr>
              <p:cNvCxnSpPr/>
              <p:nvPr/>
            </p:nvCxnSpPr>
            <p:spPr>
              <a:xfrm>
                <a:off x="3180717" y="4096146"/>
                <a:ext cx="5453335" cy="0"/>
              </a:xfrm>
              <a:prstGeom prst="line">
                <a:avLst/>
              </a:prstGeom>
              <a:ln>
                <a:solidFill>
                  <a:schemeClr val="accent5">
                    <a:lumMod val="60000"/>
                    <a:lumOff val="40000"/>
                  </a:schemeClr>
                </a:solidFill>
              </a:ln>
            </p:spPr>
            <p:style>
              <a:lnRef idx="3">
                <a:schemeClr val="accent3"/>
              </a:lnRef>
              <a:fillRef idx="0">
                <a:schemeClr val="accent3"/>
              </a:fillRef>
              <a:effectRef idx="2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65" name="Conector recto 64">
                <a:extLst>
                  <a:ext uri="{FF2B5EF4-FFF2-40B4-BE49-F238E27FC236}">
                    <a16:creationId xmlns="" xmlns:a16="http://schemas.microsoft.com/office/drawing/2014/main" id="{13F6E6FE-4857-4F21-9E45-4324DCE99EF0}"/>
                  </a:ext>
                </a:extLst>
              </p:cNvPr>
              <p:cNvCxnSpPr/>
              <p:nvPr/>
            </p:nvCxnSpPr>
            <p:spPr>
              <a:xfrm>
                <a:off x="3183993" y="4082978"/>
                <a:ext cx="0" cy="364140"/>
              </a:xfrm>
              <a:prstGeom prst="line">
                <a:avLst/>
              </a:prstGeom>
              <a:ln>
                <a:solidFill>
                  <a:schemeClr val="accent5">
                    <a:lumMod val="60000"/>
                    <a:lumOff val="40000"/>
                  </a:schemeClr>
                </a:solidFill>
              </a:ln>
            </p:spPr>
            <p:style>
              <a:lnRef idx="3">
                <a:schemeClr val="accent3"/>
              </a:lnRef>
              <a:fillRef idx="0">
                <a:schemeClr val="accent3"/>
              </a:fillRef>
              <a:effectRef idx="2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66" name="Conector recto 65">
                <a:extLst>
                  <a:ext uri="{FF2B5EF4-FFF2-40B4-BE49-F238E27FC236}">
                    <a16:creationId xmlns="" xmlns:a16="http://schemas.microsoft.com/office/drawing/2014/main" id="{0BE4C4C7-E3B7-4DC5-BC0F-EB753F7E77FD}"/>
                  </a:ext>
                </a:extLst>
              </p:cNvPr>
              <p:cNvCxnSpPr/>
              <p:nvPr/>
            </p:nvCxnSpPr>
            <p:spPr>
              <a:xfrm>
                <a:off x="8621695" y="4103816"/>
                <a:ext cx="0" cy="364140"/>
              </a:xfrm>
              <a:prstGeom prst="line">
                <a:avLst/>
              </a:prstGeom>
              <a:ln>
                <a:solidFill>
                  <a:schemeClr val="accent5">
                    <a:lumMod val="60000"/>
                    <a:lumOff val="40000"/>
                  </a:schemeClr>
                </a:solidFill>
              </a:ln>
            </p:spPr>
            <p:style>
              <a:lnRef idx="3">
                <a:schemeClr val="accent3"/>
              </a:lnRef>
              <a:fillRef idx="0">
                <a:schemeClr val="accent3"/>
              </a:fillRef>
              <a:effectRef idx="2">
                <a:schemeClr val="accent3"/>
              </a:effectRef>
              <a:fontRef idx="minor">
                <a:schemeClr val="tx1"/>
              </a:fontRef>
            </p:style>
          </p:cxnSp>
          <p:grpSp>
            <p:nvGrpSpPr>
              <p:cNvPr id="67" name="Grupo 66">
                <a:extLst>
                  <a:ext uri="{FF2B5EF4-FFF2-40B4-BE49-F238E27FC236}">
                    <a16:creationId xmlns="" xmlns:a16="http://schemas.microsoft.com/office/drawing/2014/main" id="{8A32B136-F8A8-4293-BF07-2E5121ADAD6D}"/>
                  </a:ext>
                </a:extLst>
              </p:cNvPr>
              <p:cNvGrpSpPr/>
              <p:nvPr/>
            </p:nvGrpSpPr>
            <p:grpSpPr>
              <a:xfrm>
                <a:off x="2435772" y="1482341"/>
                <a:ext cx="6957217" cy="3600508"/>
                <a:chOff x="2435772" y="1482341"/>
                <a:chExt cx="6957217" cy="3600508"/>
              </a:xfrm>
            </p:grpSpPr>
            <p:grpSp>
              <p:nvGrpSpPr>
                <p:cNvPr id="68" name="Grupo 67">
                  <a:extLst>
                    <a:ext uri="{FF2B5EF4-FFF2-40B4-BE49-F238E27FC236}">
                      <a16:creationId xmlns="" xmlns:a16="http://schemas.microsoft.com/office/drawing/2014/main" id="{64D08F61-E6B5-4D56-BD72-BFF0AFCCDB13}"/>
                    </a:ext>
                  </a:extLst>
                </p:cNvPr>
                <p:cNvGrpSpPr/>
                <p:nvPr/>
              </p:nvGrpSpPr>
              <p:grpSpPr>
                <a:xfrm>
                  <a:off x="2435772" y="1482341"/>
                  <a:ext cx="5589903" cy="3600507"/>
                  <a:chOff x="668756" y="1943572"/>
                  <a:chExt cx="5589903" cy="2884304"/>
                </a:xfrm>
              </p:grpSpPr>
              <p:grpSp>
                <p:nvGrpSpPr>
                  <p:cNvPr id="71" name="Grupo 70">
                    <a:extLst>
                      <a:ext uri="{FF2B5EF4-FFF2-40B4-BE49-F238E27FC236}">
                        <a16:creationId xmlns="" xmlns:a16="http://schemas.microsoft.com/office/drawing/2014/main" id="{6FDB62A3-C1F7-48F3-9BC6-754FC65C8EBC}"/>
                      </a:ext>
                    </a:extLst>
                  </p:cNvPr>
                  <p:cNvGrpSpPr/>
                  <p:nvPr/>
                </p:nvGrpSpPr>
                <p:grpSpPr>
                  <a:xfrm>
                    <a:off x="668756" y="1943572"/>
                    <a:ext cx="5589903" cy="2884304"/>
                    <a:chOff x="2534317" y="1469408"/>
                    <a:chExt cx="5589903" cy="2884304"/>
                  </a:xfrm>
                </p:grpSpPr>
                <p:cxnSp>
                  <p:nvCxnSpPr>
                    <p:cNvPr id="73" name="Conector recto 72">
                      <a:extLst>
                        <a:ext uri="{FF2B5EF4-FFF2-40B4-BE49-F238E27FC236}">
                          <a16:creationId xmlns="" xmlns:a16="http://schemas.microsoft.com/office/drawing/2014/main" id="{9A95BAE1-1673-496D-A77F-D0C7DCCF0765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5991519" y="2481391"/>
                      <a:ext cx="2" cy="1081891"/>
                    </a:xfrm>
                    <a:prstGeom prst="line">
                      <a:avLst/>
                    </a:prstGeom>
                    <a:ln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</a:ln>
                  </p:spPr>
                  <p:style>
                    <a:lnRef idx="3">
                      <a:schemeClr val="accent3"/>
                    </a:lnRef>
                    <a:fillRef idx="0">
                      <a:schemeClr val="accent3"/>
                    </a:fillRef>
                    <a:effectRef idx="2">
                      <a:schemeClr val="accent3"/>
                    </a:effectRef>
                    <a:fontRef idx="minor">
                      <a:schemeClr val="tx1"/>
                    </a:fontRef>
                  </p:style>
                </p:cxnSp>
                <p:grpSp>
                  <p:nvGrpSpPr>
                    <p:cNvPr id="74" name="Grupo 73">
                      <a:extLst>
                        <a:ext uri="{FF2B5EF4-FFF2-40B4-BE49-F238E27FC236}">
                          <a16:creationId xmlns="" xmlns:a16="http://schemas.microsoft.com/office/drawing/2014/main" id="{4F65CC05-B72F-4BA3-972B-FCF9E890A8A9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2534317" y="1469408"/>
                      <a:ext cx="5589903" cy="2884304"/>
                      <a:chOff x="2534317" y="1469408"/>
                      <a:chExt cx="5589903" cy="2884304"/>
                    </a:xfrm>
                  </p:grpSpPr>
                  <p:grpSp>
                    <p:nvGrpSpPr>
                      <p:cNvPr id="75" name="Grupo 74">
                        <a:extLst>
                          <a:ext uri="{FF2B5EF4-FFF2-40B4-BE49-F238E27FC236}">
                            <a16:creationId xmlns="" xmlns:a16="http://schemas.microsoft.com/office/drawing/2014/main" id="{3D48ACF6-63C1-42AB-B652-2208CE4B6E14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3833465" y="1469408"/>
                        <a:ext cx="4290755" cy="1765034"/>
                        <a:chOff x="4031175" y="1469408"/>
                        <a:chExt cx="4290755" cy="1765034"/>
                      </a:xfrm>
                    </p:grpSpPr>
                    <p:cxnSp>
                      <p:nvCxnSpPr>
                        <p:cNvPr id="80" name="Conector recto 79">
                          <a:extLst>
                            <a:ext uri="{FF2B5EF4-FFF2-40B4-BE49-F238E27FC236}">
                              <a16:creationId xmlns="" xmlns:a16="http://schemas.microsoft.com/office/drawing/2014/main" id="{9CF4D4CE-075E-4BB5-B0DD-94D2834AC70A}"/>
                            </a:ext>
                          </a:extLst>
                        </p:cNvPr>
                        <p:cNvCxnSpPr/>
                        <p:nvPr/>
                      </p:nvCxnSpPr>
                      <p:spPr>
                        <a:xfrm flipH="1">
                          <a:off x="6188870" y="2243515"/>
                          <a:ext cx="2" cy="235451"/>
                        </a:xfrm>
                        <a:prstGeom prst="line">
                          <a:avLst/>
                        </a:prstGeom>
                        <a:ln>
                          <a:solidFill>
                            <a:schemeClr val="accent5">
                              <a:lumMod val="60000"/>
                              <a:lumOff val="40000"/>
                            </a:schemeClr>
                          </a:solidFill>
                        </a:ln>
                      </p:spPr>
                      <p:style>
                        <a:lnRef idx="3">
                          <a:schemeClr val="accent3"/>
                        </a:lnRef>
                        <a:fillRef idx="0">
                          <a:schemeClr val="accent3"/>
                        </a:fillRef>
                        <a:effectRef idx="2">
                          <a:schemeClr val="accent3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81" name="Conector recto 80">
                          <a:extLst>
                            <a:ext uri="{FF2B5EF4-FFF2-40B4-BE49-F238E27FC236}">
                              <a16:creationId xmlns="" xmlns:a16="http://schemas.microsoft.com/office/drawing/2014/main" id="{D92BDAAF-F949-4835-9451-2A1F7A13910A}"/>
                            </a:ext>
                          </a:extLst>
                        </p:cNvPr>
                        <p:cNvCxnSpPr/>
                        <p:nvPr/>
                      </p:nvCxnSpPr>
                      <p:spPr>
                        <a:xfrm>
                          <a:off x="4904483" y="2465771"/>
                          <a:ext cx="0" cy="291706"/>
                        </a:xfrm>
                        <a:prstGeom prst="line">
                          <a:avLst/>
                        </a:prstGeom>
                        <a:ln>
                          <a:solidFill>
                            <a:schemeClr val="accent5">
                              <a:lumMod val="60000"/>
                              <a:lumOff val="40000"/>
                            </a:schemeClr>
                          </a:solidFill>
                        </a:ln>
                      </p:spPr>
                      <p:style>
                        <a:lnRef idx="3">
                          <a:schemeClr val="accent3"/>
                        </a:lnRef>
                        <a:fillRef idx="0">
                          <a:schemeClr val="accent3"/>
                        </a:fillRef>
                        <a:effectRef idx="2">
                          <a:schemeClr val="accent3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82" name="Conector recto 81">
                          <a:extLst>
                            <a:ext uri="{FF2B5EF4-FFF2-40B4-BE49-F238E27FC236}">
                              <a16:creationId xmlns="" xmlns:a16="http://schemas.microsoft.com/office/drawing/2014/main" id="{7E2805A9-AF2D-4A51-8585-8D8D6227E9E5}"/>
                            </a:ext>
                          </a:extLst>
                        </p:cNvPr>
                        <p:cNvCxnSpPr/>
                        <p:nvPr/>
                      </p:nvCxnSpPr>
                      <p:spPr>
                        <a:xfrm flipH="1">
                          <a:off x="7450299" y="2478966"/>
                          <a:ext cx="2" cy="299544"/>
                        </a:xfrm>
                        <a:prstGeom prst="line">
                          <a:avLst/>
                        </a:prstGeom>
                        <a:ln>
                          <a:solidFill>
                            <a:schemeClr val="accent5">
                              <a:lumMod val="60000"/>
                              <a:lumOff val="40000"/>
                            </a:schemeClr>
                          </a:solidFill>
                        </a:ln>
                      </p:spPr>
                      <p:style>
                        <a:lnRef idx="3">
                          <a:schemeClr val="accent3"/>
                        </a:lnRef>
                        <a:fillRef idx="0">
                          <a:schemeClr val="accent3"/>
                        </a:fillRef>
                        <a:effectRef idx="2">
                          <a:schemeClr val="accent3"/>
                        </a:effectRef>
                        <a:fontRef idx="minor">
                          <a:schemeClr val="tx1"/>
                        </a:fontRef>
                      </p:style>
                    </p:cxnSp>
                    <p:sp>
                      <p:nvSpPr>
                        <p:cNvPr id="83" name="Rectángulo 82">
                          <a:extLst>
                            <a:ext uri="{FF2B5EF4-FFF2-40B4-BE49-F238E27FC236}">
                              <a16:creationId xmlns="" xmlns:a16="http://schemas.microsoft.com/office/drawing/2014/main" id="{F70FCD62-2708-4D3D-9F47-0DC6732F2A9E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4031175" y="2757477"/>
                          <a:ext cx="1800909" cy="457198"/>
                        </a:xfrm>
                        <a:prstGeom prst="rect">
                          <a:avLst/>
                        </a:prstGeom>
                        <a:solidFill>
                          <a:schemeClr val="accent5">
                            <a:lumMod val="40000"/>
                            <a:lumOff val="60000"/>
                          </a:schemeClr>
                        </a:solidFill>
                        <a:ln>
                          <a:noFill/>
                        </a:ln>
                      </p:spPr>
                      <p:style>
                        <a:lnRef idx="2">
                          <a:schemeClr val="accent5"/>
                        </a:lnRef>
                        <a:fillRef idx="1">
                          <a:schemeClr val="lt1"/>
                        </a:fillRef>
                        <a:effectRef idx="0">
                          <a:schemeClr val="accent5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r>
                            <a:rPr lang="es-ES" sz="1200" b="1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</a:rPr>
                            <a:t>Punto focal INFOCAPT</a:t>
                          </a:r>
                        </a:p>
                        <a:p>
                          <a:pPr algn="r"/>
                          <a:r>
                            <a:rPr lang="es-ES" sz="1200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</a:rPr>
                            <a:t>Brayan Rodríguez    </a:t>
                          </a:r>
                          <a:r>
                            <a:rPr lang="es-ES" sz="800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</a:rPr>
                            <a:t>(O)</a:t>
                          </a:r>
                          <a:endParaRPr lang="es-EC" sz="800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endParaRPr>
                        </a:p>
                      </p:txBody>
                    </p:sp>
                    <p:sp>
                      <p:nvSpPr>
                        <p:cNvPr id="84" name="Rectángulo 83">
                          <a:extLst>
                            <a:ext uri="{FF2B5EF4-FFF2-40B4-BE49-F238E27FC236}">
                              <a16:creationId xmlns="" xmlns:a16="http://schemas.microsoft.com/office/drawing/2014/main" id="{04D1C8F6-47F3-4AA1-B7AB-1323A2BC4F5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487858" y="2777244"/>
                          <a:ext cx="1834072" cy="457198"/>
                        </a:xfrm>
                        <a:prstGeom prst="rect">
                          <a:avLst/>
                        </a:prstGeom>
                        <a:solidFill>
                          <a:schemeClr val="accent5">
                            <a:lumMod val="40000"/>
                            <a:lumOff val="60000"/>
                          </a:schemeClr>
                        </a:solidFill>
                        <a:ln>
                          <a:noFill/>
                        </a:ln>
                      </p:spPr>
                      <p:style>
                        <a:lnRef idx="2">
                          <a:schemeClr val="accent5"/>
                        </a:lnRef>
                        <a:fillRef idx="1">
                          <a:schemeClr val="lt1"/>
                        </a:fillRef>
                        <a:effectRef idx="0">
                          <a:schemeClr val="accent5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r>
                            <a:rPr lang="es-ES" sz="1200" b="1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</a:rPr>
                            <a:t>Punto focal Directorio</a:t>
                          </a:r>
                        </a:p>
                        <a:p>
                          <a:pPr algn="r"/>
                          <a:r>
                            <a:rPr lang="es-ES" sz="1200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</a:rPr>
                            <a:t>Josseline Gavilanez   </a:t>
                          </a:r>
                          <a:r>
                            <a:rPr lang="es-ES" sz="800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</a:rPr>
                            <a:t>(O)</a:t>
                          </a:r>
                          <a:endParaRPr lang="es-EC" sz="800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endParaRPr>
                        </a:p>
                      </p:txBody>
                    </p:sp>
                    <p:sp>
                      <p:nvSpPr>
                        <p:cNvPr id="85" name="Rectángulo 84">
                          <a:extLst>
                            <a:ext uri="{FF2B5EF4-FFF2-40B4-BE49-F238E27FC236}">
                              <a16:creationId xmlns="" xmlns:a16="http://schemas.microsoft.com/office/drawing/2014/main" id="{5133D4DF-E54E-40DA-B785-908B707F63B0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328931" y="1469408"/>
                          <a:ext cx="1719878" cy="758132"/>
                        </a:xfrm>
                        <a:prstGeom prst="rect">
                          <a:avLst/>
                        </a:prstGeom>
                        <a:solidFill>
                          <a:schemeClr val="accent5">
                            <a:lumMod val="75000"/>
                          </a:schemeClr>
                        </a:soli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r>
                            <a:rPr lang="es-ES" sz="1400" b="1" dirty="0"/>
                            <a:t>Responsable  Nacional ENESEM</a:t>
                          </a:r>
                        </a:p>
                        <a:p>
                          <a:pPr algn="r"/>
                          <a:r>
                            <a:rPr lang="es-ES" sz="1600" dirty="0"/>
                            <a:t>Rita Jácome  </a:t>
                          </a:r>
                          <a:r>
                            <a:rPr lang="es-ES" sz="800" dirty="0"/>
                            <a:t>(O)</a:t>
                          </a:r>
                          <a:endParaRPr lang="es-EC" sz="800" dirty="0"/>
                        </a:p>
                      </p:txBody>
                    </p:sp>
                  </p:grpSp>
                  <p:sp>
                    <p:nvSpPr>
                      <p:cNvPr id="76" name="Rectángulo 75">
                        <a:extLst>
                          <a:ext uri="{FF2B5EF4-FFF2-40B4-BE49-F238E27FC236}">
                            <a16:creationId xmlns="" xmlns:a16="http://schemas.microsoft.com/office/drawing/2014/main" id="{C83EEA10-C3B3-450D-83A6-7DB2723A7E2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557543" y="2107182"/>
                        <a:ext cx="1711012" cy="429052"/>
                      </a:xfrm>
                      <a:prstGeom prst="rect">
                        <a:avLst/>
                      </a:prstGeom>
                      <a:noFill/>
                      <a:ln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ln>
                    </p:spPr>
                    <p:style>
                      <a:lnRef idx="2">
                        <a:schemeClr val="accent5"/>
                      </a:lnRef>
                      <a:fillRef idx="1">
                        <a:schemeClr val="lt1"/>
                      </a:fillRef>
                      <a:effectRef idx="0">
                        <a:schemeClr val="accent5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r>
                          <a:rPr lang="es-ES" sz="1200" b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rPr>
                          <a:t>Punto focal administrativo</a:t>
                        </a:r>
                      </a:p>
                      <a:p>
                        <a:pPr algn="r"/>
                        <a:r>
                          <a:rPr lang="es-ES" sz="1200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rPr>
                          <a:t>Alysson </a:t>
                        </a:r>
                        <a:r>
                          <a:rPr lang="es-ES" sz="1200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rPr>
                          <a:t>Pinzón     </a:t>
                        </a:r>
                        <a:r>
                          <a:rPr lang="es-ES" sz="800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rPr>
                          <a:t>(O</a:t>
                        </a:r>
                        <a:r>
                          <a:rPr lang="es-ES" sz="800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rPr>
                          <a:t>)</a:t>
                        </a:r>
                        <a:endParaRPr lang="es-EC" sz="8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endParaRPr>
                      </a:p>
                    </p:txBody>
                  </p:sp>
                  <p:cxnSp>
                    <p:nvCxnSpPr>
                      <p:cNvPr id="77" name="Conector recto 76">
                        <a:extLst>
                          <a:ext uri="{FF2B5EF4-FFF2-40B4-BE49-F238E27FC236}">
                            <a16:creationId xmlns="" xmlns:a16="http://schemas.microsoft.com/office/drawing/2014/main" id="{75FBFB91-ADC9-4345-8F12-6709F6CB2E6F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4264896" y="2361240"/>
                        <a:ext cx="1737600" cy="0"/>
                      </a:xfrm>
                      <a:prstGeom prst="line">
                        <a:avLst/>
                      </a:prstGeom>
                      <a:ln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ln>
                    </p:spPr>
                    <p:style>
                      <a:lnRef idx="3">
                        <a:schemeClr val="accent3"/>
                      </a:lnRef>
                      <a:fillRef idx="0">
                        <a:schemeClr val="accent3"/>
                      </a:fillRef>
                      <a:effectRef idx="2">
                        <a:schemeClr val="accent3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78" name="Rectángulo 77">
                        <a:extLst>
                          <a:ext uri="{FF2B5EF4-FFF2-40B4-BE49-F238E27FC236}">
                            <a16:creationId xmlns="" xmlns:a16="http://schemas.microsoft.com/office/drawing/2014/main" id="{8C843750-565C-46CF-9DFC-54386EB0B62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534317" y="3844439"/>
                        <a:ext cx="1464824" cy="490800"/>
                      </a:xfrm>
                      <a:prstGeom prst="rect">
                        <a:avLst/>
                      </a:prstGeom>
                      <a:solidFill>
                        <a:srgbClr val="8FAADC"/>
                      </a:solidFill>
                      <a:ln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ln>
                    </p:spPr>
                    <p:style>
                      <a:lnRef idx="2">
                        <a:schemeClr val="accent5"/>
                      </a:lnRef>
                      <a:fillRef idx="1">
                        <a:schemeClr val="lt1"/>
                      </a:fillRef>
                      <a:effectRef idx="0">
                        <a:schemeClr val="accent5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r>
                          <a:rPr lang="es-ES" sz="1200" b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rPr>
                          <a:t>Delegado AC Campo</a:t>
                        </a:r>
                      </a:p>
                      <a:p>
                        <a:pPr algn="r"/>
                        <a:r>
                          <a:rPr lang="es-ES" sz="1200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rPr>
                          <a:t>Diana </a:t>
                        </a:r>
                        <a:r>
                          <a:rPr lang="es-ES" sz="1200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rPr>
                          <a:t>Montalván </a:t>
                        </a:r>
                        <a:r>
                          <a:rPr lang="es-ES" sz="800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rPr>
                          <a:t>(O</a:t>
                        </a:r>
                        <a:r>
                          <a:rPr lang="es-ES" sz="800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rPr>
                          <a:t>)</a:t>
                        </a:r>
                        <a:endParaRPr lang="es-EC" sz="8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endParaRPr>
                      </a:p>
                    </p:txBody>
                  </p:sp>
                  <p:sp>
                    <p:nvSpPr>
                      <p:cNvPr id="79" name="Rectángulo 78">
                        <a:extLst>
                          <a:ext uri="{FF2B5EF4-FFF2-40B4-BE49-F238E27FC236}">
                            <a16:creationId xmlns="" xmlns:a16="http://schemas.microsoft.com/office/drawing/2014/main" id="{282FD0E6-A191-46C2-BA7C-C7C67D0B795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062286" y="3862912"/>
                        <a:ext cx="1521858" cy="490800"/>
                      </a:xfrm>
                      <a:prstGeom prst="rect">
                        <a:avLst/>
                      </a:prstGeom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ln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</a:ln>
                    </p:spPr>
                    <p:style>
                      <a:lnRef idx="2">
                        <a:schemeClr val="accent5"/>
                      </a:lnRef>
                      <a:fillRef idx="1">
                        <a:schemeClr val="lt1"/>
                      </a:fillRef>
                      <a:effectRef idx="0">
                        <a:schemeClr val="accent5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r>
                          <a:rPr lang="es-ES" sz="1200" b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rPr>
                          <a:t>Delegado CZ Sur</a:t>
                        </a:r>
                      </a:p>
                      <a:p>
                        <a:pPr algn="r"/>
                        <a:r>
                          <a:rPr lang="es-ES" sz="1200" dirty="0">
                            <a:solidFill>
                              <a:prstClr val="black">
                                <a:lumMod val="65000"/>
                                <a:lumOff val="35000"/>
                              </a:prstClr>
                            </a:solidFill>
                          </a:rPr>
                          <a:t>Jordan </a:t>
                        </a:r>
                        <a:r>
                          <a:rPr lang="es-ES" sz="1200" dirty="0" smtClean="0">
                            <a:solidFill>
                              <a:prstClr val="black">
                                <a:lumMod val="65000"/>
                                <a:lumOff val="35000"/>
                              </a:prstClr>
                            </a:solidFill>
                          </a:rPr>
                          <a:t>Ayala   </a:t>
                        </a:r>
                        <a:r>
                          <a:rPr lang="es-ES" sz="800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rPr>
                          <a:t>(O</a:t>
                        </a:r>
                        <a:r>
                          <a:rPr lang="es-ES" sz="800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rPr>
                          <a:t>)</a:t>
                        </a:r>
                        <a:r>
                          <a:rPr lang="es-ES" sz="1200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rPr>
                          <a:t> </a:t>
                        </a:r>
                        <a:endParaRPr lang="es-EC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endParaRPr>
                      </a:p>
                    </p:txBody>
                  </p:sp>
                </p:grpSp>
              </p:grpSp>
              <p:cxnSp>
                <p:nvCxnSpPr>
                  <p:cNvPr id="72" name="Conector recto 71">
                    <a:extLst>
                      <a:ext uri="{FF2B5EF4-FFF2-40B4-BE49-F238E27FC236}">
                        <a16:creationId xmlns="" xmlns:a16="http://schemas.microsoft.com/office/drawing/2014/main" id="{AE94CF68-4BA7-47AF-9972-CCA8D290E3E6}"/>
                      </a:ext>
                    </a:extLst>
                  </p:cNvPr>
                  <p:cNvCxnSpPr/>
                  <p:nvPr/>
                </p:nvCxnSpPr>
                <p:spPr>
                  <a:xfrm>
                    <a:off x="2843573" y="2949761"/>
                    <a:ext cx="2544021" cy="0"/>
                  </a:xfrm>
                  <a:prstGeom prst="line">
                    <a:avLst/>
                  </a:prstGeom>
                  <a:ln>
                    <a:solidFill>
                      <a:schemeClr val="accent5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3">
                    <a:schemeClr val="accent3"/>
                  </a:lnRef>
                  <a:fillRef idx="0">
                    <a:schemeClr val="accent3"/>
                  </a:fillRef>
                  <a:effectRef idx="2">
                    <a:schemeClr val="accent3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69" name="Rectángulo 68">
                  <a:extLst>
                    <a:ext uri="{FF2B5EF4-FFF2-40B4-BE49-F238E27FC236}">
                      <a16:creationId xmlns="" xmlns:a16="http://schemas.microsoft.com/office/drawing/2014/main" id="{09F977ED-D04A-4BB0-8420-28098C4600DD}"/>
                    </a:ext>
                  </a:extLst>
                </p:cNvPr>
                <p:cNvSpPr/>
                <p:nvPr/>
              </p:nvSpPr>
              <p:spPr>
                <a:xfrm>
                  <a:off x="7887617" y="4470178"/>
                  <a:ext cx="1505372" cy="612671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5"/>
                </a:lnRef>
                <a:fillRef idx="1">
                  <a:schemeClr val="lt1"/>
                </a:fillRef>
                <a:effectRef idx="0">
                  <a:schemeClr val="accent5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s-ES" sz="1200" b="1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rPr>
                    <a:t>Delegado CZ Centro</a:t>
                  </a:r>
                </a:p>
                <a:p>
                  <a:pPr algn="ctr"/>
                  <a:r>
                    <a:rPr lang="es-ES" sz="12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rPr>
                    <a:t> </a:t>
                  </a:r>
                  <a:r>
                    <a:rPr lang="es-ES" sz="1200" dirty="0" smtClean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rPr>
                    <a:t>      Jenny </a:t>
                  </a:r>
                  <a:r>
                    <a:rPr lang="es-ES" sz="12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rPr>
                    <a:t>Borja </a:t>
                  </a:r>
                  <a:r>
                    <a:rPr lang="es-ES" sz="1200" dirty="0" smtClean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rPr>
                    <a:t>  </a:t>
                  </a:r>
                  <a:r>
                    <a:rPr lang="es-ES" sz="800" dirty="0" smtClean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rPr>
                    <a:t>(</a:t>
                  </a:r>
                  <a:r>
                    <a:rPr lang="es-ES" sz="8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rPr>
                    <a:t>O)</a:t>
                  </a:r>
                  <a:endParaRPr lang="es-EC" sz="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endParaRPr>
                </a:p>
              </p:txBody>
            </p:sp>
            <p:sp>
              <p:nvSpPr>
                <p:cNvPr id="70" name="Rectángulo 69">
                  <a:extLst>
                    <a:ext uri="{FF2B5EF4-FFF2-40B4-BE49-F238E27FC236}">
                      <a16:creationId xmlns="" xmlns:a16="http://schemas.microsoft.com/office/drawing/2014/main" id="{E6648E8A-F9BE-488B-A065-54AAA546A6E9}"/>
                    </a:ext>
                  </a:extLst>
                </p:cNvPr>
                <p:cNvSpPr/>
                <p:nvPr/>
              </p:nvSpPr>
              <p:spPr>
                <a:xfrm>
                  <a:off x="4130681" y="4446393"/>
                  <a:ext cx="1542051" cy="612671"/>
                </a:xfrm>
                <a:prstGeom prst="rect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solidFill>
                    <a:schemeClr val="accent6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5"/>
                </a:lnRef>
                <a:fillRef idx="1">
                  <a:schemeClr val="lt1"/>
                </a:fillRef>
                <a:effectRef idx="0">
                  <a:schemeClr val="accent5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s-ES" sz="1200" b="1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rPr>
                    <a:t>Delegado CZ Litoral</a:t>
                  </a:r>
                </a:p>
                <a:p>
                  <a:pPr algn="ctr"/>
                  <a:r>
                    <a:rPr lang="es-ES" sz="12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rPr>
                    <a:t>Jorge León </a:t>
                  </a:r>
                  <a:r>
                    <a:rPr lang="es-ES" sz="8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rPr>
                    <a:t>(O)</a:t>
                  </a:r>
                  <a:endParaRPr lang="es-EC" sz="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endParaRPr>
                </a:p>
              </p:txBody>
            </p:sp>
          </p:grpSp>
        </p:grpSp>
        <p:cxnSp>
          <p:nvCxnSpPr>
            <p:cNvPr id="62" name="Conector recto 61">
              <a:extLst>
                <a:ext uri="{FF2B5EF4-FFF2-40B4-BE49-F238E27FC236}">
                  <a16:creationId xmlns="" xmlns:a16="http://schemas.microsoft.com/office/drawing/2014/main" id="{5E5F2AB6-BA48-4A72-91D1-0E1CB5BF5CF9}"/>
                </a:ext>
              </a:extLst>
            </p:cNvPr>
            <p:cNvCxnSpPr/>
            <p:nvPr/>
          </p:nvCxnSpPr>
          <p:spPr>
            <a:xfrm>
              <a:off x="4973723" y="4083789"/>
              <a:ext cx="0" cy="364140"/>
            </a:xfrm>
            <a:prstGeom prst="line">
              <a:avLst/>
            </a:prstGeom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63" name="Conector recto 62">
              <a:extLst>
                <a:ext uri="{FF2B5EF4-FFF2-40B4-BE49-F238E27FC236}">
                  <a16:creationId xmlns="" xmlns:a16="http://schemas.microsoft.com/office/drawing/2014/main" id="{018EC160-F044-467B-9A31-316C394E8AD0}"/>
                </a:ext>
              </a:extLst>
            </p:cNvPr>
            <p:cNvCxnSpPr/>
            <p:nvPr/>
          </p:nvCxnSpPr>
          <p:spPr>
            <a:xfrm>
              <a:off x="6788634" y="4096146"/>
              <a:ext cx="0" cy="364140"/>
            </a:xfrm>
            <a:prstGeom prst="line">
              <a:avLst/>
            </a:prstGeom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14708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Marcador de texto 3"/>
          <p:cNvSpPr>
            <a:spLocks noGrp="1"/>
          </p:cNvSpPr>
          <p:nvPr>
            <p:ph type="body" sz="quarter" idx="4294967295"/>
          </p:nvPr>
        </p:nvSpPr>
        <p:spPr>
          <a:xfrm>
            <a:off x="1117832" y="1105269"/>
            <a:ext cx="3200733" cy="38048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MX" sz="2000" b="1" dirty="0">
                <a:latin typeface="Century Gothic" panose="020B0502020202020204" pitchFamily="34" charset="0"/>
                <a:cs typeface="Century Gothic (Cuerpo)"/>
              </a:rPr>
              <a:t>Coordinaciones Zonales</a:t>
            </a:r>
          </a:p>
        </p:txBody>
      </p:sp>
      <p:sp>
        <p:nvSpPr>
          <p:cNvPr id="46" name="Título 1">
            <a:extLst>
              <a:ext uri="{FF2B5EF4-FFF2-40B4-BE49-F238E27FC236}">
                <a16:creationId xmlns="" xmlns:a16="http://schemas.microsoft.com/office/drawing/2014/main" id="{2F24E1AB-A4DD-0A45-A04F-82B4AE9B60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7832" y="372496"/>
            <a:ext cx="8209048" cy="530024"/>
          </a:xfrm>
        </p:spPr>
        <p:txBody>
          <a:bodyPr>
            <a:normAutofit/>
          </a:bodyPr>
          <a:lstStyle/>
          <a:p>
            <a:r>
              <a:rPr lang="es-ES" dirty="0"/>
              <a:t>Organigrama ENESEM </a:t>
            </a:r>
          </a:p>
        </p:txBody>
      </p:sp>
      <p:grpSp>
        <p:nvGrpSpPr>
          <p:cNvPr id="2" name="Grupo 1"/>
          <p:cNvGrpSpPr/>
          <p:nvPr/>
        </p:nvGrpSpPr>
        <p:grpSpPr>
          <a:xfrm>
            <a:off x="952062" y="1646140"/>
            <a:ext cx="10869665" cy="4967373"/>
            <a:chOff x="917947" y="1117004"/>
            <a:chExt cx="10869665" cy="4967373"/>
          </a:xfrm>
        </p:grpSpPr>
        <p:grpSp>
          <p:nvGrpSpPr>
            <p:cNvPr id="49" name="99 Grupo">
              <a:extLst>
                <a:ext uri="{FF2B5EF4-FFF2-40B4-BE49-F238E27FC236}">
                  <a16:creationId xmlns="" xmlns:a16="http://schemas.microsoft.com/office/drawing/2014/main" id="{3A099A0F-3AF3-447F-BDEB-72FDAFB6D025}"/>
                </a:ext>
              </a:extLst>
            </p:cNvPr>
            <p:cNvGrpSpPr/>
            <p:nvPr/>
          </p:nvGrpSpPr>
          <p:grpSpPr>
            <a:xfrm>
              <a:off x="952063" y="1890763"/>
              <a:ext cx="5340478" cy="4136770"/>
              <a:chOff x="597749" y="1737072"/>
              <a:chExt cx="5174214" cy="4126928"/>
            </a:xfrm>
          </p:grpSpPr>
          <p:grpSp>
            <p:nvGrpSpPr>
              <p:cNvPr id="50" name="Grupo 49">
                <a:extLst>
                  <a:ext uri="{FF2B5EF4-FFF2-40B4-BE49-F238E27FC236}">
                    <a16:creationId xmlns="" xmlns:a16="http://schemas.microsoft.com/office/drawing/2014/main" id="{89BFCBB9-7030-4969-96B8-856208D3E44F}"/>
                  </a:ext>
                </a:extLst>
              </p:cNvPr>
              <p:cNvGrpSpPr/>
              <p:nvPr/>
            </p:nvGrpSpPr>
            <p:grpSpPr>
              <a:xfrm>
                <a:off x="597749" y="1737072"/>
                <a:ext cx="5174214" cy="3288473"/>
                <a:chOff x="0" y="186987"/>
                <a:chExt cx="5437111" cy="1862609"/>
              </a:xfrm>
            </p:grpSpPr>
            <p:grpSp>
              <p:nvGrpSpPr>
                <p:cNvPr id="53" name="Grupo 52">
                  <a:extLst>
                    <a:ext uri="{FF2B5EF4-FFF2-40B4-BE49-F238E27FC236}">
                      <a16:creationId xmlns="" xmlns:a16="http://schemas.microsoft.com/office/drawing/2014/main" id="{372B8F02-DA80-4B95-B18F-B8C8CAFE5E3E}"/>
                    </a:ext>
                  </a:extLst>
                </p:cNvPr>
                <p:cNvGrpSpPr/>
                <p:nvPr/>
              </p:nvGrpSpPr>
              <p:grpSpPr>
                <a:xfrm>
                  <a:off x="0" y="186987"/>
                  <a:ext cx="5437111" cy="1862609"/>
                  <a:chOff x="0" y="186987"/>
                  <a:chExt cx="5437111" cy="1862609"/>
                </a:xfrm>
              </p:grpSpPr>
              <p:sp>
                <p:nvSpPr>
                  <p:cNvPr id="60" name="Rectángulo redondeado 33">
                    <a:extLst>
                      <a:ext uri="{FF2B5EF4-FFF2-40B4-BE49-F238E27FC236}">
                        <a16:creationId xmlns="" xmlns:a16="http://schemas.microsoft.com/office/drawing/2014/main" id="{2B51F8C3-FBAB-451F-8929-C288E86A1D17}"/>
                      </a:ext>
                    </a:extLst>
                  </p:cNvPr>
                  <p:cNvSpPr/>
                  <p:nvPr/>
                </p:nvSpPr>
                <p:spPr>
                  <a:xfrm>
                    <a:off x="1867755" y="637788"/>
                    <a:ext cx="1722526" cy="305889"/>
                  </a:xfrm>
                  <a:prstGeom prst="roundRect">
                    <a:avLst/>
                  </a:prstGeom>
                  <a:solidFill>
                    <a:srgbClr val="677FC9"/>
                  </a:solidFill>
                  <a:ln w="38100" cap="flat" cmpd="sng">
                    <a:noFill/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algn="ctr">
                      <a:buClr>
                        <a:srgbClr val="000000"/>
                      </a:buClr>
                      <a:buFont typeface="Arial"/>
                      <a:buNone/>
                    </a:pPr>
                    <a:r>
                      <a:rPr lang="es-EC" sz="1000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  <a:sym typeface="Arial"/>
                      </a:rPr>
                      <a:t>Responsable</a:t>
                    </a:r>
                    <a:r>
                      <a:rPr lang="es-EC" sz="1400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 </a:t>
                    </a:r>
                    <a:r>
                      <a:rPr lang="es-EC" sz="1000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  <a:sym typeface="Arial"/>
                      </a:rPr>
                      <a:t>Zonal ENESEM (o)</a:t>
                    </a:r>
                  </a:p>
                </p:txBody>
              </p:sp>
              <p:sp>
                <p:nvSpPr>
                  <p:cNvPr id="61" name="Rectángulo redondeado 34">
                    <a:extLst>
                      <a:ext uri="{FF2B5EF4-FFF2-40B4-BE49-F238E27FC236}">
                        <a16:creationId xmlns="" xmlns:a16="http://schemas.microsoft.com/office/drawing/2014/main" id="{84A6D8E4-9891-4932-A266-C6EC2533F0B9}"/>
                      </a:ext>
                    </a:extLst>
                  </p:cNvPr>
                  <p:cNvSpPr/>
                  <p:nvPr/>
                </p:nvSpPr>
                <p:spPr>
                  <a:xfrm>
                    <a:off x="0" y="1659551"/>
                    <a:ext cx="1722361" cy="390045"/>
                  </a:xfrm>
                  <a:prstGeom prst="roundRect">
                    <a:avLst/>
                  </a:prstGeom>
                  <a:solidFill>
                    <a:srgbClr val="78B9DD"/>
                  </a:solidFill>
                </p:spPr>
                <p:style>
                  <a:lnRef idx="1">
                    <a:schemeClr val="accent5"/>
                  </a:lnRef>
                  <a:fillRef idx="2">
                    <a:schemeClr val="accent5"/>
                  </a:fillRef>
                  <a:effectRef idx="1">
                    <a:schemeClr val="accent5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r>
                      <a:rPr lang="es-EC" sz="1000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Responsable de Campo</a:t>
                    </a:r>
                    <a:endParaRPr lang="es-EC" sz="1000" dirty="0">
                      <a:solidFill>
                        <a:schemeClr val="bg1"/>
                      </a:solidFill>
                      <a:ea typeface="Calibri" panose="020F0502020204030204" pitchFamily="34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3" name="Rectángulo redondeado 35">
                    <a:extLst>
                      <a:ext uri="{FF2B5EF4-FFF2-40B4-BE49-F238E27FC236}">
                        <a16:creationId xmlns="" xmlns:a16="http://schemas.microsoft.com/office/drawing/2014/main" id="{8FFA413A-18CC-472F-AC08-DAD58F485667}"/>
                      </a:ext>
                    </a:extLst>
                  </p:cNvPr>
                  <p:cNvSpPr/>
                  <p:nvPr/>
                </p:nvSpPr>
                <p:spPr>
                  <a:xfrm>
                    <a:off x="1857003" y="1658281"/>
                    <a:ext cx="1744029" cy="376228"/>
                  </a:xfrm>
                  <a:prstGeom prst="roundRect">
                    <a:avLst/>
                  </a:prstGeom>
                  <a:solidFill>
                    <a:srgbClr val="78B9DD"/>
                  </a:solidFill>
                </p:spPr>
                <p:style>
                  <a:lnRef idx="1">
                    <a:schemeClr val="accent5"/>
                  </a:lnRef>
                  <a:fillRef idx="2">
                    <a:schemeClr val="accent5"/>
                  </a:fillRef>
                  <a:effectRef idx="1">
                    <a:schemeClr val="accent5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r>
                      <a:rPr lang="es-EC" sz="1000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Responsable de Crítica</a:t>
                    </a:r>
                  </a:p>
                </p:txBody>
              </p:sp>
              <p:sp>
                <p:nvSpPr>
                  <p:cNvPr id="64" name="Rectángulo redondeado 36">
                    <a:extLst>
                      <a:ext uri="{FF2B5EF4-FFF2-40B4-BE49-F238E27FC236}">
                        <a16:creationId xmlns="" xmlns:a16="http://schemas.microsoft.com/office/drawing/2014/main" id="{316DCB9B-23BC-45CC-93B2-4FDFAA6B2D1F}"/>
                      </a:ext>
                    </a:extLst>
                  </p:cNvPr>
                  <p:cNvSpPr/>
                  <p:nvPr/>
                </p:nvSpPr>
                <p:spPr>
                  <a:xfrm>
                    <a:off x="3714750" y="1659551"/>
                    <a:ext cx="1722361" cy="390045"/>
                  </a:xfrm>
                  <a:prstGeom prst="roundRect">
                    <a:avLst/>
                  </a:prstGeom>
                  <a:solidFill>
                    <a:srgbClr val="78B9DD"/>
                  </a:solidFill>
                </p:spPr>
                <p:style>
                  <a:lnRef idx="1">
                    <a:schemeClr val="accent5"/>
                  </a:lnRef>
                  <a:fillRef idx="2">
                    <a:schemeClr val="accent5"/>
                  </a:fillRef>
                  <a:effectRef idx="1">
                    <a:schemeClr val="accent5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r>
                      <a:rPr lang="es-EC" sz="1000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Responsable del control de calidad y directorio</a:t>
                    </a:r>
                  </a:p>
                </p:txBody>
              </p:sp>
              <p:sp>
                <p:nvSpPr>
                  <p:cNvPr id="65" name="Rectángulo redondeado 37">
                    <a:extLst>
                      <a:ext uri="{FF2B5EF4-FFF2-40B4-BE49-F238E27FC236}">
                        <a16:creationId xmlns="" xmlns:a16="http://schemas.microsoft.com/office/drawing/2014/main" id="{B2C2B7D3-797D-462E-8805-A519385F302F}"/>
                      </a:ext>
                    </a:extLst>
                  </p:cNvPr>
                  <p:cNvSpPr/>
                  <p:nvPr/>
                </p:nvSpPr>
                <p:spPr>
                  <a:xfrm>
                    <a:off x="1867755" y="186987"/>
                    <a:ext cx="1722526" cy="299822"/>
                  </a:xfrm>
                  <a:prstGeom prst="roundRect">
                    <a:avLst/>
                  </a:prstGeom>
                  <a:solidFill>
                    <a:srgbClr val="00A38F"/>
                  </a:solidFill>
                </p:spPr>
                <p:style>
                  <a:lnRef idx="1">
                    <a:schemeClr val="accent5"/>
                  </a:lnRef>
                  <a:fillRef idx="2">
                    <a:schemeClr val="accent5"/>
                  </a:fillRef>
                  <a:effectRef idx="1">
                    <a:schemeClr val="accent5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r>
                      <a:rPr lang="es-EC" sz="1000" b="1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Responsable de Operativos de campo (N)</a:t>
                    </a:r>
                  </a:p>
                </p:txBody>
              </p:sp>
            </p:grpSp>
            <p:cxnSp>
              <p:nvCxnSpPr>
                <p:cNvPr id="54" name="Conector recto de flecha 53">
                  <a:extLst>
                    <a:ext uri="{FF2B5EF4-FFF2-40B4-BE49-F238E27FC236}">
                      <a16:creationId xmlns="" xmlns:a16="http://schemas.microsoft.com/office/drawing/2014/main" id="{15E8088A-0524-4552-B877-98B3E6F2DD75}"/>
                    </a:ext>
                  </a:extLst>
                </p:cNvPr>
                <p:cNvCxnSpPr/>
                <p:nvPr/>
              </p:nvCxnSpPr>
              <p:spPr>
                <a:xfrm>
                  <a:off x="2743199" y="485775"/>
                  <a:ext cx="374" cy="152976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Conector recto de flecha 54">
                  <a:extLst>
                    <a:ext uri="{FF2B5EF4-FFF2-40B4-BE49-F238E27FC236}">
                      <a16:creationId xmlns="" xmlns:a16="http://schemas.microsoft.com/office/drawing/2014/main" id="{C5E0C557-63BD-4386-9B8F-910A494E4367}"/>
                    </a:ext>
                  </a:extLst>
                </p:cNvPr>
                <p:cNvCxnSpPr>
                  <a:stCxn id="60" idx="2"/>
                  <a:endCxn id="63" idx="0"/>
                </p:cNvCxnSpPr>
                <p:nvPr/>
              </p:nvCxnSpPr>
              <p:spPr>
                <a:xfrm>
                  <a:off x="2729018" y="943677"/>
                  <a:ext cx="0" cy="714604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Conector recto 55">
                  <a:extLst>
                    <a:ext uri="{FF2B5EF4-FFF2-40B4-BE49-F238E27FC236}">
                      <a16:creationId xmlns="" xmlns:a16="http://schemas.microsoft.com/office/drawing/2014/main" id="{52F5F480-B242-4F5B-8699-614C145D1D18}"/>
                    </a:ext>
                  </a:extLst>
                </p:cNvPr>
                <p:cNvCxnSpPr/>
                <p:nvPr/>
              </p:nvCxnSpPr>
              <p:spPr>
                <a:xfrm>
                  <a:off x="861181" y="1314450"/>
                  <a:ext cx="3720979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Conector recto de flecha 57">
                  <a:extLst>
                    <a:ext uri="{FF2B5EF4-FFF2-40B4-BE49-F238E27FC236}">
                      <a16:creationId xmlns="" xmlns:a16="http://schemas.microsoft.com/office/drawing/2014/main" id="{D3636A3C-97A4-4469-BDC6-54F646E710B0}"/>
                    </a:ext>
                  </a:extLst>
                </p:cNvPr>
                <p:cNvCxnSpPr>
                  <a:endCxn id="64" idx="0"/>
                </p:cNvCxnSpPr>
                <p:nvPr/>
              </p:nvCxnSpPr>
              <p:spPr>
                <a:xfrm>
                  <a:off x="4575930" y="1314450"/>
                  <a:ext cx="0" cy="345101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Conector recto de flecha 58">
                  <a:extLst>
                    <a:ext uri="{FF2B5EF4-FFF2-40B4-BE49-F238E27FC236}">
                      <a16:creationId xmlns="" xmlns:a16="http://schemas.microsoft.com/office/drawing/2014/main" id="{4AA0D3A0-C632-4452-8F89-4147BE56A764}"/>
                    </a:ext>
                  </a:extLst>
                </p:cNvPr>
                <p:cNvCxnSpPr>
                  <a:endCxn id="61" idx="0"/>
                </p:cNvCxnSpPr>
                <p:nvPr/>
              </p:nvCxnSpPr>
              <p:spPr>
                <a:xfrm>
                  <a:off x="861180" y="1314450"/>
                  <a:ext cx="1" cy="345101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1" name="Rectángulo redondeado 23">
                <a:extLst>
                  <a:ext uri="{FF2B5EF4-FFF2-40B4-BE49-F238E27FC236}">
                    <a16:creationId xmlns="" xmlns:a16="http://schemas.microsoft.com/office/drawing/2014/main" id="{C1BA9D4B-8FBA-4F6B-AB85-1C2BF2745B68}"/>
                  </a:ext>
                </a:extLst>
              </p:cNvPr>
              <p:cNvSpPr/>
              <p:nvPr/>
            </p:nvSpPr>
            <p:spPr>
              <a:xfrm>
                <a:off x="4132882" y="5451749"/>
                <a:ext cx="1639081" cy="412251"/>
              </a:xfrm>
              <a:prstGeom prst="round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s-ES" sz="1000" dirty="0">
                    <a:solidFill>
                      <a:srgbClr val="6E6E7C"/>
                    </a:solidFill>
                    <a:latin typeface="Century Gothic" panose="020B050202020202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Revisores de calidad</a:t>
                </a:r>
                <a:endParaRPr lang="es-EC" sz="1000" dirty="0">
                  <a:solidFill>
                    <a:srgbClr val="6E6E7C"/>
                  </a:solidFill>
                  <a:latin typeface="Century Gothic" panose="020B0502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2" name="Rectángulo redondeado 26">
                <a:extLst>
                  <a:ext uri="{FF2B5EF4-FFF2-40B4-BE49-F238E27FC236}">
                    <a16:creationId xmlns="" xmlns:a16="http://schemas.microsoft.com/office/drawing/2014/main" id="{6F3C877B-BC0C-45E7-B6FE-BFC59A65CD21}"/>
                  </a:ext>
                </a:extLst>
              </p:cNvPr>
              <p:cNvSpPr/>
              <p:nvPr/>
            </p:nvSpPr>
            <p:spPr>
              <a:xfrm>
                <a:off x="597749" y="5449725"/>
                <a:ext cx="1639081" cy="412251"/>
              </a:xfrm>
              <a:prstGeom prst="round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s-EC" sz="1000" dirty="0">
                    <a:solidFill>
                      <a:srgbClr val="6E6E7C"/>
                    </a:solidFill>
                    <a:latin typeface="Century Gothic" panose="020B050202020202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Encuestadores</a:t>
                </a:r>
              </a:p>
            </p:txBody>
          </p:sp>
        </p:grpSp>
        <p:cxnSp>
          <p:nvCxnSpPr>
            <p:cNvPr id="67" name="103 Conector recto">
              <a:extLst>
                <a:ext uri="{FF2B5EF4-FFF2-40B4-BE49-F238E27FC236}">
                  <a16:creationId xmlns="" xmlns:a16="http://schemas.microsoft.com/office/drawing/2014/main" id="{F8C73111-16E1-4BAC-ADC8-F37380C55E98}"/>
                </a:ext>
              </a:extLst>
            </p:cNvPr>
            <p:cNvCxnSpPr/>
            <p:nvPr/>
          </p:nvCxnSpPr>
          <p:spPr>
            <a:xfrm>
              <a:off x="6750088" y="1345475"/>
              <a:ext cx="1" cy="4738902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Rectángulo redondeado 39">
              <a:extLst>
                <a:ext uri="{FF2B5EF4-FFF2-40B4-BE49-F238E27FC236}">
                  <a16:creationId xmlns="" xmlns:a16="http://schemas.microsoft.com/office/drawing/2014/main" id="{2D9EC7C8-64FF-4D4A-9445-1A1DFACAB205}"/>
                </a:ext>
              </a:extLst>
            </p:cNvPr>
            <p:cNvSpPr/>
            <p:nvPr/>
          </p:nvSpPr>
          <p:spPr>
            <a:xfrm>
              <a:off x="8386484" y="2760252"/>
              <a:ext cx="1692000" cy="540000"/>
            </a:xfrm>
            <a:prstGeom prst="roundRect">
              <a:avLst/>
            </a:prstGeom>
            <a:solidFill>
              <a:srgbClr val="677FC9"/>
            </a:solidFill>
            <a:ln w="3810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lang="es-EC" sz="1000" dirty="0">
                <a:solidFill>
                  <a:schemeClr val="bg1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>
                <a:buClr>
                  <a:srgbClr val="000000"/>
                </a:buClr>
              </a:pPr>
              <a:r>
                <a:rPr lang="es-EC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Responsable Zonal ENESEM </a:t>
              </a:r>
              <a:r>
                <a:rPr lang="es-EC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Calibri" panose="020F0502020204030204" pitchFamily="34" charset="0"/>
                  <a:cs typeface="Times New Roman" panose="02020603050405020304" pitchFamily="18" charset="0"/>
                  <a:sym typeface="Arial"/>
                </a:rPr>
                <a:t>(o)</a:t>
              </a:r>
            </a:p>
            <a:p>
              <a:pPr algn="ctr">
                <a:buClr>
                  <a:srgbClr val="000000"/>
                </a:buClr>
                <a:buFont typeface="Arial"/>
                <a:buNone/>
              </a:pPr>
              <a:endParaRPr lang="es-EC" sz="1000" dirty="0">
                <a:solidFill>
                  <a:schemeClr val="bg1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83" name="1 Rectángulo redondeado">
              <a:extLst>
                <a:ext uri="{FF2B5EF4-FFF2-40B4-BE49-F238E27FC236}">
                  <a16:creationId xmlns="" xmlns:a16="http://schemas.microsoft.com/office/drawing/2014/main" id="{4547C210-B62E-4F33-A2A6-F5FA0101AA98}"/>
                </a:ext>
              </a:extLst>
            </p:cNvPr>
            <p:cNvSpPr/>
            <p:nvPr/>
          </p:nvSpPr>
          <p:spPr>
            <a:xfrm>
              <a:off x="917947" y="1117004"/>
              <a:ext cx="2220248" cy="307690"/>
            </a:xfrm>
            <a:prstGeom prst="roundRect">
              <a:avLst/>
            </a:prstGeom>
            <a:solidFill>
              <a:srgbClr val="FFD85D">
                <a:alpha val="3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r>
                <a:rPr lang="es-EC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AC-Campo / CZ Litoral</a:t>
              </a:r>
            </a:p>
          </p:txBody>
        </p:sp>
        <p:sp>
          <p:nvSpPr>
            <p:cNvPr id="86" name="55 Rectángulo redondeado">
              <a:extLst>
                <a:ext uri="{FF2B5EF4-FFF2-40B4-BE49-F238E27FC236}">
                  <a16:creationId xmlns="" xmlns:a16="http://schemas.microsoft.com/office/drawing/2014/main" id="{C90B15B2-A4C3-4FFA-B06A-04A66B68B17D}"/>
                </a:ext>
              </a:extLst>
            </p:cNvPr>
            <p:cNvSpPr/>
            <p:nvPr/>
          </p:nvSpPr>
          <p:spPr>
            <a:xfrm>
              <a:off x="7366171" y="1117004"/>
              <a:ext cx="1739243" cy="324797"/>
            </a:xfrm>
            <a:prstGeom prst="roundRect">
              <a:avLst/>
            </a:prstGeom>
            <a:solidFill>
              <a:srgbClr val="FFD85D">
                <a:alpha val="3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r>
                <a:rPr lang="es-EC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CZ Sur / Centro </a:t>
              </a:r>
            </a:p>
          </p:txBody>
        </p:sp>
        <p:sp>
          <p:nvSpPr>
            <p:cNvPr id="90" name="Rectángulo redondeado 16">
              <a:extLst>
                <a:ext uri="{FF2B5EF4-FFF2-40B4-BE49-F238E27FC236}">
                  <a16:creationId xmlns="" xmlns:a16="http://schemas.microsoft.com/office/drawing/2014/main" id="{1BDD8E06-4249-4B93-91F7-AD3F4F776D58}"/>
                </a:ext>
              </a:extLst>
            </p:cNvPr>
            <p:cNvSpPr/>
            <p:nvPr/>
          </p:nvSpPr>
          <p:spPr>
            <a:xfrm>
              <a:off x="8386483" y="1969179"/>
              <a:ext cx="1692000" cy="529200"/>
            </a:xfrm>
            <a:prstGeom prst="roundRect">
              <a:avLst/>
            </a:prstGeom>
            <a:solidFill>
              <a:srgbClr val="00A38F"/>
            </a:solidFill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s-EC" sz="1000" b="1" dirty="0">
                  <a:solidFill>
                    <a:schemeClr val="bg1"/>
                  </a:solidFill>
                  <a:latin typeface="Century Gothic" panose="020B0502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Responsable de Operativos de campo (N)</a:t>
              </a:r>
            </a:p>
          </p:txBody>
        </p:sp>
        <p:sp>
          <p:nvSpPr>
            <p:cNvPr id="100" name="Rectángulo redondeado 40">
              <a:extLst>
                <a:ext uri="{FF2B5EF4-FFF2-40B4-BE49-F238E27FC236}">
                  <a16:creationId xmlns="" xmlns:a16="http://schemas.microsoft.com/office/drawing/2014/main" id="{482BDD12-84D9-4861-9CB9-CB0DB6148ECC}"/>
                </a:ext>
              </a:extLst>
            </p:cNvPr>
            <p:cNvSpPr/>
            <p:nvPr/>
          </p:nvSpPr>
          <p:spPr>
            <a:xfrm>
              <a:off x="7138416" y="4563348"/>
              <a:ext cx="1692000" cy="691200"/>
            </a:xfrm>
            <a:prstGeom prst="roundRect">
              <a:avLst/>
            </a:prstGeom>
            <a:solidFill>
              <a:srgbClr val="78B9DD"/>
            </a:solidFill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s-EC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Responsable de Campo y directorio</a:t>
              </a:r>
            </a:p>
          </p:txBody>
        </p:sp>
        <p:sp>
          <p:nvSpPr>
            <p:cNvPr id="104" name="Rectángulo redondeado 45">
              <a:extLst>
                <a:ext uri="{FF2B5EF4-FFF2-40B4-BE49-F238E27FC236}">
                  <a16:creationId xmlns="" xmlns:a16="http://schemas.microsoft.com/office/drawing/2014/main" id="{0B619614-F12A-49D5-B135-18B8E93D9D12}"/>
                </a:ext>
              </a:extLst>
            </p:cNvPr>
            <p:cNvSpPr/>
            <p:nvPr/>
          </p:nvSpPr>
          <p:spPr>
            <a:xfrm>
              <a:off x="7441050" y="5648231"/>
              <a:ext cx="1224919" cy="413806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s-EC" sz="1000" dirty="0">
                  <a:solidFill>
                    <a:srgbClr val="6E6E7C"/>
                  </a:solidFill>
                  <a:latin typeface="Century Gothic" panose="020B0502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Encuestadores</a:t>
              </a:r>
            </a:p>
          </p:txBody>
        </p:sp>
        <p:cxnSp>
          <p:nvCxnSpPr>
            <p:cNvPr id="113" name="Conector recto de flecha 7">
              <a:extLst>
                <a:ext uri="{FF2B5EF4-FFF2-40B4-BE49-F238E27FC236}">
                  <a16:creationId xmlns="" xmlns:a16="http://schemas.microsoft.com/office/drawing/2014/main" id="{1713BC84-31B5-4F64-A360-989CC6CC0031}"/>
                </a:ext>
              </a:extLst>
            </p:cNvPr>
            <p:cNvCxnSpPr>
              <a:endCxn id="72" idx="0"/>
            </p:cNvCxnSpPr>
            <p:nvPr/>
          </p:nvCxnSpPr>
          <p:spPr>
            <a:xfrm>
              <a:off x="9227219" y="2501790"/>
              <a:ext cx="5265" cy="258462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4" name="Cerrar llave 113">
              <a:extLst>
                <a:ext uri="{FF2B5EF4-FFF2-40B4-BE49-F238E27FC236}">
                  <a16:creationId xmlns="" xmlns:a16="http://schemas.microsoft.com/office/drawing/2014/main" id="{B9A4AE1C-A8EA-4CA6-8BE6-BA5B7A93C902}"/>
                </a:ext>
              </a:extLst>
            </p:cNvPr>
            <p:cNvSpPr/>
            <p:nvPr/>
          </p:nvSpPr>
          <p:spPr>
            <a:xfrm>
              <a:off x="5290596" y="1884445"/>
              <a:ext cx="205275" cy="1345456"/>
            </a:xfrm>
            <a:prstGeom prst="righ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C"/>
            </a:p>
          </p:txBody>
        </p:sp>
        <p:cxnSp>
          <p:nvCxnSpPr>
            <p:cNvPr id="115" name="43 Conector recto">
              <a:extLst>
                <a:ext uri="{FF2B5EF4-FFF2-40B4-BE49-F238E27FC236}">
                  <a16:creationId xmlns="" xmlns:a16="http://schemas.microsoft.com/office/drawing/2014/main" id="{9035B367-037C-464D-89FE-2428C7830F21}"/>
                </a:ext>
              </a:extLst>
            </p:cNvPr>
            <p:cNvCxnSpPr>
              <a:stCxn id="72" idx="2"/>
            </p:cNvCxnSpPr>
            <p:nvPr/>
          </p:nvCxnSpPr>
          <p:spPr>
            <a:xfrm>
              <a:off x="9232484" y="3300252"/>
              <a:ext cx="4261" cy="8875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51 Conector recto">
              <a:extLst>
                <a:ext uri="{FF2B5EF4-FFF2-40B4-BE49-F238E27FC236}">
                  <a16:creationId xmlns="" xmlns:a16="http://schemas.microsoft.com/office/drawing/2014/main" id="{948B3165-BDBB-468C-890E-8298A5221E92}"/>
                </a:ext>
              </a:extLst>
            </p:cNvPr>
            <p:cNvCxnSpPr/>
            <p:nvPr/>
          </p:nvCxnSpPr>
          <p:spPr>
            <a:xfrm flipV="1">
              <a:off x="7945282" y="4186094"/>
              <a:ext cx="2581500" cy="785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7" name="Cerrar llave 2">
              <a:extLst>
                <a:ext uri="{FF2B5EF4-FFF2-40B4-BE49-F238E27FC236}">
                  <a16:creationId xmlns="" xmlns:a16="http://schemas.microsoft.com/office/drawing/2014/main" id="{D255104F-BD23-4AE3-9870-C43E5594BEAF}"/>
                </a:ext>
              </a:extLst>
            </p:cNvPr>
            <p:cNvSpPr/>
            <p:nvPr/>
          </p:nvSpPr>
          <p:spPr>
            <a:xfrm rot="10800000">
              <a:off x="7780861" y="1965924"/>
              <a:ext cx="203553" cy="1345456"/>
            </a:xfrm>
            <a:prstGeom prst="righ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C"/>
            </a:p>
          </p:txBody>
        </p:sp>
        <p:sp>
          <p:nvSpPr>
            <p:cNvPr id="118" name="CuadroTexto 4">
              <a:extLst>
                <a:ext uri="{FF2B5EF4-FFF2-40B4-BE49-F238E27FC236}">
                  <a16:creationId xmlns="" xmlns:a16="http://schemas.microsoft.com/office/drawing/2014/main" id="{DD900B6D-4C10-4D5D-8887-9A2F717048AA}"/>
                </a:ext>
              </a:extLst>
            </p:cNvPr>
            <p:cNvSpPr txBox="1"/>
            <p:nvPr/>
          </p:nvSpPr>
          <p:spPr>
            <a:xfrm>
              <a:off x="6035112" y="2174767"/>
              <a:ext cx="1429953" cy="600164"/>
            </a:xfrm>
            <a:prstGeom prst="rect">
              <a:avLst/>
            </a:prstGeom>
            <a:solidFill>
              <a:srgbClr val="FFE38B"/>
            </a:solidFill>
            <a:ln>
              <a:solidFill>
                <a:srgbClr val="FFFFFF"/>
              </a:solidFill>
              <a:prstDash val="dash"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s-MX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Punto focal Responsable Nacional ENESEM</a:t>
              </a:r>
              <a:endParaRPr lang="es-EC" sz="11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9" name="Rectángulo redondeado 52">
              <a:extLst>
                <a:ext uri="{FF2B5EF4-FFF2-40B4-BE49-F238E27FC236}">
                  <a16:creationId xmlns="" xmlns:a16="http://schemas.microsoft.com/office/drawing/2014/main" id="{BF0FB2C3-7D05-4A3F-B1DD-389486E7C33D}"/>
                </a:ext>
              </a:extLst>
            </p:cNvPr>
            <p:cNvSpPr/>
            <p:nvPr/>
          </p:nvSpPr>
          <p:spPr>
            <a:xfrm>
              <a:off x="952062" y="3276999"/>
              <a:ext cx="1691750" cy="493544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s-EC" sz="1000" dirty="0">
                  <a:solidFill>
                    <a:srgbClr val="6E6E7C"/>
                  </a:solidFill>
                  <a:latin typeface="Century Gothic" panose="020B0502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Auxiliar de servicios y procesos de calidad</a:t>
              </a:r>
              <a:endParaRPr lang="es-EC" sz="1000" dirty="0"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20" name="Conector recto de flecha 119">
              <a:extLst>
                <a:ext uri="{FF2B5EF4-FFF2-40B4-BE49-F238E27FC236}">
                  <a16:creationId xmlns="" xmlns:a16="http://schemas.microsoft.com/office/drawing/2014/main" id="{05DDA658-F2BC-4343-A859-252A925054F6}"/>
                </a:ext>
              </a:extLst>
            </p:cNvPr>
            <p:cNvCxnSpPr>
              <a:endCxn id="119" idx="3"/>
            </p:cNvCxnSpPr>
            <p:nvPr/>
          </p:nvCxnSpPr>
          <p:spPr>
            <a:xfrm flipH="1">
              <a:off x="2643812" y="3523771"/>
              <a:ext cx="988767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Conector recto de flecha 120">
              <a:extLst>
                <a:ext uri="{FF2B5EF4-FFF2-40B4-BE49-F238E27FC236}">
                  <a16:creationId xmlns="" xmlns:a16="http://schemas.microsoft.com/office/drawing/2014/main" id="{B14CDEA5-1243-4DEE-98C4-7093F962824B}"/>
                </a:ext>
              </a:extLst>
            </p:cNvPr>
            <p:cNvCxnSpPr>
              <a:stCxn id="61" idx="2"/>
              <a:endCxn id="52" idx="0"/>
            </p:cNvCxnSpPr>
            <p:nvPr/>
          </p:nvCxnSpPr>
          <p:spPr>
            <a:xfrm>
              <a:off x="1797938" y="5187078"/>
              <a:ext cx="0" cy="425192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2" name="Rectángulo redondeado 40">
              <a:extLst>
                <a:ext uri="{FF2B5EF4-FFF2-40B4-BE49-F238E27FC236}">
                  <a16:creationId xmlns="" xmlns:a16="http://schemas.microsoft.com/office/drawing/2014/main" id="{38DF56F7-EA34-4B2A-883F-7C458BFEC4A5}"/>
                </a:ext>
              </a:extLst>
            </p:cNvPr>
            <p:cNvSpPr/>
            <p:nvPr/>
          </p:nvSpPr>
          <p:spPr>
            <a:xfrm>
              <a:off x="9680782" y="4559114"/>
              <a:ext cx="1692000" cy="691200"/>
            </a:xfrm>
            <a:prstGeom prst="roundRect">
              <a:avLst/>
            </a:prstGeom>
            <a:solidFill>
              <a:srgbClr val="78B9DD"/>
            </a:solidFill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s-EC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Responsable de la crítica y control de calidad</a:t>
              </a:r>
            </a:p>
          </p:txBody>
        </p:sp>
        <p:cxnSp>
          <p:nvCxnSpPr>
            <p:cNvPr id="123" name="Conector recto de flecha 122">
              <a:extLst>
                <a:ext uri="{FF2B5EF4-FFF2-40B4-BE49-F238E27FC236}">
                  <a16:creationId xmlns="" xmlns:a16="http://schemas.microsoft.com/office/drawing/2014/main" id="{B0721627-4D46-4CBE-BDC6-A966FA4FE427}"/>
                </a:ext>
              </a:extLst>
            </p:cNvPr>
            <p:cNvCxnSpPr>
              <a:endCxn id="122" idx="0"/>
            </p:cNvCxnSpPr>
            <p:nvPr/>
          </p:nvCxnSpPr>
          <p:spPr>
            <a:xfrm>
              <a:off x="10526782" y="4186094"/>
              <a:ext cx="0" cy="37302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Conector recto de flecha 123">
              <a:extLst>
                <a:ext uri="{FF2B5EF4-FFF2-40B4-BE49-F238E27FC236}">
                  <a16:creationId xmlns="" xmlns:a16="http://schemas.microsoft.com/office/drawing/2014/main" id="{6B5B1C44-6D87-4F43-85BE-C9646FC4F318}"/>
                </a:ext>
              </a:extLst>
            </p:cNvPr>
            <p:cNvCxnSpPr/>
            <p:nvPr/>
          </p:nvCxnSpPr>
          <p:spPr>
            <a:xfrm>
              <a:off x="7945282" y="4193946"/>
              <a:ext cx="0" cy="369402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Conector recto de flecha 124">
              <a:extLst>
                <a:ext uri="{FF2B5EF4-FFF2-40B4-BE49-F238E27FC236}">
                  <a16:creationId xmlns="" xmlns:a16="http://schemas.microsoft.com/office/drawing/2014/main" id="{D83224FE-B558-4B12-8A06-C7E32ADD0C77}"/>
                </a:ext>
              </a:extLst>
            </p:cNvPr>
            <p:cNvCxnSpPr/>
            <p:nvPr/>
          </p:nvCxnSpPr>
          <p:spPr>
            <a:xfrm>
              <a:off x="5462084" y="5189107"/>
              <a:ext cx="0" cy="425192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6" name="Rectángulo redondeado 60">
              <a:extLst>
                <a:ext uri="{FF2B5EF4-FFF2-40B4-BE49-F238E27FC236}">
                  <a16:creationId xmlns="" xmlns:a16="http://schemas.microsoft.com/office/drawing/2014/main" id="{ED4727C5-BA03-42E7-BE81-83D37C9FA832}"/>
                </a:ext>
              </a:extLst>
            </p:cNvPr>
            <p:cNvSpPr/>
            <p:nvPr/>
          </p:nvSpPr>
          <p:spPr>
            <a:xfrm>
              <a:off x="2771048" y="5617761"/>
              <a:ext cx="1691750" cy="413234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s-ES" sz="1000" dirty="0">
                  <a:solidFill>
                    <a:srgbClr val="6E6E7C"/>
                  </a:solidFill>
                  <a:latin typeface="Century Gothic" panose="020B0502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Críticos</a:t>
              </a:r>
              <a:endParaRPr lang="es-EC" sz="1000" dirty="0">
                <a:solidFill>
                  <a:srgbClr val="6E6E7C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27" name="Conector recto de flecha 126">
              <a:extLst>
                <a:ext uri="{FF2B5EF4-FFF2-40B4-BE49-F238E27FC236}">
                  <a16:creationId xmlns="" xmlns:a16="http://schemas.microsoft.com/office/drawing/2014/main" id="{72D107EC-BC40-4C7C-8D83-0E0F8EE829E1}"/>
                </a:ext>
              </a:extLst>
            </p:cNvPr>
            <p:cNvCxnSpPr/>
            <p:nvPr/>
          </p:nvCxnSpPr>
          <p:spPr>
            <a:xfrm>
              <a:off x="3623714" y="5169431"/>
              <a:ext cx="0" cy="425192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8" name="Rectángulo redondeado 45">
              <a:extLst>
                <a:ext uri="{FF2B5EF4-FFF2-40B4-BE49-F238E27FC236}">
                  <a16:creationId xmlns="" xmlns:a16="http://schemas.microsoft.com/office/drawing/2014/main" id="{D1746BEC-926E-4E55-8D90-DC39A9CE3248}"/>
                </a:ext>
              </a:extLst>
            </p:cNvPr>
            <p:cNvSpPr/>
            <p:nvPr/>
          </p:nvSpPr>
          <p:spPr>
            <a:xfrm>
              <a:off x="10496008" y="5625275"/>
              <a:ext cx="1291604" cy="413806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s-EC" sz="1000" dirty="0">
                  <a:solidFill>
                    <a:srgbClr val="6E6E7C"/>
                  </a:solidFill>
                  <a:latin typeface="Century Gothic" panose="020B0502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Revisores de calidad</a:t>
              </a:r>
            </a:p>
          </p:txBody>
        </p:sp>
        <p:cxnSp>
          <p:nvCxnSpPr>
            <p:cNvPr id="129" name="Conector recto de flecha 128">
              <a:extLst>
                <a:ext uri="{FF2B5EF4-FFF2-40B4-BE49-F238E27FC236}">
                  <a16:creationId xmlns="" xmlns:a16="http://schemas.microsoft.com/office/drawing/2014/main" id="{58735B27-CE5A-4956-93A1-BB075E7B8545}"/>
                </a:ext>
              </a:extLst>
            </p:cNvPr>
            <p:cNvCxnSpPr/>
            <p:nvPr/>
          </p:nvCxnSpPr>
          <p:spPr>
            <a:xfrm>
              <a:off x="7985262" y="5257171"/>
              <a:ext cx="1" cy="38635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0" name="Rectángulo redondeado 45">
              <a:extLst>
                <a:ext uri="{FF2B5EF4-FFF2-40B4-BE49-F238E27FC236}">
                  <a16:creationId xmlns="" xmlns:a16="http://schemas.microsoft.com/office/drawing/2014/main" id="{2F19DF58-D954-478D-9D47-6099F569EE54}"/>
                </a:ext>
              </a:extLst>
            </p:cNvPr>
            <p:cNvSpPr/>
            <p:nvPr/>
          </p:nvSpPr>
          <p:spPr>
            <a:xfrm>
              <a:off x="9472127" y="5625276"/>
              <a:ext cx="889855" cy="413806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s-EC" sz="1000" dirty="0">
                  <a:solidFill>
                    <a:srgbClr val="6E6E7C"/>
                  </a:solidFill>
                  <a:latin typeface="Century Gothic" panose="020B0502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Críticos</a:t>
              </a:r>
            </a:p>
          </p:txBody>
        </p:sp>
        <p:cxnSp>
          <p:nvCxnSpPr>
            <p:cNvPr id="131" name="Conector angular 65">
              <a:extLst>
                <a:ext uri="{FF2B5EF4-FFF2-40B4-BE49-F238E27FC236}">
                  <a16:creationId xmlns="" xmlns:a16="http://schemas.microsoft.com/office/drawing/2014/main" id="{F8479FAC-91A1-49F4-B815-F77C9AF75DDD}"/>
                </a:ext>
              </a:extLst>
            </p:cNvPr>
            <p:cNvCxnSpPr/>
            <p:nvPr/>
          </p:nvCxnSpPr>
          <p:spPr>
            <a:xfrm rot="5400000">
              <a:off x="10036234" y="5094778"/>
              <a:ext cx="369402" cy="688944"/>
            </a:xfrm>
            <a:prstGeom prst="bentConnector3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Conector angular 66">
              <a:extLst>
                <a:ext uri="{FF2B5EF4-FFF2-40B4-BE49-F238E27FC236}">
                  <a16:creationId xmlns="" xmlns:a16="http://schemas.microsoft.com/office/drawing/2014/main" id="{2A1178AA-BE8C-4CAF-8454-EF46E1C693A4}"/>
                </a:ext>
              </a:extLst>
            </p:cNvPr>
            <p:cNvCxnSpPr/>
            <p:nvPr/>
          </p:nvCxnSpPr>
          <p:spPr>
            <a:xfrm rot="16200000" flipH="1">
              <a:off x="10688273" y="5131683"/>
              <a:ext cx="370727" cy="616458"/>
            </a:xfrm>
            <a:prstGeom prst="bentConnector3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85344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ítulo 1">
            <a:extLst>
              <a:ext uri="{FF2B5EF4-FFF2-40B4-BE49-F238E27FC236}">
                <a16:creationId xmlns="" xmlns:a16="http://schemas.microsoft.com/office/drawing/2014/main" id="{2F24E1AB-A4DD-0A45-A04F-82B4AE9B60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7832" y="372496"/>
            <a:ext cx="8209048" cy="530024"/>
          </a:xfrm>
        </p:spPr>
        <p:txBody>
          <a:bodyPr>
            <a:normAutofit/>
          </a:bodyPr>
          <a:lstStyle/>
          <a:p>
            <a:r>
              <a:rPr lang="es-ES" dirty="0"/>
              <a:t>Funciones del equipo técnico </a:t>
            </a:r>
            <a:r>
              <a:rPr lang="es-ES" dirty="0" smtClean="0"/>
              <a:t>zonal</a:t>
            </a:r>
            <a:endParaRPr lang="es-ES" dirty="0"/>
          </a:p>
        </p:txBody>
      </p:sp>
      <p:grpSp>
        <p:nvGrpSpPr>
          <p:cNvPr id="8" name="Grupo 7"/>
          <p:cNvGrpSpPr/>
          <p:nvPr/>
        </p:nvGrpSpPr>
        <p:grpSpPr>
          <a:xfrm>
            <a:off x="587234" y="1206004"/>
            <a:ext cx="11053828" cy="5323751"/>
            <a:chOff x="722407" y="1091685"/>
            <a:chExt cx="10529047" cy="5027787"/>
          </a:xfrm>
        </p:grpSpPr>
        <p:grpSp>
          <p:nvGrpSpPr>
            <p:cNvPr id="65" name="Grupo 64"/>
            <p:cNvGrpSpPr/>
            <p:nvPr/>
          </p:nvGrpSpPr>
          <p:grpSpPr>
            <a:xfrm>
              <a:off x="722407" y="4440877"/>
              <a:ext cx="2354527" cy="613616"/>
              <a:chOff x="722407" y="5184130"/>
              <a:chExt cx="2354527" cy="816053"/>
            </a:xfrm>
          </p:grpSpPr>
          <p:sp>
            <p:nvSpPr>
              <p:cNvPr id="74" name="Google Shape;213;p19">
                <a:extLst>
                  <a:ext uri="{FF2B5EF4-FFF2-40B4-BE49-F238E27FC236}">
                    <a16:creationId xmlns="" xmlns:a16="http://schemas.microsoft.com/office/drawing/2014/main" id="{C444FC0C-3255-473E-0241-1402889715CB}"/>
                  </a:ext>
                </a:extLst>
              </p:cNvPr>
              <p:cNvSpPr/>
              <p:nvPr/>
            </p:nvSpPr>
            <p:spPr>
              <a:xfrm rot="10800000" flipH="1">
                <a:off x="736979" y="5191035"/>
                <a:ext cx="2339955" cy="809148"/>
              </a:xfrm>
              <a:prstGeom prst="homePlate">
                <a:avLst>
                  <a:gd name="adj" fmla="val 50000"/>
                </a:avLst>
              </a:prstGeom>
              <a:solidFill>
                <a:srgbClr val="FFD85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j-lt"/>
                  <a:cs typeface="Arial"/>
                  <a:sym typeface="Arial"/>
                </a:endParaRPr>
              </a:p>
            </p:txBody>
          </p:sp>
          <p:sp>
            <p:nvSpPr>
              <p:cNvPr id="83" name="Rectángulo 82"/>
              <p:cNvSpPr/>
              <p:nvPr/>
            </p:nvSpPr>
            <p:spPr>
              <a:xfrm>
                <a:off x="722407" y="5184130"/>
                <a:ext cx="163773" cy="810000"/>
              </a:xfrm>
              <a:prstGeom prst="rect">
                <a:avLst/>
              </a:prstGeom>
              <a:solidFill>
                <a:srgbClr val="FFF0C1"/>
              </a:solidFill>
              <a:ln>
                <a:solidFill>
                  <a:srgbClr val="FFF0C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C"/>
              </a:p>
            </p:txBody>
          </p:sp>
        </p:grpSp>
        <p:grpSp>
          <p:nvGrpSpPr>
            <p:cNvPr id="85" name="Grupo 84"/>
            <p:cNvGrpSpPr/>
            <p:nvPr/>
          </p:nvGrpSpPr>
          <p:grpSpPr>
            <a:xfrm>
              <a:off x="723023" y="3329289"/>
              <a:ext cx="2353911" cy="652839"/>
              <a:chOff x="723023" y="4072543"/>
              <a:chExt cx="2353911" cy="868216"/>
            </a:xfrm>
          </p:grpSpPr>
          <p:sp>
            <p:nvSpPr>
              <p:cNvPr id="86" name="Google Shape;222;p19">
                <a:extLst>
                  <a:ext uri="{FF2B5EF4-FFF2-40B4-BE49-F238E27FC236}">
                    <a16:creationId xmlns="" xmlns:a16="http://schemas.microsoft.com/office/drawing/2014/main" id="{B958E05D-2289-BEBE-2021-C44F4EF01FB9}"/>
                  </a:ext>
                </a:extLst>
              </p:cNvPr>
              <p:cNvSpPr/>
              <p:nvPr/>
            </p:nvSpPr>
            <p:spPr>
              <a:xfrm rot="10800000" flipH="1">
                <a:off x="736979" y="4080394"/>
                <a:ext cx="2339955" cy="860365"/>
              </a:xfrm>
              <a:prstGeom prst="homePlate">
                <a:avLst>
                  <a:gd name="adj" fmla="val 50000"/>
                </a:avLst>
              </a:prstGeom>
              <a:solidFill>
                <a:srgbClr val="B0D37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j-lt"/>
                  <a:cs typeface="Arial"/>
                  <a:sym typeface="Arial"/>
                </a:endParaRPr>
              </a:p>
            </p:txBody>
          </p:sp>
          <p:sp>
            <p:nvSpPr>
              <p:cNvPr id="87" name="Rectángulo 86"/>
              <p:cNvSpPr/>
              <p:nvPr/>
            </p:nvSpPr>
            <p:spPr>
              <a:xfrm>
                <a:off x="723023" y="4072543"/>
                <a:ext cx="154059" cy="868216"/>
              </a:xfrm>
              <a:prstGeom prst="rect">
                <a:avLst/>
              </a:prstGeom>
              <a:solidFill>
                <a:srgbClr val="E6F1D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C"/>
              </a:p>
            </p:txBody>
          </p:sp>
        </p:grpSp>
        <p:grpSp>
          <p:nvGrpSpPr>
            <p:cNvPr id="88" name="Grupo 87"/>
            <p:cNvGrpSpPr/>
            <p:nvPr/>
          </p:nvGrpSpPr>
          <p:grpSpPr>
            <a:xfrm>
              <a:off x="736979" y="2247638"/>
              <a:ext cx="2339955" cy="652764"/>
              <a:chOff x="736979" y="2990892"/>
              <a:chExt cx="2339955" cy="868116"/>
            </a:xfrm>
          </p:grpSpPr>
          <p:sp>
            <p:nvSpPr>
              <p:cNvPr id="99" name="Google Shape;231;p19">
                <a:extLst>
                  <a:ext uri="{FF2B5EF4-FFF2-40B4-BE49-F238E27FC236}">
                    <a16:creationId xmlns="" xmlns:a16="http://schemas.microsoft.com/office/drawing/2014/main" id="{A361C5EE-86A1-3EA5-C400-F25F26596553}"/>
                  </a:ext>
                </a:extLst>
              </p:cNvPr>
              <p:cNvSpPr/>
              <p:nvPr/>
            </p:nvSpPr>
            <p:spPr>
              <a:xfrm rot="10800000" flipH="1">
                <a:off x="736979" y="2990892"/>
                <a:ext cx="2339955" cy="866441"/>
              </a:xfrm>
              <a:prstGeom prst="homePlate">
                <a:avLst>
                  <a:gd name="adj" fmla="val 50000"/>
                </a:avLst>
              </a:prstGeom>
              <a:solidFill>
                <a:srgbClr val="9EDCE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latin typeface="+mj-lt"/>
                  <a:cs typeface="Arial"/>
                  <a:sym typeface="Arial"/>
                </a:endParaRPr>
              </a:p>
            </p:txBody>
          </p:sp>
          <p:sp>
            <p:nvSpPr>
              <p:cNvPr id="100" name="Rectángulo 99"/>
              <p:cNvSpPr/>
              <p:nvPr/>
            </p:nvSpPr>
            <p:spPr>
              <a:xfrm>
                <a:off x="737704" y="2991408"/>
                <a:ext cx="163773" cy="867600"/>
              </a:xfrm>
              <a:prstGeom prst="rect">
                <a:avLst/>
              </a:prstGeom>
              <a:solidFill>
                <a:srgbClr val="DDF3F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C"/>
              </a:p>
            </p:txBody>
          </p:sp>
        </p:grpSp>
        <p:grpSp>
          <p:nvGrpSpPr>
            <p:cNvPr id="101" name="Grupo 100"/>
            <p:cNvGrpSpPr/>
            <p:nvPr/>
          </p:nvGrpSpPr>
          <p:grpSpPr>
            <a:xfrm>
              <a:off x="736979" y="1170293"/>
              <a:ext cx="2339955" cy="646936"/>
              <a:chOff x="736979" y="1913547"/>
              <a:chExt cx="2339955" cy="860366"/>
            </a:xfrm>
          </p:grpSpPr>
          <p:sp>
            <p:nvSpPr>
              <p:cNvPr id="102" name="Google Shape;240;p19">
                <a:extLst>
                  <a:ext uri="{FF2B5EF4-FFF2-40B4-BE49-F238E27FC236}">
                    <a16:creationId xmlns="" xmlns:a16="http://schemas.microsoft.com/office/drawing/2014/main" id="{A8199FAC-AFAD-955F-7E03-B1F250AADACA}"/>
                  </a:ext>
                </a:extLst>
              </p:cNvPr>
              <p:cNvSpPr/>
              <p:nvPr/>
            </p:nvSpPr>
            <p:spPr>
              <a:xfrm rot="10800000" flipH="1">
                <a:off x="736979" y="1913547"/>
                <a:ext cx="2339955" cy="860365"/>
              </a:xfrm>
              <a:prstGeom prst="homePlate">
                <a:avLst>
                  <a:gd name="adj" fmla="val 50000"/>
                </a:avLst>
              </a:prstGeom>
              <a:solidFill>
                <a:srgbClr val="3A80B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latin typeface="+mj-lt"/>
                  <a:cs typeface="Arial"/>
                  <a:sym typeface="Arial"/>
                </a:endParaRPr>
              </a:p>
            </p:txBody>
          </p:sp>
          <p:sp>
            <p:nvSpPr>
              <p:cNvPr id="103" name="Rectángulo 102"/>
              <p:cNvSpPr/>
              <p:nvPr/>
            </p:nvSpPr>
            <p:spPr>
              <a:xfrm>
                <a:off x="737704" y="1913547"/>
                <a:ext cx="163773" cy="860366"/>
              </a:xfrm>
              <a:prstGeom prst="rect">
                <a:avLst/>
              </a:prstGeom>
              <a:solidFill>
                <a:srgbClr val="AACBE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C"/>
              </a:p>
            </p:txBody>
          </p:sp>
        </p:grpSp>
        <p:sp>
          <p:nvSpPr>
            <p:cNvPr id="104" name="Google Shape;214;p19">
              <a:extLst>
                <a:ext uri="{FF2B5EF4-FFF2-40B4-BE49-F238E27FC236}">
                  <a16:creationId xmlns="" xmlns:a16="http://schemas.microsoft.com/office/drawing/2014/main" id="{98B297A7-62ED-3F2B-439A-47AE92D4FB37}"/>
                </a:ext>
              </a:extLst>
            </p:cNvPr>
            <p:cNvSpPr/>
            <p:nvPr/>
          </p:nvSpPr>
          <p:spPr>
            <a:xfrm>
              <a:off x="5838336" y="4369172"/>
              <a:ext cx="2639446" cy="740082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+mj-lt"/>
                <a:cs typeface="Arial"/>
                <a:sym typeface="Arial"/>
              </a:endParaRPr>
            </a:p>
          </p:txBody>
        </p:sp>
        <p:sp>
          <p:nvSpPr>
            <p:cNvPr id="105" name="Google Shape;215;p19">
              <a:extLst>
                <a:ext uri="{FF2B5EF4-FFF2-40B4-BE49-F238E27FC236}">
                  <a16:creationId xmlns="" xmlns:a16="http://schemas.microsoft.com/office/drawing/2014/main" id="{80A8AFC6-48B7-6A2F-29C5-C24A09CDA621}"/>
                </a:ext>
              </a:extLst>
            </p:cNvPr>
            <p:cNvSpPr txBox="1"/>
            <p:nvPr/>
          </p:nvSpPr>
          <p:spPr>
            <a:xfrm>
              <a:off x="844465" y="4528270"/>
              <a:ext cx="1957110" cy="4862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>
                <a:defRPr lang="es-EC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 kumimoji="0" sz="1600" b="1" i="0" u="none" strike="noStrike" kern="0" cap="none" spc="0" normalizeH="0" baseline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lt"/>
                  <a:ea typeface="Fira Sans Extra Condensed Medium"/>
                  <a:cs typeface="Fira Sans Extra Condensed Medium"/>
                </a:defRPr>
              </a:lvl1pPr>
            </a:lstStyle>
            <a:p>
              <a:pPr algn="ctr"/>
              <a:r>
                <a:rPr lang="es-ES" sz="1500" dirty="0">
                  <a:solidFill>
                    <a:schemeClr val="tx1"/>
                  </a:solidFill>
                  <a:sym typeface="Fira Sans Extra Condensed Medium"/>
                </a:rPr>
                <a:t>Responsable control de </a:t>
              </a:r>
              <a:r>
                <a:rPr lang="es-ES" sz="1500" dirty="0" smtClean="0">
                  <a:solidFill>
                    <a:schemeClr val="tx1"/>
                  </a:solidFill>
                  <a:sym typeface="Fira Sans Extra Condensed Medium"/>
                </a:rPr>
                <a:t>calidad</a:t>
              </a:r>
              <a:endParaRPr lang="es-ES" sz="1500" dirty="0">
                <a:solidFill>
                  <a:schemeClr val="tx1"/>
                </a:solidFill>
                <a:sym typeface="Fira Sans Extra Condensed Medium"/>
              </a:endParaRPr>
            </a:p>
          </p:txBody>
        </p:sp>
        <p:sp>
          <p:nvSpPr>
            <p:cNvPr id="106" name="Google Shape;216;p19">
              <a:extLst>
                <a:ext uri="{FF2B5EF4-FFF2-40B4-BE49-F238E27FC236}">
                  <a16:creationId xmlns="" xmlns:a16="http://schemas.microsoft.com/office/drawing/2014/main" id="{D03E8892-81D7-385E-62EF-FEAD4655C751}"/>
                </a:ext>
              </a:extLst>
            </p:cNvPr>
            <p:cNvSpPr txBox="1"/>
            <p:nvPr/>
          </p:nvSpPr>
          <p:spPr>
            <a:xfrm flipH="1">
              <a:off x="6046524" y="4464525"/>
              <a:ext cx="2293697" cy="55379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s-ES" sz="12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j-lt"/>
                  <a:ea typeface="Roboto"/>
                  <a:cs typeface="Roboto"/>
                  <a:sym typeface="Roboto"/>
                </a:rPr>
                <a:t>Realizar la distribución de las cargas de trabajo a los revisores de calidad.</a:t>
              </a:r>
            </a:p>
          </p:txBody>
        </p:sp>
        <p:sp>
          <p:nvSpPr>
            <p:cNvPr id="107" name="Google Shape;217;p19">
              <a:extLst>
                <a:ext uri="{FF2B5EF4-FFF2-40B4-BE49-F238E27FC236}">
                  <a16:creationId xmlns="" xmlns:a16="http://schemas.microsoft.com/office/drawing/2014/main" id="{6733079D-5E9C-8765-96DF-434D601BFEDE}"/>
                </a:ext>
              </a:extLst>
            </p:cNvPr>
            <p:cNvSpPr/>
            <p:nvPr/>
          </p:nvSpPr>
          <p:spPr>
            <a:xfrm>
              <a:off x="3079133" y="4369172"/>
              <a:ext cx="2639446" cy="740082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+mj-lt"/>
                <a:cs typeface="Arial"/>
                <a:sym typeface="Arial"/>
              </a:endParaRPr>
            </a:p>
          </p:txBody>
        </p:sp>
        <p:sp>
          <p:nvSpPr>
            <p:cNvPr id="108" name="Google Shape;218;p19">
              <a:extLst>
                <a:ext uri="{FF2B5EF4-FFF2-40B4-BE49-F238E27FC236}">
                  <a16:creationId xmlns="" xmlns:a16="http://schemas.microsoft.com/office/drawing/2014/main" id="{B8279BDA-F013-3AF0-06AA-10E20D33646A}"/>
                </a:ext>
              </a:extLst>
            </p:cNvPr>
            <p:cNvSpPr txBox="1"/>
            <p:nvPr/>
          </p:nvSpPr>
          <p:spPr>
            <a:xfrm flipH="1">
              <a:off x="3056066" y="4472317"/>
              <a:ext cx="2722392" cy="55379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s-ES" sz="12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j-lt"/>
                  <a:ea typeface="Roboto"/>
                  <a:cs typeface="Roboto"/>
                  <a:sym typeface="Roboto"/>
                </a:rPr>
                <a:t>Planificar la ejecución de  revisión de las encuestas criticadas en la Coordinación Zonal.</a:t>
              </a:r>
            </a:p>
          </p:txBody>
        </p:sp>
        <p:sp>
          <p:nvSpPr>
            <p:cNvPr id="109" name="Google Shape;219;p19">
              <a:extLst>
                <a:ext uri="{FF2B5EF4-FFF2-40B4-BE49-F238E27FC236}">
                  <a16:creationId xmlns="" xmlns:a16="http://schemas.microsoft.com/office/drawing/2014/main" id="{B6A588AA-50C7-8FE4-A34C-784F29368135}"/>
                </a:ext>
              </a:extLst>
            </p:cNvPr>
            <p:cNvSpPr/>
            <p:nvPr/>
          </p:nvSpPr>
          <p:spPr>
            <a:xfrm>
              <a:off x="8585164" y="4369172"/>
              <a:ext cx="2639446" cy="740082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+mj-lt"/>
                <a:cs typeface="Arial"/>
                <a:sym typeface="Arial"/>
              </a:endParaRPr>
            </a:p>
          </p:txBody>
        </p:sp>
        <p:sp>
          <p:nvSpPr>
            <p:cNvPr id="110" name="Google Shape;220;p19">
              <a:extLst>
                <a:ext uri="{FF2B5EF4-FFF2-40B4-BE49-F238E27FC236}">
                  <a16:creationId xmlns="" xmlns:a16="http://schemas.microsoft.com/office/drawing/2014/main" id="{4C9B08BE-1BCA-3BF8-AC45-C4FA8A4189ED}"/>
                </a:ext>
              </a:extLst>
            </p:cNvPr>
            <p:cNvSpPr txBox="1"/>
            <p:nvPr/>
          </p:nvSpPr>
          <p:spPr>
            <a:xfrm flipH="1">
              <a:off x="8866088" y="4460735"/>
              <a:ext cx="2077597" cy="55379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s-ES" sz="12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+mj-lt"/>
                  <a:ea typeface="Roboto"/>
                  <a:cs typeface="Roboto"/>
                  <a:sym typeface="Roboto"/>
                </a:rPr>
                <a:t>Validar la información de los reportes enviados</a:t>
              </a:r>
              <a:r>
                <a:rPr kumimoji="0" lang="es-ES" sz="1200" b="0" i="0" u="none" strike="noStrike" kern="0" cap="none" spc="0" normalizeH="0" noProof="0" dirty="0" smtClean="0">
                  <a:ln>
                    <a:noFill/>
                  </a:ln>
                  <a:effectLst/>
                  <a:uLnTx/>
                  <a:uFillTx/>
                  <a:latin typeface="+mj-lt"/>
                  <a:ea typeface="Roboto"/>
                  <a:cs typeface="Roboto"/>
                  <a:sym typeface="Roboto"/>
                </a:rPr>
                <a:t> por Administración Central</a:t>
              </a:r>
              <a:endParaRPr kumimoji="0" lang="es-ES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11" name="Google Shape;223;p19">
              <a:extLst>
                <a:ext uri="{FF2B5EF4-FFF2-40B4-BE49-F238E27FC236}">
                  <a16:creationId xmlns="" xmlns:a16="http://schemas.microsoft.com/office/drawing/2014/main" id="{42CB605C-D786-05FA-E083-0F785FEFEACD}"/>
                </a:ext>
              </a:extLst>
            </p:cNvPr>
            <p:cNvSpPr/>
            <p:nvPr/>
          </p:nvSpPr>
          <p:spPr>
            <a:xfrm>
              <a:off x="5838336" y="3276640"/>
              <a:ext cx="2639446" cy="740082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+mj-lt"/>
                <a:cs typeface="Arial"/>
                <a:sym typeface="Arial"/>
              </a:endParaRPr>
            </a:p>
          </p:txBody>
        </p:sp>
        <p:sp>
          <p:nvSpPr>
            <p:cNvPr id="112" name="Google Shape;224;p19">
              <a:extLst>
                <a:ext uri="{FF2B5EF4-FFF2-40B4-BE49-F238E27FC236}">
                  <a16:creationId xmlns="" xmlns:a16="http://schemas.microsoft.com/office/drawing/2014/main" id="{56265F07-9D5B-1094-5824-D7059C4EAB9C}"/>
                </a:ext>
              </a:extLst>
            </p:cNvPr>
            <p:cNvSpPr txBox="1"/>
            <p:nvPr/>
          </p:nvSpPr>
          <p:spPr>
            <a:xfrm>
              <a:off x="961008" y="3534281"/>
              <a:ext cx="1718560" cy="37767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s-EC" sz="15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j-lt"/>
                  <a:ea typeface="Fira Sans Extra Condensed Medium"/>
                  <a:cs typeface="Fira Sans Extra Condensed Medium"/>
                  <a:sym typeface="Fira Sans Extra Condensed Medium"/>
                </a:rPr>
                <a:t>Responsable de Crítica</a:t>
              </a:r>
            </a:p>
          </p:txBody>
        </p:sp>
        <p:sp>
          <p:nvSpPr>
            <p:cNvPr id="113" name="Google Shape;225;p19">
              <a:extLst>
                <a:ext uri="{FF2B5EF4-FFF2-40B4-BE49-F238E27FC236}">
                  <a16:creationId xmlns="" xmlns:a16="http://schemas.microsoft.com/office/drawing/2014/main" id="{D923C7FB-0D59-3A13-BFBF-3BE3040D9F49}"/>
                </a:ext>
              </a:extLst>
            </p:cNvPr>
            <p:cNvSpPr txBox="1"/>
            <p:nvPr/>
          </p:nvSpPr>
          <p:spPr>
            <a:xfrm flipH="1">
              <a:off x="6068570" y="3344886"/>
              <a:ext cx="2293698" cy="55379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s-ES" sz="12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j-lt"/>
                  <a:ea typeface="Roboto"/>
                  <a:cs typeface="Roboto"/>
                  <a:sym typeface="Roboto"/>
                </a:rPr>
                <a:t>Realizar la distribución de las cargas de trabajo a los críticos-codificadores.</a:t>
              </a:r>
            </a:p>
          </p:txBody>
        </p:sp>
        <p:sp>
          <p:nvSpPr>
            <p:cNvPr id="114" name="Google Shape;226;p19">
              <a:extLst>
                <a:ext uri="{FF2B5EF4-FFF2-40B4-BE49-F238E27FC236}">
                  <a16:creationId xmlns="" xmlns:a16="http://schemas.microsoft.com/office/drawing/2014/main" id="{C894A83E-AB6F-D09D-DA96-43237D8355FB}"/>
                </a:ext>
              </a:extLst>
            </p:cNvPr>
            <p:cNvSpPr/>
            <p:nvPr/>
          </p:nvSpPr>
          <p:spPr>
            <a:xfrm>
              <a:off x="3079133" y="3276640"/>
              <a:ext cx="2639446" cy="740082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+mj-lt"/>
                <a:cs typeface="Arial"/>
                <a:sym typeface="Arial"/>
              </a:endParaRPr>
            </a:p>
          </p:txBody>
        </p:sp>
        <p:sp>
          <p:nvSpPr>
            <p:cNvPr id="115" name="Google Shape;227;p19">
              <a:extLst>
                <a:ext uri="{FF2B5EF4-FFF2-40B4-BE49-F238E27FC236}">
                  <a16:creationId xmlns="" xmlns:a16="http://schemas.microsoft.com/office/drawing/2014/main" id="{9DDBD293-C09F-8411-C9FC-081DE07E26A7}"/>
                </a:ext>
              </a:extLst>
            </p:cNvPr>
            <p:cNvSpPr txBox="1"/>
            <p:nvPr/>
          </p:nvSpPr>
          <p:spPr>
            <a:xfrm flipH="1">
              <a:off x="3317007" y="3354573"/>
              <a:ext cx="2267422" cy="55379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s-ES" sz="12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j-lt"/>
                  <a:ea typeface="Roboto"/>
                  <a:cs typeface="Roboto"/>
                  <a:sym typeface="Roboto"/>
                </a:rPr>
                <a:t>Planificar la ejecución de la crítica-codificación de las encuestas levantadas.</a:t>
              </a:r>
            </a:p>
          </p:txBody>
        </p:sp>
        <p:sp>
          <p:nvSpPr>
            <p:cNvPr id="116" name="Google Shape;228;p19">
              <a:extLst>
                <a:ext uri="{FF2B5EF4-FFF2-40B4-BE49-F238E27FC236}">
                  <a16:creationId xmlns="" xmlns:a16="http://schemas.microsoft.com/office/drawing/2014/main" id="{91945C00-8137-8E53-9388-10626202B4AA}"/>
                </a:ext>
              </a:extLst>
            </p:cNvPr>
            <p:cNvSpPr/>
            <p:nvPr/>
          </p:nvSpPr>
          <p:spPr>
            <a:xfrm>
              <a:off x="8585164" y="3276640"/>
              <a:ext cx="2639446" cy="740082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+mj-lt"/>
                <a:cs typeface="Arial"/>
                <a:sym typeface="Arial"/>
              </a:endParaRPr>
            </a:p>
          </p:txBody>
        </p:sp>
        <p:sp>
          <p:nvSpPr>
            <p:cNvPr id="117" name="Google Shape;229;p19">
              <a:extLst>
                <a:ext uri="{FF2B5EF4-FFF2-40B4-BE49-F238E27FC236}">
                  <a16:creationId xmlns="" xmlns:a16="http://schemas.microsoft.com/office/drawing/2014/main" id="{C5ECF69D-CA29-98E3-6313-B7BB94737EA9}"/>
                </a:ext>
              </a:extLst>
            </p:cNvPr>
            <p:cNvSpPr txBox="1"/>
            <p:nvPr/>
          </p:nvSpPr>
          <p:spPr>
            <a:xfrm flipH="1">
              <a:off x="8677505" y="3354408"/>
              <a:ext cx="2401072" cy="55379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s-ES" sz="12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j-lt"/>
                  <a:ea typeface="Roboto"/>
                  <a:cs typeface="Roboto"/>
                  <a:sym typeface="Roboto"/>
                </a:rPr>
                <a:t>Gestionar y monitorear el cumplimiento de la planificación de la crítica-codificación;</a:t>
              </a:r>
              <a:r>
                <a:rPr lang="es-ES" sz="1200" kern="0" dirty="0">
                  <a:latin typeface="+mj-lt"/>
                  <a:ea typeface="Roboto"/>
                  <a:cs typeface="Roboto"/>
                  <a:sym typeface="Roboto"/>
                </a:rPr>
                <a:t> entre otras.</a:t>
              </a:r>
              <a:endParaRPr kumimoji="0" lang="es-ES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18" name="Google Shape;232;p19">
              <a:extLst>
                <a:ext uri="{FF2B5EF4-FFF2-40B4-BE49-F238E27FC236}">
                  <a16:creationId xmlns="" xmlns:a16="http://schemas.microsoft.com/office/drawing/2014/main" id="{D9D54F5D-C068-2162-E1D1-E9527BAA65F7}"/>
                </a:ext>
              </a:extLst>
            </p:cNvPr>
            <p:cNvSpPr/>
            <p:nvPr/>
          </p:nvSpPr>
          <p:spPr>
            <a:xfrm>
              <a:off x="5838336" y="2184162"/>
              <a:ext cx="2639446" cy="740082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+mj-lt"/>
                <a:cs typeface="Arial"/>
                <a:sym typeface="Arial"/>
              </a:endParaRPr>
            </a:p>
          </p:txBody>
        </p:sp>
        <p:sp>
          <p:nvSpPr>
            <p:cNvPr id="119" name="Google Shape;233;p19">
              <a:extLst>
                <a:ext uri="{FF2B5EF4-FFF2-40B4-BE49-F238E27FC236}">
                  <a16:creationId xmlns="" xmlns:a16="http://schemas.microsoft.com/office/drawing/2014/main" id="{1FC3D959-0F43-7336-2A62-12FAA7369C19}"/>
                </a:ext>
              </a:extLst>
            </p:cNvPr>
            <p:cNvSpPr txBox="1"/>
            <p:nvPr/>
          </p:nvSpPr>
          <p:spPr>
            <a:xfrm>
              <a:off x="789142" y="2367885"/>
              <a:ext cx="2062293" cy="48257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s-ES" sz="15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j-lt"/>
                  <a:ea typeface="Fira Sans Extra Condensed Medium"/>
                  <a:cs typeface="Fira Sans Extra Condensed Medium"/>
                  <a:sym typeface="Fira Sans Extra Condensed Medium"/>
                </a:rPr>
                <a:t>Responsable</a:t>
              </a:r>
              <a:r>
                <a:rPr kumimoji="0" lang="es-ES" sz="1500" b="1" i="0" u="none" strike="noStrike" kern="0" cap="none" spc="0" normalizeH="0" noProof="0" dirty="0">
                  <a:ln>
                    <a:noFill/>
                  </a:ln>
                  <a:effectLst/>
                  <a:uLnTx/>
                  <a:uFillTx/>
                  <a:latin typeface="+mj-lt"/>
                  <a:ea typeface="Fira Sans Extra Condensed Medium"/>
                  <a:cs typeface="Fira Sans Extra Condensed Medium"/>
                  <a:sym typeface="Fira Sans Extra Condensed Medium"/>
                </a:rPr>
                <a:t> </a:t>
              </a:r>
              <a:r>
                <a:rPr kumimoji="0" lang="es-ES" sz="15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j-lt"/>
                  <a:ea typeface="Fira Sans Extra Condensed Medium"/>
                  <a:cs typeface="Fira Sans Extra Condensed Medium"/>
                  <a:sym typeface="Fira Sans Extra Condensed Medium"/>
                </a:rPr>
                <a:t>de campo</a:t>
              </a:r>
            </a:p>
          </p:txBody>
        </p:sp>
        <p:sp>
          <p:nvSpPr>
            <p:cNvPr id="120" name="Google Shape;234;p19">
              <a:extLst>
                <a:ext uri="{FF2B5EF4-FFF2-40B4-BE49-F238E27FC236}">
                  <a16:creationId xmlns="" xmlns:a16="http://schemas.microsoft.com/office/drawing/2014/main" id="{2ED0CAC8-0730-4648-21B0-22CEE45407BF}"/>
                </a:ext>
              </a:extLst>
            </p:cNvPr>
            <p:cNvSpPr txBox="1"/>
            <p:nvPr/>
          </p:nvSpPr>
          <p:spPr>
            <a:xfrm>
              <a:off x="6184129" y="2308037"/>
              <a:ext cx="2055153" cy="553790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s-ES" sz="12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j-lt"/>
                  <a:ea typeface="Roboto"/>
                  <a:cs typeface="Roboto"/>
                  <a:sym typeface="Roboto"/>
                </a:rPr>
                <a:t>Realizar la distribución de las cargas de trabajo a los encuestadores con el responsable zonal.</a:t>
              </a:r>
            </a:p>
          </p:txBody>
        </p:sp>
        <p:sp>
          <p:nvSpPr>
            <p:cNvPr id="121" name="Google Shape;235;p19">
              <a:extLst>
                <a:ext uri="{FF2B5EF4-FFF2-40B4-BE49-F238E27FC236}">
                  <a16:creationId xmlns="" xmlns:a16="http://schemas.microsoft.com/office/drawing/2014/main" id="{7B3B928D-1579-C77F-F716-5B4F589418EF}"/>
                </a:ext>
              </a:extLst>
            </p:cNvPr>
            <p:cNvSpPr/>
            <p:nvPr/>
          </p:nvSpPr>
          <p:spPr>
            <a:xfrm>
              <a:off x="3079133" y="2184162"/>
              <a:ext cx="2639446" cy="740082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+mj-lt"/>
                <a:cs typeface="Arial"/>
                <a:sym typeface="Arial"/>
              </a:endParaRPr>
            </a:p>
          </p:txBody>
        </p:sp>
        <p:sp>
          <p:nvSpPr>
            <p:cNvPr id="122" name="Google Shape;236;p19">
              <a:extLst>
                <a:ext uri="{FF2B5EF4-FFF2-40B4-BE49-F238E27FC236}">
                  <a16:creationId xmlns="" xmlns:a16="http://schemas.microsoft.com/office/drawing/2014/main" id="{CB35ECFA-6702-010E-DD48-67A31AF9D1B3}"/>
                </a:ext>
              </a:extLst>
            </p:cNvPr>
            <p:cNvSpPr txBox="1"/>
            <p:nvPr/>
          </p:nvSpPr>
          <p:spPr>
            <a:xfrm>
              <a:off x="3532928" y="2248026"/>
              <a:ext cx="1947766" cy="55379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s-ES" sz="12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j-lt"/>
                  <a:ea typeface="Roboto"/>
                  <a:cs typeface="Roboto"/>
                  <a:sym typeface="Roboto"/>
                </a:rPr>
                <a:t>Planificar y ejecutar </a:t>
              </a:r>
              <a:r>
                <a:rPr lang="es-ES" sz="1200" kern="0" noProof="0" dirty="0">
                  <a:latin typeface="+mj-lt"/>
                  <a:ea typeface="Roboto"/>
                  <a:cs typeface="Roboto"/>
                  <a:sym typeface="Roboto"/>
                </a:rPr>
                <a:t>la logística </a:t>
              </a:r>
              <a:r>
                <a:rPr kumimoji="0" lang="es-ES" sz="12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j-lt"/>
                  <a:ea typeface="Roboto"/>
                  <a:cs typeface="Roboto"/>
                  <a:sym typeface="Roboto"/>
                </a:rPr>
                <a:t>de la ENESEM.</a:t>
              </a:r>
            </a:p>
          </p:txBody>
        </p:sp>
        <p:sp>
          <p:nvSpPr>
            <p:cNvPr id="123" name="Google Shape;237;p19">
              <a:extLst>
                <a:ext uri="{FF2B5EF4-FFF2-40B4-BE49-F238E27FC236}">
                  <a16:creationId xmlns="" xmlns:a16="http://schemas.microsoft.com/office/drawing/2014/main" id="{E3276686-F4A9-F1BB-A164-B6BC7C4A79D4}"/>
                </a:ext>
              </a:extLst>
            </p:cNvPr>
            <p:cNvSpPr/>
            <p:nvPr/>
          </p:nvSpPr>
          <p:spPr>
            <a:xfrm>
              <a:off x="8585164" y="2184162"/>
              <a:ext cx="2639446" cy="740082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+mj-lt"/>
                <a:cs typeface="Arial"/>
                <a:sym typeface="Arial"/>
              </a:endParaRPr>
            </a:p>
          </p:txBody>
        </p:sp>
        <p:sp>
          <p:nvSpPr>
            <p:cNvPr id="124" name="Google Shape;238;p19">
              <a:extLst>
                <a:ext uri="{FF2B5EF4-FFF2-40B4-BE49-F238E27FC236}">
                  <a16:creationId xmlns="" xmlns:a16="http://schemas.microsoft.com/office/drawing/2014/main" id="{79FD82ED-1D3E-7A11-C223-B7D843BF1F3B}"/>
                </a:ext>
              </a:extLst>
            </p:cNvPr>
            <p:cNvSpPr txBox="1"/>
            <p:nvPr/>
          </p:nvSpPr>
          <p:spPr>
            <a:xfrm>
              <a:off x="8838061" y="2248026"/>
              <a:ext cx="2213287" cy="55379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s-ES" sz="12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j-lt"/>
                  <a:ea typeface="Roboto"/>
                  <a:cs typeface="Roboto"/>
                  <a:sym typeface="Roboto"/>
                </a:rPr>
                <a:t>Gestionar y monitorear el cumplimiento de la planificación del operativo de campo; entre otras.</a:t>
              </a:r>
            </a:p>
          </p:txBody>
        </p:sp>
        <p:sp>
          <p:nvSpPr>
            <p:cNvPr id="125" name="Google Shape;241;p19">
              <a:extLst>
                <a:ext uri="{FF2B5EF4-FFF2-40B4-BE49-F238E27FC236}">
                  <a16:creationId xmlns="" xmlns:a16="http://schemas.microsoft.com/office/drawing/2014/main" id="{C7701774-A456-764A-6CDC-2507A625EC5D}"/>
                </a:ext>
              </a:extLst>
            </p:cNvPr>
            <p:cNvSpPr/>
            <p:nvPr/>
          </p:nvSpPr>
          <p:spPr>
            <a:xfrm>
              <a:off x="5838336" y="1091685"/>
              <a:ext cx="2639446" cy="740082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+mj-lt"/>
                <a:cs typeface="Arial"/>
                <a:sym typeface="Arial"/>
              </a:endParaRPr>
            </a:p>
          </p:txBody>
        </p:sp>
        <p:sp>
          <p:nvSpPr>
            <p:cNvPr id="126" name="Google Shape;242;p19">
              <a:extLst>
                <a:ext uri="{FF2B5EF4-FFF2-40B4-BE49-F238E27FC236}">
                  <a16:creationId xmlns="" xmlns:a16="http://schemas.microsoft.com/office/drawing/2014/main" id="{ECDAF313-DE23-ADDE-6FB5-BAC0AA4389F3}"/>
                </a:ext>
              </a:extLst>
            </p:cNvPr>
            <p:cNvSpPr txBox="1"/>
            <p:nvPr/>
          </p:nvSpPr>
          <p:spPr>
            <a:xfrm>
              <a:off x="931114" y="1318084"/>
              <a:ext cx="1712276" cy="37767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lang="en" sz="1500" b="1" kern="0" dirty="0">
                  <a:latin typeface="+mj-lt"/>
                  <a:ea typeface="Fira Sans Extra Condensed Medium"/>
                  <a:cs typeface="Fira Sans Extra Condensed Medium"/>
                  <a:sym typeface="Fira Sans Extra Condensed Medium"/>
                </a:rPr>
                <a:t>Respons</a:t>
              </a:r>
              <a:r>
                <a:rPr lang="es-EC" sz="1500" b="1" kern="0" dirty="0">
                  <a:latin typeface="+mj-lt"/>
                  <a:ea typeface="Fira Sans Extra Condensed Medium"/>
                  <a:cs typeface="Fira Sans Extra Condensed Medium"/>
                  <a:sym typeface="Fira Sans Extra Condensed Medium"/>
                </a:rPr>
                <a:t>a</a:t>
              </a:r>
              <a:r>
                <a:rPr lang="en" sz="1500" b="1" kern="0" dirty="0">
                  <a:latin typeface="+mj-lt"/>
                  <a:ea typeface="Fira Sans Extra Condensed Medium"/>
                  <a:cs typeface="Fira Sans Extra Condensed Medium"/>
                  <a:sym typeface="Fira Sans Extra Condensed Medium"/>
                </a:rPr>
                <a:t>ble Zonal ENESEM</a:t>
              </a:r>
              <a:endParaRPr kumimoji="0" sz="15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Fira Sans Extra Condensed Medium"/>
                <a:cs typeface="Fira Sans Extra Condensed Medium"/>
                <a:sym typeface="Fira Sans Extra Condensed Medium"/>
              </a:endParaRPr>
            </a:p>
          </p:txBody>
        </p:sp>
        <p:sp>
          <p:nvSpPr>
            <p:cNvPr id="127" name="Google Shape;243;p19">
              <a:extLst>
                <a:ext uri="{FF2B5EF4-FFF2-40B4-BE49-F238E27FC236}">
                  <a16:creationId xmlns="" xmlns:a16="http://schemas.microsoft.com/office/drawing/2014/main" id="{958DA495-B630-B4C2-1E9E-5D9D51C34CC6}"/>
                </a:ext>
              </a:extLst>
            </p:cNvPr>
            <p:cNvSpPr/>
            <p:nvPr/>
          </p:nvSpPr>
          <p:spPr>
            <a:xfrm>
              <a:off x="3079133" y="1091685"/>
              <a:ext cx="2639446" cy="740082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+mj-lt"/>
                <a:cs typeface="Arial"/>
                <a:sym typeface="Arial"/>
              </a:endParaRPr>
            </a:p>
          </p:txBody>
        </p:sp>
        <p:sp>
          <p:nvSpPr>
            <p:cNvPr id="128" name="Google Shape;244;p19">
              <a:extLst>
                <a:ext uri="{FF2B5EF4-FFF2-40B4-BE49-F238E27FC236}">
                  <a16:creationId xmlns="" xmlns:a16="http://schemas.microsoft.com/office/drawing/2014/main" id="{90D8E0DF-6DE7-4BD0-8F3E-419F4B50E923}"/>
                </a:ext>
              </a:extLst>
            </p:cNvPr>
            <p:cNvSpPr txBox="1"/>
            <p:nvPr/>
          </p:nvSpPr>
          <p:spPr>
            <a:xfrm>
              <a:off x="3424927" y="1215560"/>
              <a:ext cx="1947766" cy="55379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s-ES" sz="12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j-lt"/>
                  <a:ea typeface="Roboto"/>
                  <a:cs typeface="Roboto"/>
                  <a:sym typeface="Roboto"/>
                </a:rPr>
                <a:t>Punto focal con el equipo técnico de Administración Central.</a:t>
              </a:r>
            </a:p>
          </p:txBody>
        </p:sp>
        <p:sp>
          <p:nvSpPr>
            <p:cNvPr id="129" name="Google Shape;245;p19">
              <a:extLst>
                <a:ext uri="{FF2B5EF4-FFF2-40B4-BE49-F238E27FC236}">
                  <a16:creationId xmlns="" xmlns:a16="http://schemas.microsoft.com/office/drawing/2014/main" id="{DAF4EEF8-0B54-7062-13B8-A0C1D1812E6A}"/>
                </a:ext>
              </a:extLst>
            </p:cNvPr>
            <p:cNvSpPr txBox="1"/>
            <p:nvPr/>
          </p:nvSpPr>
          <p:spPr>
            <a:xfrm>
              <a:off x="6184129" y="1184830"/>
              <a:ext cx="1947766" cy="55379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s-ES" sz="12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j-lt"/>
                  <a:ea typeface="Roboto"/>
                  <a:cs typeface="Roboto"/>
                  <a:sym typeface="Roboto"/>
                </a:rPr>
                <a:t>Coordinar, organizar y supervisar la ejecución de la encuesta.</a:t>
              </a:r>
            </a:p>
          </p:txBody>
        </p:sp>
        <p:sp>
          <p:nvSpPr>
            <p:cNvPr id="130" name="Google Shape;246;p19">
              <a:extLst>
                <a:ext uri="{FF2B5EF4-FFF2-40B4-BE49-F238E27FC236}">
                  <a16:creationId xmlns="" xmlns:a16="http://schemas.microsoft.com/office/drawing/2014/main" id="{B5BF999A-0845-0093-BC47-2C47C4D1EF6E}"/>
                </a:ext>
              </a:extLst>
            </p:cNvPr>
            <p:cNvSpPr/>
            <p:nvPr/>
          </p:nvSpPr>
          <p:spPr>
            <a:xfrm>
              <a:off x="8585164" y="1091685"/>
              <a:ext cx="2639446" cy="740082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+mj-lt"/>
                <a:cs typeface="Arial"/>
                <a:sym typeface="Arial"/>
              </a:endParaRPr>
            </a:p>
          </p:txBody>
        </p:sp>
        <p:sp>
          <p:nvSpPr>
            <p:cNvPr id="131" name="Google Shape;247;p19">
              <a:extLst>
                <a:ext uri="{FF2B5EF4-FFF2-40B4-BE49-F238E27FC236}">
                  <a16:creationId xmlns="" xmlns:a16="http://schemas.microsoft.com/office/drawing/2014/main" id="{BCE37961-044A-C6EA-EED8-2D551B86CC77}"/>
                </a:ext>
              </a:extLst>
            </p:cNvPr>
            <p:cNvSpPr txBox="1"/>
            <p:nvPr/>
          </p:nvSpPr>
          <p:spPr>
            <a:xfrm>
              <a:off x="8558316" y="1184830"/>
              <a:ext cx="2693138" cy="55379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s-ES" sz="12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j-lt"/>
                  <a:ea typeface="Roboto"/>
                  <a:cs typeface="Roboto"/>
                  <a:sym typeface="Roboto"/>
                </a:rPr>
                <a:t>Coordinar y monitorear la ejecución de los procesos administrativos-financieros; </a:t>
              </a:r>
              <a:r>
                <a:rPr kumimoji="0" lang="es-ES" sz="12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+mj-lt"/>
                  <a:ea typeface="Roboto"/>
                  <a:cs typeface="Roboto"/>
                  <a:sym typeface="Roboto"/>
                </a:rPr>
                <a:t>otras</a:t>
              </a:r>
              <a:r>
                <a:rPr kumimoji="0" lang="es-ES" sz="12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j-lt"/>
                  <a:ea typeface="Roboto"/>
                  <a:cs typeface="Roboto"/>
                  <a:sym typeface="Roboto"/>
                </a:rPr>
                <a:t>.</a:t>
              </a:r>
            </a:p>
          </p:txBody>
        </p:sp>
        <p:grpSp>
          <p:nvGrpSpPr>
            <p:cNvPr id="132" name="Grupo 131"/>
            <p:cNvGrpSpPr/>
            <p:nvPr/>
          </p:nvGrpSpPr>
          <p:grpSpPr>
            <a:xfrm>
              <a:off x="722407" y="5451095"/>
              <a:ext cx="2354527" cy="613616"/>
              <a:chOff x="722407" y="5184130"/>
              <a:chExt cx="2354527" cy="816053"/>
            </a:xfrm>
            <a:solidFill>
              <a:schemeClr val="accent1">
                <a:lumMod val="40000"/>
                <a:lumOff val="60000"/>
              </a:schemeClr>
            </a:solidFill>
          </p:grpSpPr>
          <p:sp>
            <p:nvSpPr>
              <p:cNvPr id="133" name="Google Shape;213;p19">
                <a:extLst>
                  <a:ext uri="{FF2B5EF4-FFF2-40B4-BE49-F238E27FC236}">
                    <a16:creationId xmlns="" xmlns:a16="http://schemas.microsoft.com/office/drawing/2014/main" id="{C444FC0C-3255-473E-0241-1402889715CB}"/>
                  </a:ext>
                </a:extLst>
              </p:cNvPr>
              <p:cNvSpPr/>
              <p:nvPr/>
            </p:nvSpPr>
            <p:spPr>
              <a:xfrm rot="10800000" flipH="1">
                <a:off x="736979" y="5191035"/>
                <a:ext cx="2339955" cy="809148"/>
              </a:xfrm>
              <a:prstGeom prst="homePlate">
                <a:avLst>
                  <a:gd name="adj" fmla="val 50000"/>
                </a:avLst>
              </a:prstGeom>
              <a:solidFill>
                <a:srgbClr val="4CD6B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j-lt"/>
                  <a:cs typeface="Arial"/>
                  <a:sym typeface="Arial"/>
                </a:endParaRPr>
              </a:p>
            </p:txBody>
          </p:sp>
          <p:sp>
            <p:nvSpPr>
              <p:cNvPr id="134" name="Rectángulo 133"/>
              <p:cNvSpPr/>
              <p:nvPr/>
            </p:nvSpPr>
            <p:spPr>
              <a:xfrm>
                <a:off x="722407" y="5184130"/>
                <a:ext cx="163773" cy="810000"/>
              </a:xfrm>
              <a:prstGeom prst="rect">
                <a:avLst/>
              </a:prstGeom>
              <a:solidFill>
                <a:srgbClr val="98E8D1"/>
              </a:solidFill>
              <a:ln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C"/>
              </a:p>
            </p:txBody>
          </p:sp>
        </p:grpSp>
        <p:sp>
          <p:nvSpPr>
            <p:cNvPr id="135" name="Google Shape;214;p19">
              <a:extLst>
                <a:ext uri="{FF2B5EF4-FFF2-40B4-BE49-F238E27FC236}">
                  <a16:creationId xmlns="" xmlns:a16="http://schemas.microsoft.com/office/drawing/2014/main" id="{98B297A7-62ED-3F2B-439A-47AE92D4FB37}"/>
                </a:ext>
              </a:extLst>
            </p:cNvPr>
            <p:cNvSpPr/>
            <p:nvPr/>
          </p:nvSpPr>
          <p:spPr>
            <a:xfrm>
              <a:off x="5838336" y="5379390"/>
              <a:ext cx="2639446" cy="740082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+mj-lt"/>
                <a:cs typeface="Arial"/>
                <a:sym typeface="Arial"/>
              </a:endParaRPr>
            </a:p>
          </p:txBody>
        </p:sp>
        <p:sp>
          <p:nvSpPr>
            <p:cNvPr id="136" name="Google Shape;215;p19">
              <a:extLst>
                <a:ext uri="{FF2B5EF4-FFF2-40B4-BE49-F238E27FC236}">
                  <a16:creationId xmlns="" xmlns:a16="http://schemas.microsoft.com/office/drawing/2014/main" id="{80A8AFC6-48B7-6A2F-29C5-C24A09CDA621}"/>
                </a:ext>
              </a:extLst>
            </p:cNvPr>
            <p:cNvSpPr txBox="1"/>
            <p:nvPr/>
          </p:nvSpPr>
          <p:spPr>
            <a:xfrm>
              <a:off x="826142" y="5536608"/>
              <a:ext cx="1957110" cy="4862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>
                <a:defRPr lang="es-EC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 kumimoji="0" sz="1600" b="1" i="0" u="none" strike="noStrike" kern="0" cap="none" spc="0" normalizeH="0" baseline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lt"/>
                  <a:ea typeface="Fira Sans Extra Condensed Medium"/>
                  <a:cs typeface="Fira Sans Extra Condensed Medium"/>
                </a:defRPr>
              </a:lvl1pPr>
            </a:lstStyle>
            <a:p>
              <a:pPr algn="ctr"/>
              <a:r>
                <a:rPr lang="es-ES" sz="1500" dirty="0">
                  <a:solidFill>
                    <a:schemeClr val="tx1"/>
                  </a:solidFill>
                  <a:sym typeface="Fira Sans Extra Condensed Medium"/>
                </a:rPr>
                <a:t>Responsable </a:t>
              </a:r>
              <a:r>
                <a:rPr lang="es-ES" sz="1500" dirty="0" smtClean="0">
                  <a:solidFill>
                    <a:schemeClr val="tx1"/>
                  </a:solidFill>
                  <a:sym typeface="Fira Sans Extra Condensed Medium"/>
                </a:rPr>
                <a:t> </a:t>
              </a:r>
              <a:r>
                <a:rPr lang="es-ES" sz="1500" dirty="0">
                  <a:solidFill>
                    <a:schemeClr val="tx1"/>
                  </a:solidFill>
                  <a:sym typeface="Fira Sans Extra Condensed Medium"/>
                </a:rPr>
                <a:t>directorio</a:t>
              </a:r>
            </a:p>
          </p:txBody>
        </p:sp>
        <p:sp>
          <p:nvSpPr>
            <p:cNvPr id="137" name="Google Shape;216;p19">
              <a:extLst>
                <a:ext uri="{FF2B5EF4-FFF2-40B4-BE49-F238E27FC236}">
                  <a16:creationId xmlns="" xmlns:a16="http://schemas.microsoft.com/office/drawing/2014/main" id="{D03E8892-81D7-385E-62EF-FEAD4655C751}"/>
                </a:ext>
              </a:extLst>
            </p:cNvPr>
            <p:cNvSpPr txBox="1"/>
            <p:nvPr/>
          </p:nvSpPr>
          <p:spPr>
            <a:xfrm flipH="1">
              <a:off x="5825961" y="5377556"/>
              <a:ext cx="2618279" cy="74191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s-ES" sz="12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+mj-lt"/>
                  <a:ea typeface="Roboto"/>
                  <a:cs typeface="Roboto"/>
                  <a:sym typeface="Roboto"/>
                </a:rPr>
                <a:t>Generar el</a:t>
              </a:r>
              <a:r>
                <a:rPr kumimoji="0" lang="es-ES" sz="1200" b="0" i="0" u="none" strike="noStrike" kern="0" cap="none" spc="0" normalizeH="0" noProof="0" dirty="0" smtClean="0">
                  <a:ln>
                    <a:noFill/>
                  </a:ln>
                  <a:effectLst/>
                  <a:uLnTx/>
                  <a:uFillTx/>
                  <a:latin typeface="+mj-lt"/>
                  <a:ea typeface="Roboto"/>
                  <a:cs typeface="Roboto"/>
                  <a:sym typeface="Roboto"/>
                </a:rPr>
                <a:t> reporte de validación de manera semanal.</a:t>
              </a:r>
              <a:endParaRPr kumimoji="0" lang="es-ES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38" name="Google Shape;217;p19">
              <a:extLst>
                <a:ext uri="{FF2B5EF4-FFF2-40B4-BE49-F238E27FC236}">
                  <a16:creationId xmlns="" xmlns:a16="http://schemas.microsoft.com/office/drawing/2014/main" id="{6733079D-5E9C-8765-96DF-434D601BFEDE}"/>
                </a:ext>
              </a:extLst>
            </p:cNvPr>
            <p:cNvSpPr/>
            <p:nvPr/>
          </p:nvSpPr>
          <p:spPr>
            <a:xfrm>
              <a:off x="3079133" y="5379390"/>
              <a:ext cx="2639446" cy="740082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+mj-lt"/>
                <a:cs typeface="Arial"/>
                <a:sym typeface="Arial"/>
              </a:endParaRPr>
            </a:p>
          </p:txBody>
        </p:sp>
        <p:sp>
          <p:nvSpPr>
            <p:cNvPr id="139" name="Google Shape;218;p19">
              <a:extLst>
                <a:ext uri="{FF2B5EF4-FFF2-40B4-BE49-F238E27FC236}">
                  <a16:creationId xmlns="" xmlns:a16="http://schemas.microsoft.com/office/drawing/2014/main" id="{B8279BDA-F013-3AF0-06AA-10E20D33646A}"/>
                </a:ext>
              </a:extLst>
            </p:cNvPr>
            <p:cNvSpPr txBox="1"/>
            <p:nvPr/>
          </p:nvSpPr>
          <p:spPr>
            <a:xfrm flipH="1">
              <a:off x="3191836" y="5478732"/>
              <a:ext cx="2413947" cy="55379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s-ES" sz="12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+mj-lt"/>
                  <a:ea typeface="Roboto"/>
                  <a:cs typeface="Roboto"/>
                  <a:sym typeface="Roboto"/>
                </a:rPr>
                <a:t>Verificar</a:t>
              </a:r>
              <a:r>
                <a:rPr kumimoji="0" lang="es-ES" sz="1200" b="0" i="0" u="none" strike="noStrike" kern="0" cap="none" spc="0" normalizeH="0" noProof="0" dirty="0" smtClean="0">
                  <a:ln>
                    <a:noFill/>
                  </a:ln>
                  <a:effectLst/>
                  <a:uLnTx/>
                  <a:uFillTx/>
                  <a:latin typeface="+mj-lt"/>
                  <a:ea typeface="Roboto"/>
                  <a:cs typeface="Roboto"/>
                  <a:sym typeface="Roboto"/>
                </a:rPr>
                <a:t> el correcto llenado de la sección del directorio desde el </a:t>
              </a:r>
              <a:r>
                <a:rPr lang="es-ES" sz="1200" kern="0" noProof="0" dirty="0" smtClean="0">
                  <a:latin typeface="+mj-lt"/>
                  <a:ea typeface="Roboto"/>
                  <a:cs typeface="Roboto"/>
                  <a:sym typeface="Roboto"/>
                </a:rPr>
                <a:t>In</a:t>
              </a:r>
              <a:r>
                <a:rPr kumimoji="0" lang="es-ES" sz="1200" b="0" i="0" u="none" strike="noStrike" kern="0" cap="none" spc="0" normalizeH="0" noProof="0" dirty="0" smtClean="0">
                  <a:ln>
                    <a:noFill/>
                  </a:ln>
                  <a:effectLst/>
                  <a:uLnTx/>
                  <a:uFillTx/>
                  <a:latin typeface="+mj-lt"/>
                  <a:ea typeface="Roboto"/>
                  <a:cs typeface="Roboto"/>
                  <a:sym typeface="Roboto"/>
                </a:rPr>
                <a:t>focapt.</a:t>
              </a:r>
              <a:endParaRPr kumimoji="0" lang="es-ES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40" name="Google Shape;219;p19">
              <a:extLst>
                <a:ext uri="{FF2B5EF4-FFF2-40B4-BE49-F238E27FC236}">
                  <a16:creationId xmlns="" xmlns:a16="http://schemas.microsoft.com/office/drawing/2014/main" id="{B6A588AA-50C7-8FE4-A34C-784F29368135}"/>
                </a:ext>
              </a:extLst>
            </p:cNvPr>
            <p:cNvSpPr/>
            <p:nvPr/>
          </p:nvSpPr>
          <p:spPr>
            <a:xfrm>
              <a:off x="8585164" y="5379390"/>
              <a:ext cx="2639446" cy="740082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+mj-lt"/>
                <a:cs typeface="Arial"/>
                <a:sym typeface="Arial"/>
              </a:endParaRPr>
            </a:p>
          </p:txBody>
        </p:sp>
        <p:sp>
          <p:nvSpPr>
            <p:cNvPr id="141" name="Google Shape;220;p19">
              <a:extLst>
                <a:ext uri="{FF2B5EF4-FFF2-40B4-BE49-F238E27FC236}">
                  <a16:creationId xmlns="" xmlns:a16="http://schemas.microsoft.com/office/drawing/2014/main" id="{4C9B08BE-1BCA-3BF8-AC45-C4FA8A4189ED}"/>
                </a:ext>
              </a:extLst>
            </p:cNvPr>
            <p:cNvSpPr txBox="1"/>
            <p:nvPr/>
          </p:nvSpPr>
          <p:spPr>
            <a:xfrm flipH="1">
              <a:off x="8726088" y="5436654"/>
              <a:ext cx="2418162" cy="64052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s-ES" sz="12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+mj-lt"/>
                  <a:ea typeface="Roboto"/>
                  <a:cs typeface="Roboto"/>
                  <a:sym typeface="Roboto"/>
                </a:rPr>
                <a:t>Completar la gestión de información (telemática – presencial) por capítulo</a:t>
              </a:r>
              <a:r>
                <a:rPr kumimoji="0" lang="es-ES" sz="1200" b="0" i="0" u="none" strike="noStrike" kern="0" cap="none" spc="0" normalizeH="0" noProof="0" dirty="0" smtClean="0">
                  <a:ln>
                    <a:noFill/>
                  </a:ln>
                  <a:effectLst/>
                  <a:uLnTx/>
                  <a:uFillTx/>
                  <a:latin typeface="+mj-lt"/>
                  <a:ea typeface="Roboto"/>
                  <a:cs typeface="Roboto"/>
                  <a:sym typeface="Roboto"/>
                </a:rPr>
                <a:t> de la matriz de Excel.</a:t>
              </a:r>
              <a:endParaRPr kumimoji="0" lang="es-ES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Roboto"/>
                <a:cs typeface="Roboto"/>
                <a:sym typeface="Roboto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69586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E9E1825F-5A71-04F5-991F-E2F54C6935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ítulo 1">
            <a:extLst>
              <a:ext uri="{FF2B5EF4-FFF2-40B4-BE49-F238E27FC236}">
                <a16:creationId xmlns="" xmlns:a16="http://schemas.microsoft.com/office/drawing/2014/main" id="{2F24E1AB-A4DD-0A45-A04F-82B4AE9B60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7832" y="372496"/>
            <a:ext cx="8742448" cy="530024"/>
          </a:xfrm>
        </p:spPr>
        <p:txBody>
          <a:bodyPr>
            <a:noAutofit/>
          </a:bodyPr>
          <a:lstStyle/>
          <a:p>
            <a:r>
              <a:rPr lang="es-ES" dirty="0"/>
              <a:t>Funciones del equipo técnico zonal (</a:t>
            </a:r>
            <a:r>
              <a:rPr lang="es-ES" dirty="0" err="1"/>
              <a:t>enc</a:t>
            </a:r>
            <a:r>
              <a:rPr lang="es-ES" dirty="0"/>
              <a:t>/</a:t>
            </a:r>
            <a:r>
              <a:rPr lang="es-ES" dirty="0" err="1"/>
              <a:t>crí</a:t>
            </a:r>
            <a:r>
              <a:rPr lang="es-ES" dirty="0"/>
              <a:t>/</a:t>
            </a:r>
            <a:r>
              <a:rPr lang="es-ES" dirty="0" err="1"/>
              <a:t>rev</a:t>
            </a:r>
            <a:r>
              <a:rPr lang="es-ES" dirty="0" smtClean="0"/>
              <a:t>/)</a:t>
            </a:r>
            <a:endParaRPr lang="es-ES" dirty="0"/>
          </a:p>
        </p:txBody>
      </p:sp>
      <p:sp>
        <p:nvSpPr>
          <p:cNvPr id="48" name="Rectángulo 47">
            <a:extLst>
              <a:ext uri="{FF2B5EF4-FFF2-40B4-BE49-F238E27FC236}">
                <a16:creationId xmlns="" xmlns:a16="http://schemas.microsoft.com/office/drawing/2014/main" id="{59575284-7BD5-AAF3-DC42-B3E36619D31E}"/>
              </a:ext>
            </a:extLst>
          </p:cNvPr>
          <p:cNvSpPr/>
          <p:nvPr/>
        </p:nvSpPr>
        <p:spPr>
          <a:xfrm>
            <a:off x="797659" y="1165830"/>
            <a:ext cx="4552230" cy="377518"/>
          </a:xfrm>
          <a:prstGeom prst="rect">
            <a:avLst/>
          </a:prstGeom>
          <a:ln>
            <a:noFill/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s-ES" sz="2000" b="1" dirty="0">
                <a:solidFill>
                  <a:schemeClr val="tx1"/>
                </a:solidFill>
                <a:latin typeface="Century Gothic" panose="020B0502020202020204" pitchFamily="34" charset="0"/>
                <a:cs typeface="Century Gothic (Cuerpo)"/>
              </a:rPr>
              <a:t>Funciones de los encuestadores</a:t>
            </a:r>
            <a:endParaRPr lang="es-EC" sz="2000" b="1" dirty="0">
              <a:solidFill>
                <a:schemeClr val="tx1"/>
              </a:solidFill>
              <a:latin typeface="Century Gothic" panose="020B0502020202020204" pitchFamily="34" charset="0"/>
              <a:cs typeface="Century Gothic (Cuerpo)"/>
            </a:endParaRPr>
          </a:p>
        </p:txBody>
      </p:sp>
      <p:sp>
        <p:nvSpPr>
          <p:cNvPr id="49" name="Rectángulo 48">
            <a:extLst>
              <a:ext uri="{FF2B5EF4-FFF2-40B4-BE49-F238E27FC236}">
                <a16:creationId xmlns="" xmlns:a16="http://schemas.microsoft.com/office/drawing/2014/main" id="{4796BA14-CBF7-F502-BB44-A3B7D2442514}"/>
              </a:ext>
            </a:extLst>
          </p:cNvPr>
          <p:cNvSpPr/>
          <p:nvPr/>
        </p:nvSpPr>
        <p:spPr>
          <a:xfrm>
            <a:off x="797658" y="3036621"/>
            <a:ext cx="5344061" cy="257883"/>
          </a:xfrm>
          <a:prstGeom prst="rect">
            <a:avLst/>
          </a:prstGeom>
          <a:ln>
            <a:noFill/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s-ES" sz="2000" b="1" dirty="0">
                <a:solidFill>
                  <a:schemeClr val="tx1"/>
                </a:solidFill>
                <a:latin typeface="Century Gothic" panose="020B0502020202020204" pitchFamily="34" charset="0"/>
                <a:cs typeface="Century Gothic (Cuerpo)"/>
              </a:rPr>
              <a:t>Funciones de los críticos-codificadores</a:t>
            </a:r>
            <a:endParaRPr lang="es-EC" sz="2000" b="1" dirty="0">
              <a:solidFill>
                <a:schemeClr val="tx1"/>
              </a:solidFill>
              <a:latin typeface="Century Gothic" panose="020B0502020202020204" pitchFamily="34" charset="0"/>
              <a:cs typeface="Century Gothic (Cuerpo)"/>
            </a:endParaRPr>
          </a:p>
        </p:txBody>
      </p:sp>
      <p:grpSp>
        <p:nvGrpSpPr>
          <p:cNvPr id="50" name="Grupo 49">
            <a:extLst>
              <a:ext uri="{FF2B5EF4-FFF2-40B4-BE49-F238E27FC236}">
                <a16:creationId xmlns="" xmlns:a16="http://schemas.microsoft.com/office/drawing/2014/main" id="{0C57C3CF-3AB7-D3D8-9AD2-84DD6EDD80B2}"/>
              </a:ext>
            </a:extLst>
          </p:cNvPr>
          <p:cNvGrpSpPr/>
          <p:nvPr/>
        </p:nvGrpSpPr>
        <p:grpSpPr>
          <a:xfrm>
            <a:off x="1236454" y="1668414"/>
            <a:ext cx="10222533" cy="897014"/>
            <a:chOff x="1143501" y="1702719"/>
            <a:chExt cx="10222533" cy="897014"/>
          </a:xfrm>
        </p:grpSpPr>
        <p:grpSp>
          <p:nvGrpSpPr>
            <p:cNvPr id="51" name="Grupo 50">
              <a:extLst>
                <a:ext uri="{FF2B5EF4-FFF2-40B4-BE49-F238E27FC236}">
                  <a16:creationId xmlns="" xmlns:a16="http://schemas.microsoft.com/office/drawing/2014/main" id="{3B4EA49D-7612-C96D-C628-F36823FCD959}"/>
                </a:ext>
              </a:extLst>
            </p:cNvPr>
            <p:cNvGrpSpPr/>
            <p:nvPr/>
          </p:nvGrpSpPr>
          <p:grpSpPr>
            <a:xfrm>
              <a:off x="1143501" y="1702719"/>
              <a:ext cx="10222533" cy="897014"/>
              <a:chOff x="1912473" y="2086967"/>
              <a:chExt cx="8142106" cy="1319337"/>
            </a:xfrm>
          </p:grpSpPr>
          <p:sp>
            <p:nvSpPr>
              <p:cNvPr id="56" name="Pentágono 43">
                <a:extLst>
                  <a:ext uri="{FF2B5EF4-FFF2-40B4-BE49-F238E27FC236}">
                    <a16:creationId xmlns="" xmlns:a16="http://schemas.microsoft.com/office/drawing/2014/main" id="{34CA0E3E-CCDC-B8B2-72A2-8E4D73782092}"/>
                  </a:ext>
                </a:extLst>
              </p:cNvPr>
              <p:cNvSpPr/>
              <p:nvPr/>
            </p:nvSpPr>
            <p:spPr>
              <a:xfrm>
                <a:off x="1912473" y="2086967"/>
                <a:ext cx="2926800" cy="1314000"/>
              </a:xfrm>
              <a:prstGeom prst="homePlate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s-EC" sz="130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57" name="Grupo 56">
                <a:extLst>
                  <a:ext uri="{FF2B5EF4-FFF2-40B4-BE49-F238E27FC236}">
                    <a16:creationId xmlns="" xmlns:a16="http://schemas.microsoft.com/office/drawing/2014/main" id="{2664B1B4-EF59-2B5A-399F-9F0DEA7066BA}"/>
                  </a:ext>
                </a:extLst>
              </p:cNvPr>
              <p:cNvGrpSpPr/>
              <p:nvPr/>
            </p:nvGrpSpPr>
            <p:grpSpPr>
              <a:xfrm>
                <a:off x="2187396" y="2091640"/>
                <a:ext cx="7867183" cy="1314664"/>
                <a:chOff x="1748391" y="4004951"/>
                <a:chExt cx="5807535" cy="893851"/>
              </a:xfrm>
            </p:grpSpPr>
            <p:sp>
              <p:nvSpPr>
                <p:cNvPr id="58" name="CuadroTexto 57">
                  <a:extLst>
                    <a:ext uri="{FF2B5EF4-FFF2-40B4-BE49-F238E27FC236}">
                      <a16:creationId xmlns="" xmlns:a16="http://schemas.microsoft.com/office/drawing/2014/main" id="{0D7F2CC3-5384-595A-69DC-A17F4E8A4868}"/>
                    </a:ext>
                  </a:extLst>
                </p:cNvPr>
                <p:cNvSpPr txBox="1"/>
                <p:nvPr/>
              </p:nvSpPr>
              <p:spPr>
                <a:xfrm>
                  <a:off x="1748391" y="4057412"/>
                  <a:ext cx="1834771" cy="69250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1">
                  <a:schemeClr val="accent6"/>
                </a:lnRef>
                <a:fillRef idx="2">
                  <a:schemeClr val="accent6"/>
                </a:fillRef>
                <a:effectRef idx="1">
                  <a:schemeClr val="accent6"/>
                </a:effectRef>
                <a:fontRef idx="minor">
                  <a:schemeClr val="dk1"/>
                </a:fontRef>
              </p:style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ES" sz="1300" dirty="0">
                      <a:solidFill>
                        <a:schemeClr val="tx1"/>
                      </a:solidFill>
                    </a:rPr>
                    <a:t>Socializar al informante el objetivo, alcance y el período del levantamiento de la encuesta.</a:t>
                  </a:r>
                </a:p>
              </p:txBody>
            </p:sp>
            <p:sp>
              <p:nvSpPr>
                <p:cNvPr id="59" name="Cheurón 36">
                  <a:extLst>
                    <a:ext uri="{FF2B5EF4-FFF2-40B4-BE49-F238E27FC236}">
                      <a16:creationId xmlns="" xmlns:a16="http://schemas.microsoft.com/office/drawing/2014/main" id="{6A8FE0CF-62B8-35F0-A864-F3CA12132671}"/>
                    </a:ext>
                  </a:extLst>
                </p:cNvPr>
                <p:cNvSpPr/>
                <p:nvPr/>
              </p:nvSpPr>
              <p:spPr>
                <a:xfrm>
                  <a:off x="3475559" y="4006002"/>
                  <a:ext cx="2160000" cy="892800"/>
                </a:xfrm>
                <a:prstGeom prst="chevron">
                  <a:avLst/>
                </a:prstGeom>
                <a:solidFill>
                  <a:srgbClr val="FAE8D5"/>
                </a:solidFill>
                <a:ln>
                  <a:noFill/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es-EC" sz="1300" b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0" name="Título 1">
                  <a:extLst>
                    <a:ext uri="{FF2B5EF4-FFF2-40B4-BE49-F238E27FC236}">
                      <a16:creationId xmlns="" xmlns:a16="http://schemas.microsoft.com/office/drawing/2014/main" id="{2B4E0AEF-A6A4-5FDC-31C0-2653E0D46133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3994282" y="4099172"/>
                  <a:ext cx="1480104" cy="607027"/>
                </a:xfrm>
                <a:prstGeom prst="homePlate">
                  <a:avLst/>
                </a:prstGeom>
              </p:spPr>
              <p:txBody>
                <a:bodyPr vert="horz" lIns="91440" tIns="45720" rIns="91440" bIns="45720" rtlCol="0" anchor="ctr">
                  <a:noAutofit/>
                </a:bodyPr>
                <a:lstStyle>
                  <a:lvl1pPr algn="l" defTabSz="914400" rtl="0" eaLnBrk="1" latinLnBrk="0" hangingPunct="1">
                    <a:lnSpc>
                      <a:spcPct val="90000"/>
                    </a:lnSpc>
                    <a:spcBef>
                      <a:spcPct val="0"/>
                    </a:spcBef>
                    <a:buNone/>
                    <a:defRPr sz="4000" b="1" kern="1200">
                      <a:solidFill>
                        <a:srgbClr val="6E6E7C"/>
                      </a:solidFill>
                      <a:latin typeface="+mj-lt"/>
                      <a:ea typeface="+mj-ea"/>
                      <a:cs typeface="+mj-cs"/>
                    </a:defRPr>
                  </a:lvl1pPr>
                </a:lstStyle>
                <a:p>
                  <a:pPr algn="ctr"/>
                  <a:r>
                    <a:rPr lang="es-EC" sz="1300" b="0" dirty="0">
                      <a:solidFill>
                        <a:schemeClr val="tx1"/>
                      </a:solidFill>
                    </a:rPr>
                    <a:t>    </a:t>
                  </a:r>
                  <a:r>
                    <a:rPr lang="es-EC" sz="1300" b="0" dirty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rPr>
                    <a:t>Asesorar y monitorear el proceso de recolección</a:t>
                  </a:r>
                  <a:r>
                    <a:rPr lang="es-EC" sz="1300" dirty="0">
                      <a:solidFill>
                        <a:schemeClr val="tx1"/>
                      </a:solidFill>
                    </a:rPr>
                    <a:t>.</a:t>
                  </a:r>
                </a:p>
              </p:txBody>
            </p:sp>
            <p:sp>
              <p:nvSpPr>
                <p:cNvPr id="61" name="Cheurón 42">
                  <a:extLst>
                    <a:ext uri="{FF2B5EF4-FFF2-40B4-BE49-F238E27FC236}">
                      <a16:creationId xmlns="" xmlns:a16="http://schemas.microsoft.com/office/drawing/2014/main" id="{6C35E469-B5D3-7082-3D45-36AD90FE13A0}"/>
                    </a:ext>
                  </a:extLst>
                </p:cNvPr>
                <p:cNvSpPr/>
                <p:nvPr/>
              </p:nvSpPr>
              <p:spPr>
                <a:xfrm>
                  <a:off x="5404551" y="4004951"/>
                  <a:ext cx="2151375" cy="892800"/>
                </a:xfrm>
                <a:prstGeom prst="chevron">
                  <a:avLst/>
                </a:prstGeom>
                <a:solidFill>
                  <a:srgbClr val="E2F0D9"/>
                </a:solidFill>
                <a:ln>
                  <a:noFill/>
                </a:ln>
              </p:spPr>
              <p:style>
                <a:lnRef idx="2">
                  <a:schemeClr val="accent5"/>
                </a:lnRef>
                <a:fillRef idx="1">
                  <a:schemeClr val="lt1"/>
                </a:fillRef>
                <a:effectRef idx="0">
                  <a:schemeClr val="accent5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endParaRPr lang="es-EC" sz="1300" dirty="0">
                    <a:solidFill>
                      <a:schemeClr val="tx1"/>
                    </a:solidFill>
                  </a:endParaRPr>
                </a:p>
                <a:p>
                  <a:endParaRPr lang="es-ES" sz="1300" dirty="0">
                    <a:solidFill>
                      <a:schemeClr val="tx1"/>
                    </a:solidFill>
                  </a:endParaRPr>
                </a:p>
              </p:txBody>
            </p:sp>
          </p:grpSp>
        </p:grpSp>
        <p:sp>
          <p:nvSpPr>
            <p:cNvPr id="52" name="Título 1">
              <a:extLst>
                <a:ext uri="{FF2B5EF4-FFF2-40B4-BE49-F238E27FC236}">
                  <a16:creationId xmlns="" xmlns:a16="http://schemas.microsoft.com/office/drawing/2014/main" id="{747481E1-6739-9D29-2412-7D2DE8512C65}"/>
                </a:ext>
              </a:extLst>
            </p:cNvPr>
            <p:cNvSpPr txBox="1">
              <a:spLocks/>
            </p:cNvSpPr>
            <p:nvPr/>
          </p:nvSpPr>
          <p:spPr>
            <a:xfrm>
              <a:off x="8624437" y="1879535"/>
              <a:ext cx="2374418" cy="540000"/>
            </a:xfrm>
            <a:prstGeom prst="homePlate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000" b="1" kern="1200">
                  <a:solidFill>
                    <a:srgbClr val="6E6E7C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s-EC" sz="1300" b="0" dirty="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Realizar la pre-crítica de la información recolectada.</a:t>
              </a:r>
              <a:endParaRPr lang="es-EC" sz="1300" dirty="0">
                <a:solidFill>
                  <a:schemeClr val="tx1"/>
                </a:solidFill>
              </a:endParaRPr>
            </a:p>
          </p:txBody>
        </p:sp>
        <p:pic>
          <p:nvPicPr>
            <p:cNvPr id="53" name="Imagen 52">
              <a:extLst>
                <a:ext uri="{FF2B5EF4-FFF2-40B4-BE49-F238E27FC236}">
                  <a16:creationId xmlns="" xmlns:a16="http://schemas.microsoft.com/office/drawing/2014/main" id="{5DB94F20-10FF-BC4D-2DC1-00F13C7D2A48}"/>
                </a:ext>
              </a:extLst>
            </p:cNvPr>
            <p:cNvPicPr preferRelativeResize="0">
              <a:picLocks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909" t="4693" r="16240"/>
            <a:stretch/>
          </p:blipFill>
          <p:spPr>
            <a:xfrm>
              <a:off x="1167261" y="1719332"/>
              <a:ext cx="360000" cy="462416"/>
            </a:xfrm>
            <a:prstGeom prst="rect">
              <a:avLst/>
            </a:prstGeom>
          </p:spPr>
        </p:pic>
        <p:pic>
          <p:nvPicPr>
            <p:cNvPr id="54" name="Imagen 53">
              <a:extLst>
                <a:ext uri="{FF2B5EF4-FFF2-40B4-BE49-F238E27FC236}">
                  <a16:creationId xmlns="" xmlns:a16="http://schemas.microsoft.com/office/drawing/2014/main" id="{FE0BA10D-3CC3-6EE4-7D59-4DEB0E5A2A4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78325" y="1719237"/>
              <a:ext cx="471564" cy="471564"/>
            </a:xfrm>
            <a:prstGeom prst="rect">
              <a:avLst/>
            </a:prstGeom>
          </p:spPr>
        </p:pic>
        <p:pic>
          <p:nvPicPr>
            <p:cNvPr id="55" name="Imagen 54">
              <a:extLst>
                <a:ext uri="{FF2B5EF4-FFF2-40B4-BE49-F238E27FC236}">
                  <a16:creationId xmlns="" xmlns:a16="http://schemas.microsoft.com/office/drawing/2014/main" id="{DD5B25AE-EEFB-FAC6-65DE-C5CB7CB817C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37909" y="1737100"/>
              <a:ext cx="448523" cy="448523"/>
            </a:xfrm>
            <a:prstGeom prst="rect">
              <a:avLst/>
            </a:prstGeom>
          </p:spPr>
        </p:pic>
      </p:grpSp>
      <p:sp>
        <p:nvSpPr>
          <p:cNvPr id="62" name="Rectángulo 61">
            <a:extLst>
              <a:ext uri="{FF2B5EF4-FFF2-40B4-BE49-F238E27FC236}">
                <a16:creationId xmlns="" xmlns:a16="http://schemas.microsoft.com/office/drawing/2014/main" id="{5D524031-5AA7-373A-D040-A8D401A4906B}"/>
              </a:ext>
            </a:extLst>
          </p:cNvPr>
          <p:cNvSpPr/>
          <p:nvPr/>
        </p:nvSpPr>
        <p:spPr>
          <a:xfrm>
            <a:off x="810096" y="4836005"/>
            <a:ext cx="5194463" cy="288110"/>
          </a:xfrm>
          <a:prstGeom prst="rect">
            <a:avLst/>
          </a:prstGeom>
          <a:ln>
            <a:noFill/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s-ES" sz="2000" b="1" dirty="0">
                <a:solidFill>
                  <a:schemeClr val="tx1"/>
                </a:solidFill>
                <a:latin typeface="Century Gothic" panose="020B0502020202020204" pitchFamily="34" charset="0"/>
                <a:cs typeface="Century Gothic (Cuerpo)"/>
              </a:rPr>
              <a:t>Funciones de los revisores de calidad</a:t>
            </a:r>
            <a:endParaRPr lang="es-EC" sz="2000" b="1" dirty="0">
              <a:solidFill>
                <a:schemeClr val="tx1"/>
              </a:solidFill>
              <a:latin typeface="Century Gothic" panose="020B0502020202020204" pitchFamily="34" charset="0"/>
              <a:cs typeface="Century Gothic (Cuerpo)"/>
            </a:endParaRPr>
          </a:p>
        </p:txBody>
      </p:sp>
      <p:grpSp>
        <p:nvGrpSpPr>
          <p:cNvPr id="63" name="Grupo 62">
            <a:extLst>
              <a:ext uri="{FF2B5EF4-FFF2-40B4-BE49-F238E27FC236}">
                <a16:creationId xmlns="" xmlns:a16="http://schemas.microsoft.com/office/drawing/2014/main" id="{B8422FDB-E0E5-DC20-25FF-C922ABF68D7D}"/>
              </a:ext>
            </a:extLst>
          </p:cNvPr>
          <p:cNvGrpSpPr/>
          <p:nvPr/>
        </p:nvGrpSpPr>
        <p:grpSpPr>
          <a:xfrm>
            <a:off x="1236454" y="3517909"/>
            <a:ext cx="10133738" cy="871739"/>
            <a:chOff x="1111637" y="3621467"/>
            <a:chExt cx="10483012" cy="937408"/>
          </a:xfrm>
        </p:grpSpPr>
        <p:grpSp>
          <p:nvGrpSpPr>
            <p:cNvPr id="64" name="Grupo 63">
              <a:extLst>
                <a:ext uri="{FF2B5EF4-FFF2-40B4-BE49-F238E27FC236}">
                  <a16:creationId xmlns="" xmlns:a16="http://schemas.microsoft.com/office/drawing/2014/main" id="{EF127F63-BF09-AE08-B0A7-7DE9E0485D11}"/>
                </a:ext>
              </a:extLst>
            </p:cNvPr>
            <p:cNvGrpSpPr/>
            <p:nvPr/>
          </p:nvGrpSpPr>
          <p:grpSpPr>
            <a:xfrm>
              <a:off x="1111637" y="3621467"/>
              <a:ext cx="10483012" cy="937408"/>
              <a:chOff x="1111637" y="3660504"/>
              <a:chExt cx="10483012" cy="977591"/>
            </a:xfrm>
          </p:grpSpPr>
          <p:grpSp>
            <p:nvGrpSpPr>
              <p:cNvPr id="66" name="Grupo 65">
                <a:extLst>
                  <a:ext uri="{FF2B5EF4-FFF2-40B4-BE49-F238E27FC236}">
                    <a16:creationId xmlns="" xmlns:a16="http://schemas.microsoft.com/office/drawing/2014/main" id="{358FDD6F-5525-C8E9-8E18-0209A3A10D45}"/>
                  </a:ext>
                </a:extLst>
              </p:cNvPr>
              <p:cNvGrpSpPr/>
              <p:nvPr/>
            </p:nvGrpSpPr>
            <p:grpSpPr>
              <a:xfrm>
                <a:off x="1111637" y="3660504"/>
                <a:ext cx="7214632" cy="977591"/>
                <a:chOff x="2851537" y="4444890"/>
                <a:chExt cx="7214632" cy="1568178"/>
              </a:xfrm>
            </p:grpSpPr>
            <p:grpSp>
              <p:nvGrpSpPr>
                <p:cNvPr id="72" name="Grupo 71">
                  <a:extLst>
                    <a:ext uri="{FF2B5EF4-FFF2-40B4-BE49-F238E27FC236}">
                      <a16:creationId xmlns="" xmlns:a16="http://schemas.microsoft.com/office/drawing/2014/main" id="{268AAFCA-1B14-3BFD-32A8-7EBA6CB0A2E6}"/>
                    </a:ext>
                  </a:extLst>
                </p:cNvPr>
                <p:cNvGrpSpPr/>
                <p:nvPr/>
              </p:nvGrpSpPr>
              <p:grpSpPr>
                <a:xfrm>
                  <a:off x="2851537" y="4444890"/>
                  <a:ext cx="7214632" cy="1568178"/>
                  <a:chOff x="2887457" y="4450168"/>
                  <a:chExt cx="7214632" cy="1568178"/>
                </a:xfrm>
              </p:grpSpPr>
              <p:sp>
                <p:nvSpPr>
                  <p:cNvPr id="74" name="Pentágono 48">
                    <a:extLst>
                      <a:ext uri="{FF2B5EF4-FFF2-40B4-BE49-F238E27FC236}">
                        <a16:creationId xmlns="" xmlns:a16="http://schemas.microsoft.com/office/drawing/2014/main" id="{77C98BD4-2DA7-296A-D2D9-F55DD947B169}"/>
                      </a:ext>
                    </a:extLst>
                  </p:cNvPr>
                  <p:cNvSpPr/>
                  <p:nvPr/>
                </p:nvSpPr>
                <p:spPr>
                  <a:xfrm>
                    <a:off x="2887457" y="4450168"/>
                    <a:ext cx="3723917" cy="1564711"/>
                  </a:xfrm>
                  <a:prstGeom prst="homePlate">
                    <a:avLst/>
                  </a:prstGeom>
                  <a:solidFill>
                    <a:schemeClr val="accent5">
                      <a:lumMod val="20000"/>
                      <a:lumOff val="8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C" sz="130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5" name="Cheurón 54">
                    <a:extLst>
                      <a:ext uri="{FF2B5EF4-FFF2-40B4-BE49-F238E27FC236}">
                        <a16:creationId xmlns="" xmlns:a16="http://schemas.microsoft.com/office/drawing/2014/main" id="{29A78ACB-B6C8-D9DA-97C6-B9DF0502D2B3}"/>
                      </a:ext>
                    </a:extLst>
                  </p:cNvPr>
                  <p:cNvSpPr/>
                  <p:nvPr/>
                </p:nvSpPr>
                <p:spPr>
                  <a:xfrm>
                    <a:off x="6160751" y="4454685"/>
                    <a:ext cx="3941338" cy="1563661"/>
                  </a:xfrm>
                  <a:prstGeom prst="chevron">
                    <a:avLst/>
                  </a:prstGeom>
                  <a:solidFill>
                    <a:schemeClr val="accent6">
                      <a:lumMod val="20000"/>
                      <a:lumOff val="8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C" sz="1300" b="1" dirty="0">
                      <a:solidFill>
                        <a:schemeClr val="tx1"/>
                      </a:solidFill>
                    </a:endParaRPr>
                  </a:p>
                </p:txBody>
              </p:sp>
            </p:grpSp>
            <p:sp>
              <p:nvSpPr>
                <p:cNvPr id="73" name="CuadroTexto 72">
                  <a:extLst>
                    <a:ext uri="{FF2B5EF4-FFF2-40B4-BE49-F238E27FC236}">
                      <a16:creationId xmlns="" xmlns:a16="http://schemas.microsoft.com/office/drawing/2014/main" id="{D5B78710-9CBD-AB62-1D93-C34B488BA885}"/>
                    </a:ext>
                  </a:extLst>
                </p:cNvPr>
                <p:cNvSpPr txBox="1"/>
                <p:nvPr/>
              </p:nvSpPr>
              <p:spPr>
                <a:xfrm>
                  <a:off x="3234619" y="4632450"/>
                  <a:ext cx="3162396" cy="124573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1">
                  <a:schemeClr val="accent6"/>
                </a:lnRef>
                <a:fillRef idx="2">
                  <a:schemeClr val="accent6"/>
                </a:fillRef>
                <a:effectRef idx="1">
                  <a:schemeClr val="accent6"/>
                </a:effectRef>
                <a:fontRef idx="minor">
                  <a:schemeClr val="dk1"/>
                </a:fontRef>
              </p:style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ES" sz="1300" dirty="0">
                      <a:solidFill>
                        <a:schemeClr val="tx1"/>
                      </a:solidFill>
                    </a:rPr>
                    <a:t>Verificar la consistencia de los datos entre las variables relacionadas.</a:t>
                  </a:r>
                </a:p>
              </p:txBody>
            </p:sp>
          </p:grpSp>
          <p:sp>
            <p:nvSpPr>
              <p:cNvPr id="67" name="CuadroTexto 66">
                <a:extLst>
                  <a:ext uri="{FF2B5EF4-FFF2-40B4-BE49-F238E27FC236}">
                    <a16:creationId xmlns="" xmlns:a16="http://schemas.microsoft.com/office/drawing/2014/main" id="{494B7F2B-0700-2646-5619-59F9FE079A44}"/>
                  </a:ext>
                </a:extLst>
              </p:cNvPr>
              <p:cNvSpPr txBox="1"/>
              <p:nvPr/>
            </p:nvSpPr>
            <p:spPr>
              <a:xfrm>
                <a:off x="5273192" y="3865551"/>
                <a:ext cx="2941325" cy="5522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algn="ctr"/>
                <a:r>
                  <a:rPr lang="es-EC" sz="1300" dirty="0">
                    <a:solidFill>
                      <a:schemeClr val="tx1"/>
                    </a:solidFill>
                  </a:rPr>
                  <a:t>Asignar las codificaciones establecidas para la ENESEM.</a:t>
                </a:r>
                <a:endParaRPr lang="es-ES" sz="1300" dirty="0">
                  <a:solidFill>
                    <a:schemeClr val="tx1"/>
                  </a:solidFill>
                </a:endParaRPr>
              </a:p>
            </p:txBody>
          </p:sp>
          <p:pic>
            <p:nvPicPr>
              <p:cNvPr id="68" name="Imagen 67">
                <a:extLst>
                  <a:ext uri="{FF2B5EF4-FFF2-40B4-BE49-F238E27FC236}">
                    <a16:creationId xmlns="" xmlns:a16="http://schemas.microsoft.com/office/drawing/2014/main" id="{C45169E4-9211-2C69-2FAC-7FB8C9D3D00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48525" y="3683023"/>
                <a:ext cx="466224" cy="466224"/>
              </a:xfrm>
              <a:prstGeom prst="rect">
                <a:avLst/>
              </a:prstGeom>
            </p:spPr>
          </p:pic>
          <p:pic>
            <p:nvPicPr>
              <p:cNvPr id="69" name="Imagen 68">
                <a:extLst>
                  <a:ext uri="{FF2B5EF4-FFF2-40B4-BE49-F238E27FC236}">
                    <a16:creationId xmlns="" xmlns:a16="http://schemas.microsoft.com/office/drawing/2014/main" id="{2181C410-3F51-40CD-C365-94568DD4353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875379" y="3679512"/>
                <a:ext cx="517972" cy="517972"/>
              </a:xfrm>
              <a:prstGeom prst="rect">
                <a:avLst/>
              </a:prstGeom>
            </p:spPr>
          </p:pic>
          <p:sp>
            <p:nvSpPr>
              <p:cNvPr id="70" name="Cheurón 42">
                <a:extLst>
                  <a:ext uri="{FF2B5EF4-FFF2-40B4-BE49-F238E27FC236}">
                    <a16:creationId xmlns="" xmlns:a16="http://schemas.microsoft.com/office/drawing/2014/main" id="{5EA47545-22E2-D68A-DA40-B8F1B4C81A98}"/>
                  </a:ext>
                </a:extLst>
              </p:cNvPr>
              <p:cNvSpPr/>
              <p:nvPr/>
            </p:nvSpPr>
            <p:spPr>
              <a:xfrm>
                <a:off x="7886557" y="3672870"/>
                <a:ext cx="3708092" cy="963064"/>
              </a:xfrm>
              <a:prstGeom prst="chevron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endParaRPr lang="es-EC" sz="1300" dirty="0">
                  <a:solidFill>
                    <a:schemeClr val="tx1"/>
                  </a:solidFill>
                </a:endParaRPr>
              </a:p>
              <a:p>
                <a:endParaRPr lang="es-ES" sz="13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" name="Título 1">
                <a:extLst>
                  <a:ext uri="{FF2B5EF4-FFF2-40B4-BE49-F238E27FC236}">
                    <a16:creationId xmlns="" xmlns:a16="http://schemas.microsoft.com/office/drawing/2014/main" id="{0ACCF353-3F75-AB8C-1E37-3C35BEE0EA5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747492" y="3879247"/>
                <a:ext cx="2425591" cy="540000"/>
              </a:xfrm>
              <a:prstGeom prst="homePlate">
                <a:avLst/>
              </a:prstGeom>
            </p:spPr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000" b="1" kern="1200">
                    <a:solidFill>
                      <a:srgbClr val="6E6E7C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algn="ctr"/>
                <a:r>
                  <a:rPr lang="es-EC" sz="1300" b="0" dirty="0">
                    <a:solidFill>
                      <a:schemeClr val="tx1"/>
                    </a:solidFill>
                  </a:rPr>
                  <a:t>   </a:t>
                </a:r>
                <a:r>
                  <a:rPr lang="es-EC" sz="1300" b="0" dirty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rPr>
                  <a:t>Realizar la crítica de la información recolectada.</a:t>
                </a:r>
                <a:endParaRPr lang="es-EC" sz="1300" dirty="0">
                  <a:solidFill>
                    <a:schemeClr val="tx1"/>
                  </a:solidFill>
                </a:endParaRPr>
              </a:p>
            </p:txBody>
          </p:sp>
        </p:grpSp>
        <p:pic>
          <p:nvPicPr>
            <p:cNvPr id="65" name="Imagen 64" descr="Icono&#10;&#10;Descripción generada automáticamente">
              <a:extLst>
                <a:ext uri="{FF2B5EF4-FFF2-40B4-BE49-F238E27FC236}">
                  <a16:creationId xmlns="" xmlns:a16="http://schemas.microsoft.com/office/drawing/2014/main" id="{6016CFFD-0CB0-5F81-007A-3BCE6D9F503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332632" y="3643058"/>
              <a:ext cx="529628" cy="529628"/>
            </a:xfrm>
            <a:prstGeom prst="rect">
              <a:avLst/>
            </a:prstGeom>
          </p:spPr>
        </p:pic>
      </p:grpSp>
      <p:grpSp>
        <p:nvGrpSpPr>
          <p:cNvPr id="76" name="Grupo 75">
            <a:extLst>
              <a:ext uri="{FF2B5EF4-FFF2-40B4-BE49-F238E27FC236}">
                <a16:creationId xmlns="" xmlns:a16="http://schemas.microsoft.com/office/drawing/2014/main" id="{94D049E4-0687-D075-BF9C-1205BE594C59}"/>
              </a:ext>
            </a:extLst>
          </p:cNvPr>
          <p:cNvGrpSpPr/>
          <p:nvPr/>
        </p:nvGrpSpPr>
        <p:grpSpPr>
          <a:xfrm>
            <a:off x="1236454" y="5332058"/>
            <a:ext cx="10107052" cy="834886"/>
            <a:chOff x="1143501" y="5366363"/>
            <a:chExt cx="10107052" cy="834886"/>
          </a:xfrm>
        </p:grpSpPr>
        <p:grpSp>
          <p:nvGrpSpPr>
            <p:cNvPr id="77" name="Grupo 76">
              <a:extLst>
                <a:ext uri="{FF2B5EF4-FFF2-40B4-BE49-F238E27FC236}">
                  <a16:creationId xmlns="" xmlns:a16="http://schemas.microsoft.com/office/drawing/2014/main" id="{0C4DE73C-DB48-A2D3-96B1-1BE24994FA40}"/>
                </a:ext>
              </a:extLst>
            </p:cNvPr>
            <p:cNvGrpSpPr/>
            <p:nvPr/>
          </p:nvGrpSpPr>
          <p:grpSpPr>
            <a:xfrm>
              <a:off x="1143501" y="5366363"/>
              <a:ext cx="10107052" cy="834886"/>
              <a:chOff x="1108032" y="5394341"/>
              <a:chExt cx="10483012" cy="937407"/>
            </a:xfrm>
          </p:grpSpPr>
          <p:grpSp>
            <p:nvGrpSpPr>
              <p:cNvPr id="82" name="Grupo 81">
                <a:extLst>
                  <a:ext uri="{FF2B5EF4-FFF2-40B4-BE49-F238E27FC236}">
                    <a16:creationId xmlns="" xmlns:a16="http://schemas.microsoft.com/office/drawing/2014/main" id="{9347A157-1E10-582D-B9BC-02AF3C1BB9E3}"/>
                  </a:ext>
                </a:extLst>
              </p:cNvPr>
              <p:cNvGrpSpPr/>
              <p:nvPr/>
            </p:nvGrpSpPr>
            <p:grpSpPr>
              <a:xfrm>
                <a:off x="1108032" y="5394341"/>
                <a:ext cx="10483012" cy="937407"/>
                <a:chOff x="1111637" y="3660504"/>
                <a:chExt cx="10483012" cy="977591"/>
              </a:xfrm>
            </p:grpSpPr>
            <p:grpSp>
              <p:nvGrpSpPr>
                <p:cNvPr id="85" name="Grupo 84">
                  <a:extLst>
                    <a:ext uri="{FF2B5EF4-FFF2-40B4-BE49-F238E27FC236}">
                      <a16:creationId xmlns="" xmlns:a16="http://schemas.microsoft.com/office/drawing/2014/main" id="{67A6F573-46E6-0BEE-171D-F37382003C12}"/>
                    </a:ext>
                  </a:extLst>
                </p:cNvPr>
                <p:cNvGrpSpPr/>
                <p:nvPr/>
              </p:nvGrpSpPr>
              <p:grpSpPr>
                <a:xfrm>
                  <a:off x="1111637" y="3660504"/>
                  <a:ext cx="7214632" cy="977591"/>
                  <a:chOff x="2851537" y="4444890"/>
                  <a:chExt cx="7214632" cy="1568178"/>
                </a:xfrm>
              </p:grpSpPr>
              <p:grpSp>
                <p:nvGrpSpPr>
                  <p:cNvPr id="89" name="Grupo 88">
                    <a:extLst>
                      <a:ext uri="{FF2B5EF4-FFF2-40B4-BE49-F238E27FC236}">
                        <a16:creationId xmlns="" xmlns:a16="http://schemas.microsoft.com/office/drawing/2014/main" id="{D83115C6-E4BD-D234-180C-D55D1CB91563}"/>
                      </a:ext>
                    </a:extLst>
                  </p:cNvPr>
                  <p:cNvGrpSpPr/>
                  <p:nvPr/>
                </p:nvGrpSpPr>
                <p:grpSpPr>
                  <a:xfrm>
                    <a:off x="2851537" y="4444890"/>
                    <a:ext cx="7214632" cy="1568178"/>
                    <a:chOff x="2887457" y="4450168"/>
                    <a:chExt cx="7214632" cy="1568178"/>
                  </a:xfrm>
                </p:grpSpPr>
                <p:sp>
                  <p:nvSpPr>
                    <p:cNvPr id="91" name="Pentágono 48">
                      <a:extLst>
                        <a:ext uri="{FF2B5EF4-FFF2-40B4-BE49-F238E27FC236}">
                          <a16:creationId xmlns="" xmlns:a16="http://schemas.microsoft.com/office/drawing/2014/main" id="{AC155371-D414-3589-4984-E473B3883A8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887457" y="4450168"/>
                      <a:ext cx="3723917" cy="1564711"/>
                    </a:xfrm>
                    <a:prstGeom prst="homePlate">
                      <a:avLst/>
                    </a:prstGeom>
                    <a:solidFill>
                      <a:schemeClr val="bg1">
                        <a:lumMod val="9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6"/>
                    </a:lnRef>
                    <a:fillRef idx="1">
                      <a:schemeClr val="lt1"/>
                    </a:fillRef>
                    <a:effectRef idx="0">
                      <a:schemeClr val="accent6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s-EC" sz="130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92" name="Cheurón 54">
                      <a:extLst>
                        <a:ext uri="{FF2B5EF4-FFF2-40B4-BE49-F238E27FC236}">
                          <a16:creationId xmlns="" xmlns:a16="http://schemas.microsoft.com/office/drawing/2014/main" id="{4DA01FF8-05D8-CFEA-A304-B9826138B4F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60751" y="4454685"/>
                      <a:ext cx="3941338" cy="1563661"/>
                    </a:xfrm>
                    <a:prstGeom prst="chevron">
                      <a:avLst/>
                    </a:prstGeom>
                    <a:solidFill>
                      <a:schemeClr val="accent5">
                        <a:lumMod val="20000"/>
                        <a:lumOff val="80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6"/>
                    </a:lnRef>
                    <a:fillRef idx="1">
                      <a:schemeClr val="lt1"/>
                    </a:fillRef>
                    <a:effectRef idx="0">
                      <a:schemeClr val="accent6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s-EC" sz="1300" b="1" dirty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  <p:sp>
                <p:nvSpPr>
                  <p:cNvPr id="90" name="CuadroTexto 89">
                    <a:extLst>
                      <a:ext uri="{FF2B5EF4-FFF2-40B4-BE49-F238E27FC236}">
                        <a16:creationId xmlns="" xmlns:a16="http://schemas.microsoft.com/office/drawing/2014/main" id="{09355A88-8853-C3B0-3A92-325D7C809069}"/>
                      </a:ext>
                    </a:extLst>
                  </p:cNvPr>
                  <p:cNvSpPr txBox="1"/>
                  <p:nvPr/>
                </p:nvSpPr>
                <p:spPr>
                  <a:xfrm>
                    <a:off x="3381513" y="4665013"/>
                    <a:ext cx="2823619" cy="924963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1">
                    <a:schemeClr val="accent6"/>
                  </a:lnRef>
                  <a:fillRef idx="2">
                    <a:schemeClr val="accent6"/>
                  </a:fillRef>
                  <a:effectRef idx="1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s-ES" sz="1300" dirty="0">
                        <a:solidFill>
                          <a:schemeClr val="tx1"/>
                        </a:solidFill>
                      </a:rPr>
                      <a:t>Revisión de reportes de validación automatizada. </a:t>
                    </a:r>
                  </a:p>
                </p:txBody>
              </p:sp>
            </p:grpSp>
            <p:sp>
              <p:nvSpPr>
                <p:cNvPr id="86" name="CuadroTexto 85">
                  <a:extLst>
                    <a:ext uri="{FF2B5EF4-FFF2-40B4-BE49-F238E27FC236}">
                      <a16:creationId xmlns="" xmlns:a16="http://schemas.microsoft.com/office/drawing/2014/main" id="{78B1E89F-EAD7-39C7-3FC1-5937F1F22991}"/>
                    </a:ext>
                  </a:extLst>
                </p:cNvPr>
                <p:cNvSpPr txBox="1"/>
                <p:nvPr/>
              </p:nvSpPr>
              <p:spPr>
                <a:xfrm>
                  <a:off x="5146556" y="3872555"/>
                  <a:ext cx="2941325" cy="34236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1">
                  <a:schemeClr val="accent6"/>
                </a:lnRef>
                <a:fillRef idx="2">
                  <a:schemeClr val="accent6"/>
                </a:fillRef>
                <a:effectRef idx="1">
                  <a:schemeClr val="accent6"/>
                </a:effectRef>
                <a:fontRef idx="minor">
                  <a:schemeClr val="dk1"/>
                </a:fontRef>
              </p:style>
              <p:txBody>
                <a:bodyPr wrap="square" rtlCol="0">
                  <a:spAutoFit/>
                </a:bodyPr>
                <a:lstStyle/>
                <a:p>
                  <a:pPr algn="ctr"/>
                  <a:endParaRPr lang="es-ES" sz="13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7" name="Cheurón 42">
                  <a:extLst>
                    <a:ext uri="{FF2B5EF4-FFF2-40B4-BE49-F238E27FC236}">
                      <a16:creationId xmlns="" xmlns:a16="http://schemas.microsoft.com/office/drawing/2014/main" id="{C5DAF803-9934-F8EE-A65E-BDF8C357E069}"/>
                    </a:ext>
                  </a:extLst>
                </p:cNvPr>
                <p:cNvSpPr/>
                <p:nvPr/>
              </p:nvSpPr>
              <p:spPr>
                <a:xfrm>
                  <a:off x="7886557" y="3672870"/>
                  <a:ext cx="3708092" cy="963064"/>
                </a:xfrm>
                <a:prstGeom prst="chevron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5"/>
                </a:lnRef>
                <a:fillRef idx="1">
                  <a:schemeClr val="lt1"/>
                </a:fillRef>
                <a:effectRef idx="0">
                  <a:schemeClr val="accent5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endParaRPr lang="es-EC" sz="1300" dirty="0">
                    <a:solidFill>
                      <a:schemeClr val="tx1"/>
                    </a:solidFill>
                  </a:endParaRPr>
                </a:p>
                <a:p>
                  <a:endParaRPr lang="es-ES" sz="13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8" name="Título 1">
                  <a:extLst>
                    <a:ext uri="{FF2B5EF4-FFF2-40B4-BE49-F238E27FC236}">
                      <a16:creationId xmlns="" xmlns:a16="http://schemas.microsoft.com/office/drawing/2014/main" id="{70E9EBEB-D7D9-CCF6-77F5-FC6CD51A986D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8549265" y="3901682"/>
                  <a:ext cx="2551095" cy="540000"/>
                </a:xfrm>
                <a:prstGeom prst="homePlate">
                  <a:avLst/>
                </a:prstGeom>
              </p:spPr>
              <p:txBody>
                <a:bodyPr vert="horz" lIns="91440" tIns="45720" rIns="91440" bIns="45720" rtlCol="0" anchor="ctr">
                  <a:noAutofit/>
                </a:bodyPr>
                <a:lstStyle>
                  <a:lvl1pPr algn="l" defTabSz="914400" rtl="0" eaLnBrk="1" latinLnBrk="0" hangingPunct="1">
                    <a:lnSpc>
                      <a:spcPct val="90000"/>
                    </a:lnSpc>
                    <a:spcBef>
                      <a:spcPct val="0"/>
                    </a:spcBef>
                    <a:buNone/>
                    <a:defRPr sz="4000" b="1" kern="1200">
                      <a:solidFill>
                        <a:srgbClr val="6E6E7C"/>
                      </a:solidFill>
                      <a:latin typeface="+mj-lt"/>
                      <a:ea typeface="+mj-ea"/>
                      <a:cs typeface="+mj-cs"/>
                    </a:defRPr>
                  </a:lvl1pPr>
                </a:lstStyle>
                <a:p>
                  <a:pPr algn="ctr"/>
                  <a:r>
                    <a:rPr lang="es-EC" sz="1300" b="0" dirty="0">
                      <a:solidFill>
                        <a:schemeClr val="tx1"/>
                      </a:solidFill>
                    </a:rPr>
                    <a:t>  </a:t>
                  </a:r>
                  <a:endParaRPr lang="es-EC" sz="1300" dirty="0">
                    <a:solidFill>
                      <a:schemeClr val="tx1"/>
                    </a:solidFill>
                  </a:endParaRPr>
                </a:p>
              </p:txBody>
            </p:sp>
          </p:grpSp>
          <p:pic>
            <p:nvPicPr>
              <p:cNvPr id="83" name="Imagen 82" descr="Icono&#10;&#10;Descripción generada automáticamente">
                <a:extLst>
                  <a:ext uri="{FF2B5EF4-FFF2-40B4-BE49-F238E27FC236}">
                    <a16:creationId xmlns="" xmlns:a16="http://schemas.microsoft.com/office/drawing/2014/main" id="{464EE18C-7487-583A-F646-1C7959B903E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140496" y="5427018"/>
                <a:ext cx="470648" cy="470648"/>
              </a:xfrm>
              <a:prstGeom prst="rect">
                <a:avLst/>
              </a:prstGeom>
            </p:spPr>
          </p:pic>
        </p:grpSp>
        <p:pic>
          <p:nvPicPr>
            <p:cNvPr id="78" name="Imagen 77" descr="Texto&#10;&#10;Descripción generada automáticamente con confianza media">
              <a:extLst>
                <a:ext uri="{FF2B5EF4-FFF2-40B4-BE49-F238E27FC236}">
                  <a16:creationId xmlns="" xmlns:a16="http://schemas.microsoft.com/office/drawing/2014/main" id="{4B6A6DCB-EBA6-5132-7284-C594EF81C60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8085136" y="5376922"/>
              <a:ext cx="517804" cy="517804"/>
            </a:xfrm>
            <a:prstGeom prst="rect">
              <a:avLst/>
            </a:prstGeom>
          </p:spPr>
        </p:pic>
        <p:pic>
          <p:nvPicPr>
            <p:cNvPr id="79" name="Imagen 78" descr="Icono&#10;&#10;Descripción generada automáticamente">
              <a:extLst>
                <a:ext uri="{FF2B5EF4-FFF2-40B4-BE49-F238E27FC236}">
                  <a16:creationId xmlns="" xmlns:a16="http://schemas.microsoft.com/office/drawing/2014/main" id="{7FE0A54D-FD09-12DF-A61F-8978D5782A4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4790090" y="5381825"/>
              <a:ext cx="475488" cy="475488"/>
            </a:xfrm>
            <a:prstGeom prst="rect">
              <a:avLst/>
            </a:prstGeom>
          </p:spPr>
        </p:pic>
        <p:sp>
          <p:nvSpPr>
            <p:cNvPr id="80" name="CuadroTexto 79">
              <a:extLst>
                <a:ext uri="{FF2B5EF4-FFF2-40B4-BE49-F238E27FC236}">
                  <a16:creationId xmlns="" xmlns:a16="http://schemas.microsoft.com/office/drawing/2014/main" id="{3EB09762-ECB7-CE64-5858-2CA5F73C73AD}"/>
                </a:ext>
              </a:extLst>
            </p:cNvPr>
            <p:cNvSpPr txBox="1"/>
            <p:nvPr/>
          </p:nvSpPr>
          <p:spPr>
            <a:xfrm>
              <a:off x="5086891" y="5547460"/>
              <a:ext cx="2823619" cy="492443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s-ES" sz="1300" dirty="0" smtClean="0">
                  <a:solidFill>
                    <a:schemeClr val="tx1"/>
                  </a:solidFill>
                </a:rPr>
                <a:t>Llenado del Directorio de empresas – perfil revisor</a:t>
              </a:r>
              <a:endParaRPr lang="es-ES" sz="1300" dirty="0">
                <a:solidFill>
                  <a:schemeClr val="tx1"/>
                </a:solidFill>
              </a:endParaRPr>
            </a:p>
          </p:txBody>
        </p:sp>
        <p:sp>
          <p:nvSpPr>
            <p:cNvPr id="81" name="CuadroTexto 80">
              <a:extLst>
                <a:ext uri="{FF2B5EF4-FFF2-40B4-BE49-F238E27FC236}">
                  <a16:creationId xmlns="" xmlns:a16="http://schemas.microsoft.com/office/drawing/2014/main" id="{74B6AA4A-44FA-57D0-6A0C-2934BF462B87}"/>
                </a:ext>
              </a:extLst>
            </p:cNvPr>
            <p:cNvSpPr txBox="1"/>
            <p:nvPr/>
          </p:nvSpPr>
          <p:spPr>
            <a:xfrm>
              <a:off x="8602941" y="5462824"/>
              <a:ext cx="2171050" cy="692497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s-ES" sz="1300" dirty="0">
                  <a:solidFill>
                    <a:schemeClr val="tx1"/>
                  </a:solidFill>
                </a:rPr>
                <a:t>Ejecutar validaciones preliminares </a:t>
              </a:r>
              <a:r>
                <a:rPr lang="es-ES" sz="1300" dirty="0" smtClean="0">
                  <a:solidFill>
                    <a:schemeClr val="tx1"/>
                  </a:solidFill>
                </a:rPr>
                <a:t>de Administración </a:t>
              </a:r>
              <a:r>
                <a:rPr lang="es-ES" sz="1300" dirty="0">
                  <a:solidFill>
                    <a:schemeClr val="tx1"/>
                  </a:solidFill>
                </a:rPr>
                <a:t>Central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15788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4085</TotalTime>
  <Words>3492</Words>
  <Application>Microsoft Office PowerPoint</Application>
  <PresentationFormat>Panorámica</PresentationFormat>
  <Paragraphs>732</Paragraphs>
  <Slides>41</Slides>
  <Notes>22</Notes>
  <HiddenSlides>0</HiddenSlides>
  <MMClips>0</MMClips>
  <ScaleCrop>false</ScaleCrop>
  <HeadingPairs>
    <vt:vector size="6" baseType="variant">
      <vt:variant>
        <vt:lpstr>Fuentes usadas</vt:lpstr>
      </vt:variant>
      <vt:variant>
        <vt:i4>18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41</vt:i4>
      </vt:variant>
    </vt:vector>
  </HeadingPairs>
  <TitlesOfParts>
    <vt:vector size="60" baseType="lpstr">
      <vt:lpstr>Arial Unicode MS</vt:lpstr>
      <vt:lpstr>맑은 고딕</vt:lpstr>
      <vt:lpstr>Arial</vt:lpstr>
      <vt:lpstr>Calibri</vt:lpstr>
      <vt:lpstr>Calibri Light</vt:lpstr>
      <vt:lpstr>Cambria Math</vt:lpstr>
      <vt:lpstr>Century Gothic</vt:lpstr>
      <vt:lpstr>Century Gothic (Cuerpo)</vt:lpstr>
      <vt:lpstr>Century Gothic (Títulos)</vt:lpstr>
      <vt:lpstr>Fira Sans Extra Condensed</vt:lpstr>
      <vt:lpstr>Fira Sans Extra Condensed Medium</vt:lpstr>
      <vt:lpstr>Fira Sans Extra Condensed SemiBold</vt:lpstr>
      <vt:lpstr>Fira Sans Medium</vt:lpstr>
      <vt:lpstr>Roboto</vt:lpstr>
      <vt:lpstr>Tahoma</vt:lpstr>
      <vt:lpstr>Times New Roman</vt:lpstr>
      <vt:lpstr>Verdana</vt:lpstr>
      <vt:lpstr>Wingdings</vt:lpstr>
      <vt:lpstr>Tema de Office</vt:lpstr>
      <vt:lpstr>Plan operativo Encuesta Estructural Empresarial</vt:lpstr>
      <vt:lpstr>Contenido</vt:lpstr>
      <vt:lpstr>Generalidades del operativo de la ENESEM 2024</vt:lpstr>
      <vt:lpstr>Introducción y objetivo de la socialización</vt:lpstr>
      <vt:lpstr>Consideraciones del operativo de campo 2024</vt:lpstr>
      <vt:lpstr>Organigrama ENESEM </vt:lpstr>
      <vt:lpstr>Organigrama ENESEM </vt:lpstr>
      <vt:lpstr>Funciones del equipo técnico zonal</vt:lpstr>
      <vt:lpstr>Funciones del equipo técnico zonal (enc/crí/rev/)</vt:lpstr>
      <vt:lpstr>Equipo técnico Zonal</vt:lpstr>
      <vt:lpstr>Equipo técnico Zonal</vt:lpstr>
      <vt:lpstr>Actualización del formulario ENESEM 2024</vt:lpstr>
      <vt:lpstr>Actualización en el formulario ENESEM 2024</vt:lpstr>
      <vt:lpstr>Actualización en el formulario ENESEM 2024 - Modificaciones </vt:lpstr>
      <vt:lpstr>Actualización en el formulario ENESEM 2024 - Modificaciones </vt:lpstr>
      <vt:lpstr>Actualización en el formulario ENESEM 2024 - Modificaciones </vt:lpstr>
      <vt:lpstr>Cronograma de actividades</vt:lpstr>
      <vt:lpstr>Cronograma de las principales actividades ENESEM 2024</vt:lpstr>
      <vt:lpstr>Capacitación al personal ENESEM</vt:lpstr>
      <vt:lpstr>Metodología de capacitación</vt:lpstr>
      <vt:lpstr>Cronograma de capacitaciones</vt:lpstr>
      <vt:lpstr>Generalidades de la Capacitación Zonales/DICA</vt:lpstr>
      <vt:lpstr>Técnicos responsables de Capacitación</vt:lpstr>
      <vt:lpstr>Insumos de capacitación </vt:lpstr>
      <vt:lpstr>Recolección y procesamiento</vt:lpstr>
      <vt:lpstr>Modalidad de trabajo del equipo operativo de campo </vt:lpstr>
      <vt:lpstr>Ventajas y desventajas de la modalidad de telemática</vt:lpstr>
      <vt:lpstr>Fases de la recolección de información ENESEM 2024</vt:lpstr>
      <vt:lpstr>Validación automatizada de información</vt:lpstr>
      <vt:lpstr>Supervisiones equipo técnico Zonales</vt:lpstr>
      <vt:lpstr>Supervisiones equipo Administración Central</vt:lpstr>
      <vt:lpstr>Verificables sugeridos para pago del personal civil</vt:lpstr>
      <vt:lpstr>Verificables sugeridos</vt:lpstr>
      <vt:lpstr>Actividades y productos TDR</vt:lpstr>
      <vt:lpstr>Consideraciones</vt:lpstr>
      <vt:lpstr>Procesos Administrativos -Financieros </vt:lpstr>
      <vt:lpstr>Recursos y Cronograma ENESEM 2024</vt:lpstr>
      <vt:lpstr>Planificación de ENESEM 2024</vt:lpstr>
      <vt:lpstr>Planificación de ENESEM 2024</vt:lpstr>
      <vt:lpstr>Planificación de ENESEM 2024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cajasmarcia@gmail.com</dc:creator>
  <cp:lastModifiedBy>INEC Josseline Gavilánez</cp:lastModifiedBy>
  <cp:revision>332</cp:revision>
  <dcterms:created xsi:type="dcterms:W3CDTF">2021-05-27T23:45:58Z</dcterms:created>
  <dcterms:modified xsi:type="dcterms:W3CDTF">2025-03-21T21:24:48Z</dcterms:modified>
</cp:coreProperties>
</file>