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sldIdLst>
    <p:sldId id="256" r:id="rId2"/>
    <p:sldId id="313" r:id="rId3"/>
    <p:sldId id="398" r:id="rId4"/>
    <p:sldId id="261" r:id="rId5"/>
    <p:sldId id="411" r:id="rId6"/>
    <p:sldId id="303" r:id="rId7"/>
    <p:sldId id="314" r:id="rId8"/>
    <p:sldId id="347" r:id="rId9"/>
    <p:sldId id="344" r:id="rId10"/>
    <p:sldId id="317" r:id="rId11"/>
    <p:sldId id="346" r:id="rId12"/>
    <p:sldId id="406" r:id="rId13"/>
    <p:sldId id="412" r:id="rId14"/>
    <p:sldId id="447" r:id="rId15"/>
    <p:sldId id="391" r:id="rId16"/>
    <p:sldId id="413" r:id="rId17"/>
    <p:sldId id="397" r:id="rId18"/>
    <p:sldId id="405" r:id="rId19"/>
    <p:sldId id="414" r:id="rId20"/>
    <p:sldId id="416" r:id="rId21"/>
    <p:sldId id="429" r:id="rId22"/>
    <p:sldId id="345" r:id="rId23"/>
    <p:sldId id="387" r:id="rId24"/>
    <p:sldId id="435" r:id="rId25"/>
    <p:sldId id="417" r:id="rId26"/>
    <p:sldId id="407" r:id="rId27"/>
    <p:sldId id="418" r:id="rId28"/>
    <p:sldId id="408" r:id="rId29"/>
    <p:sldId id="419" r:id="rId30"/>
    <p:sldId id="430" r:id="rId31"/>
    <p:sldId id="343" r:id="rId32"/>
    <p:sldId id="420" r:id="rId33"/>
    <p:sldId id="423" r:id="rId34"/>
    <p:sldId id="422" r:id="rId35"/>
    <p:sldId id="424" r:id="rId36"/>
    <p:sldId id="426" r:id="rId37"/>
    <p:sldId id="425" r:id="rId38"/>
    <p:sldId id="431" r:id="rId39"/>
    <p:sldId id="337" r:id="rId40"/>
    <p:sldId id="325" r:id="rId41"/>
    <p:sldId id="342" r:id="rId42"/>
    <p:sldId id="327" r:id="rId43"/>
    <p:sldId id="341" r:id="rId44"/>
    <p:sldId id="329" r:id="rId45"/>
    <p:sldId id="427" r:id="rId46"/>
    <p:sldId id="432" r:id="rId47"/>
    <p:sldId id="436" r:id="rId48"/>
    <p:sldId id="437" r:id="rId49"/>
    <p:sldId id="339" r:id="rId50"/>
    <p:sldId id="331" r:id="rId51"/>
    <p:sldId id="433" r:id="rId52"/>
    <p:sldId id="338" r:id="rId53"/>
    <p:sldId id="333" r:id="rId54"/>
    <p:sldId id="434" r:id="rId55"/>
    <p:sldId id="446" r:id="rId56"/>
    <p:sldId id="438" r:id="rId57"/>
    <p:sldId id="442" r:id="rId58"/>
    <p:sldId id="440" r:id="rId59"/>
    <p:sldId id="444" r:id="rId60"/>
    <p:sldId id="340" r:id="rId61"/>
    <p:sldId id="335" r:id="rId62"/>
    <p:sldId id="259" r:id="rId63"/>
  </p:sldIdLst>
  <p:sldSz cx="14401800" cy="8280400"/>
  <p:notesSz cx="6858000" cy="9144000"/>
  <p:defaultTextStyle>
    <a:defPPr>
      <a:defRPr lang="es-ES"/>
    </a:defPPr>
    <a:lvl1pPr algn="l"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457200"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914400"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371600"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828800"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2286000" algn="l" defTabSz="457200" rtl="0" eaLnBrk="1" latinLnBrk="0" hangingPunct="1">
      <a:defRPr kern="1200">
        <a:solidFill>
          <a:schemeClr val="tx1"/>
        </a:solidFill>
        <a:latin typeface="Calibri" charset="0"/>
        <a:ea typeface="ＭＳ Ｐゴシック" charset="0"/>
        <a:cs typeface="ＭＳ Ｐゴシック" charset="0"/>
      </a:defRPr>
    </a:lvl6pPr>
    <a:lvl7pPr marL="2743200" algn="l" defTabSz="457200" rtl="0" eaLnBrk="1" latinLnBrk="0" hangingPunct="1">
      <a:defRPr kern="1200">
        <a:solidFill>
          <a:schemeClr val="tx1"/>
        </a:solidFill>
        <a:latin typeface="Calibri" charset="0"/>
        <a:ea typeface="ＭＳ Ｐゴシック" charset="0"/>
        <a:cs typeface="ＭＳ Ｐゴシック" charset="0"/>
      </a:defRPr>
    </a:lvl7pPr>
    <a:lvl8pPr marL="3200400" algn="l" defTabSz="457200" rtl="0" eaLnBrk="1" latinLnBrk="0" hangingPunct="1">
      <a:defRPr kern="1200">
        <a:solidFill>
          <a:schemeClr val="tx1"/>
        </a:solidFill>
        <a:latin typeface="Calibri" charset="0"/>
        <a:ea typeface="ＭＳ Ｐゴシック" charset="0"/>
        <a:cs typeface="ＭＳ Ｐゴシック" charset="0"/>
      </a:defRPr>
    </a:lvl8pPr>
    <a:lvl9pPr marL="3657600" algn="l" defTabSz="457200" rtl="0" eaLnBrk="1" latinLnBrk="0" hangingPunct="1">
      <a:defRPr kern="1200">
        <a:solidFill>
          <a:schemeClr val="tx1"/>
        </a:solidFill>
        <a:latin typeface="Calibri" charset="0"/>
        <a:ea typeface="ＭＳ Ｐゴシック" charset="0"/>
        <a:cs typeface="ＭＳ Ｐゴシック" charset="0"/>
      </a:defRPr>
    </a:lvl9pPr>
  </p:defaultTextStyle>
  <p:extLst>
    <p:ext uri="{EFAFB233-063F-42B5-8137-9DF3F51BA10A}">
      <p15:sldGuideLst xmlns:p15="http://schemas.microsoft.com/office/powerpoint/2012/main" xmlns="">
        <p15:guide id="1" orient="horz" pos="2608">
          <p15:clr>
            <a:srgbClr val="A4A3A4"/>
          </p15:clr>
        </p15:guide>
        <p15:guide id="2" pos="4535">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c.duenas.r" initials="j"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D55C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78" autoAdjust="0"/>
    <p:restoredTop sz="95833" autoAdjust="0"/>
  </p:normalViewPr>
  <p:slideViewPr>
    <p:cSldViewPr>
      <p:cViewPr varScale="1">
        <p:scale>
          <a:sx n="68" d="100"/>
          <a:sy n="68" d="100"/>
        </p:scale>
        <p:origin x="-96" y="-588"/>
      </p:cViewPr>
      <p:guideLst>
        <p:guide orient="horz" pos="2608"/>
        <p:guide pos="4535"/>
      </p:guideLst>
    </p:cSldViewPr>
  </p:slideViewPr>
  <p:outlineViewPr>
    <p:cViewPr>
      <p:scale>
        <a:sx n="33" d="100"/>
        <a:sy n="33" d="100"/>
      </p:scale>
      <p:origin x="0" y="-5178"/>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6CF40A0-B83E-4070-B1F6-B0E7318D3A3F}" type="doc">
      <dgm:prSet loTypeId="urn:microsoft.com/office/officeart/2005/8/layout/list1" loCatId="list" qsTypeId="urn:microsoft.com/office/officeart/2005/8/quickstyle/simple3" qsCatId="simple" csTypeId="urn:microsoft.com/office/officeart/2005/8/colors/accent1_4" csCatId="accent1" phldr="1"/>
      <dgm:spPr/>
      <dgm:t>
        <a:bodyPr/>
        <a:lstStyle/>
        <a:p>
          <a:endParaRPr lang="es-EC"/>
        </a:p>
      </dgm:t>
    </dgm:pt>
    <dgm:pt modelId="{F3B1F137-22C6-4910-9ABE-171E427A819E}">
      <dgm:prSet phldrT="[Texto]" custT="1"/>
      <dgm:spPr/>
      <dgm:t>
        <a:bodyPr/>
        <a:lstStyle/>
        <a:p>
          <a:r>
            <a:rPr lang="es-EC" sz="2200" b="1" dirty="0" smtClean="0">
              <a:latin typeface="Calibri" panose="020F0502020204030204" pitchFamily="34" charset="0"/>
              <a:ea typeface="Calibri" panose="020F0502020204030204" pitchFamily="34" charset="0"/>
              <a:cs typeface="Times New Roman" panose="02020603050405020304" pitchFamily="18" charset="0"/>
            </a:rPr>
            <a:t>GADs Municipales</a:t>
          </a:r>
          <a:endParaRPr lang="es-EC" sz="2200" dirty="0"/>
        </a:p>
      </dgm:t>
    </dgm:pt>
    <dgm:pt modelId="{C3273DC2-090D-4368-90FA-F5FC82EFF724}" type="parTrans" cxnId="{93DA482F-8756-48DA-A792-0AC6F2701575}">
      <dgm:prSet/>
      <dgm:spPr/>
      <dgm:t>
        <a:bodyPr/>
        <a:lstStyle/>
        <a:p>
          <a:endParaRPr lang="es-EC" sz="2200"/>
        </a:p>
      </dgm:t>
    </dgm:pt>
    <dgm:pt modelId="{D34A3A53-AE62-41CD-A915-20485285B63D}" type="sibTrans" cxnId="{93DA482F-8756-48DA-A792-0AC6F2701575}">
      <dgm:prSet/>
      <dgm:spPr/>
      <dgm:t>
        <a:bodyPr/>
        <a:lstStyle/>
        <a:p>
          <a:endParaRPr lang="es-EC" sz="2200"/>
        </a:p>
      </dgm:t>
    </dgm:pt>
    <dgm:pt modelId="{325C4533-0584-4A74-93D9-DFBB35C4175D}">
      <dgm:prSet custT="1"/>
      <dgm:spPr/>
      <dgm:t>
        <a:bodyPr/>
        <a:lstStyle/>
        <a:p>
          <a:r>
            <a:rPr lang="es-EC" sz="2200" smtClean="0">
              <a:latin typeface="Calibri" panose="020F0502020204030204" pitchFamily="34" charset="0"/>
              <a:ea typeface="Calibri" panose="020F0502020204030204" pitchFamily="34" charset="0"/>
              <a:cs typeface="Times New Roman" panose="02020603050405020304" pitchFamily="18" charset="0"/>
            </a:rPr>
            <a:t>Para uso del INEC</a:t>
          </a:r>
          <a:endParaRPr lang="es-EC" sz="2200" dirty="0">
            <a:latin typeface="Calibri" panose="020F0502020204030204" pitchFamily="34" charset="0"/>
            <a:ea typeface="Calibri" panose="020F0502020204030204" pitchFamily="34" charset="0"/>
            <a:cs typeface="Times New Roman" panose="02020603050405020304" pitchFamily="18" charset="0"/>
          </a:endParaRPr>
        </a:p>
      </dgm:t>
    </dgm:pt>
    <dgm:pt modelId="{20B707FC-1A83-401F-B418-00C34BB68FBA}" type="parTrans" cxnId="{B5FDBFA3-399B-4A6F-B773-C51D11FC612C}">
      <dgm:prSet/>
      <dgm:spPr/>
      <dgm:t>
        <a:bodyPr/>
        <a:lstStyle/>
        <a:p>
          <a:endParaRPr lang="es-EC" sz="2200"/>
        </a:p>
      </dgm:t>
    </dgm:pt>
    <dgm:pt modelId="{4557949E-F580-499D-AEB9-81DA631D79D5}" type="sibTrans" cxnId="{B5FDBFA3-399B-4A6F-B773-C51D11FC612C}">
      <dgm:prSet/>
      <dgm:spPr/>
      <dgm:t>
        <a:bodyPr/>
        <a:lstStyle/>
        <a:p>
          <a:endParaRPr lang="es-EC" sz="2200"/>
        </a:p>
      </dgm:t>
    </dgm:pt>
    <dgm:pt modelId="{24470AD1-999A-42ED-8A33-4D0E3EBC49CB}">
      <dgm:prSet custT="1"/>
      <dgm:spPr/>
      <dgm:t>
        <a:bodyPr/>
        <a:lstStyle/>
        <a:p>
          <a:r>
            <a:rPr lang="es-EC" sz="2200" smtClean="0">
              <a:latin typeface="Calibri" panose="020F0502020204030204" pitchFamily="34" charset="0"/>
              <a:ea typeface="Calibri" panose="020F0502020204030204" pitchFamily="34" charset="0"/>
              <a:cs typeface="Times New Roman" panose="02020603050405020304" pitchFamily="18" charset="0"/>
            </a:rPr>
            <a:t>Capítulo I – Identificación y ubicación</a:t>
          </a:r>
          <a:endParaRPr lang="es-EC" sz="2200" dirty="0">
            <a:latin typeface="Calibri" panose="020F0502020204030204" pitchFamily="34" charset="0"/>
            <a:ea typeface="Calibri" panose="020F0502020204030204" pitchFamily="34" charset="0"/>
            <a:cs typeface="Times New Roman" panose="02020603050405020304" pitchFamily="18" charset="0"/>
          </a:endParaRPr>
        </a:p>
      </dgm:t>
    </dgm:pt>
    <dgm:pt modelId="{139675B1-A066-4AD3-B59C-F717DFCF0CA4}" type="parTrans" cxnId="{1FBB61FB-19CB-4D4B-A5BD-0DDF7E0F452C}">
      <dgm:prSet/>
      <dgm:spPr/>
      <dgm:t>
        <a:bodyPr/>
        <a:lstStyle/>
        <a:p>
          <a:endParaRPr lang="es-EC" sz="2200"/>
        </a:p>
      </dgm:t>
    </dgm:pt>
    <dgm:pt modelId="{60EEF88E-61D2-4A8C-B3D8-21D383631DAF}" type="sibTrans" cxnId="{1FBB61FB-19CB-4D4B-A5BD-0DDF7E0F452C}">
      <dgm:prSet/>
      <dgm:spPr/>
      <dgm:t>
        <a:bodyPr/>
        <a:lstStyle/>
        <a:p>
          <a:endParaRPr lang="es-EC" sz="2200"/>
        </a:p>
      </dgm:t>
    </dgm:pt>
    <dgm:pt modelId="{05540799-7792-44A8-85D8-5F0A48F553B3}">
      <dgm:prSet custT="1"/>
      <dgm:spPr/>
      <dgm:t>
        <a:bodyPr/>
        <a:lstStyle/>
        <a:p>
          <a:r>
            <a:rPr lang="es-EC" sz="2200" smtClean="0">
              <a:latin typeface="Calibri" panose="020F0502020204030204" pitchFamily="34" charset="0"/>
              <a:ea typeface="Calibri" panose="020F0502020204030204" pitchFamily="34" charset="0"/>
              <a:cs typeface="Times New Roman" panose="02020603050405020304" pitchFamily="18" charset="0"/>
            </a:rPr>
            <a:t>Capítulo II – Información General</a:t>
          </a:r>
          <a:endParaRPr lang="es-EC" sz="2200" dirty="0">
            <a:latin typeface="Calibri" panose="020F0502020204030204" pitchFamily="34" charset="0"/>
            <a:ea typeface="Calibri" panose="020F0502020204030204" pitchFamily="34" charset="0"/>
            <a:cs typeface="Times New Roman" panose="02020603050405020304" pitchFamily="18" charset="0"/>
          </a:endParaRPr>
        </a:p>
      </dgm:t>
    </dgm:pt>
    <dgm:pt modelId="{63DC571E-25C8-4A6D-86F2-EF6DBFF19D3B}" type="parTrans" cxnId="{9BFD8247-26E6-4169-9D77-F7DC760EBB1A}">
      <dgm:prSet/>
      <dgm:spPr/>
      <dgm:t>
        <a:bodyPr/>
        <a:lstStyle/>
        <a:p>
          <a:endParaRPr lang="es-EC" sz="2200"/>
        </a:p>
      </dgm:t>
    </dgm:pt>
    <dgm:pt modelId="{1986D56B-8330-41C4-A09F-C2E123F60D3F}" type="sibTrans" cxnId="{9BFD8247-26E6-4169-9D77-F7DC760EBB1A}">
      <dgm:prSet/>
      <dgm:spPr/>
      <dgm:t>
        <a:bodyPr/>
        <a:lstStyle/>
        <a:p>
          <a:endParaRPr lang="es-EC" sz="2200"/>
        </a:p>
      </dgm:t>
    </dgm:pt>
    <dgm:pt modelId="{62A2F2DF-EF71-47DB-A0B0-C83BB8EB596D}">
      <dgm:prSet custT="1"/>
      <dgm:spPr/>
      <dgm:t>
        <a:bodyPr/>
        <a:lstStyle/>
        <a:p>
          <a:r>
            <a:rPr lang="es-EC" sz="2200" smtClean="0">
              <a:latin typeface="Calibri" panose="020F0502020204030204" pitchFamily="34" charset="0"/>
              <a:ea typeface="Calibri" panose="020F0502020204030204" pitchFamily="34" charset="0"/>
              <a:cs typeface="Times New Roman" panose="02020603050405020304" pitchFamily="18" charset="0"/>
            </a:rPr>
            <a:t>Capítulo III – Residuos Sólidos</a:t>
          </a:r>
          <a:endParaRPr lang="es-EC" sz="2200" dirty="0">
            <a:latin typeface="Calibri" panose="020F0502020204030204" pitchFamily="34" charset="0"/>
            <a:ea typeface="Calibri" panose="020F0502020204030204" pitchFamily="34" charset="0"/>
            <a:cs typeface="Times New Roman" panose="02020603050405020304" pitchFamily="18" charset="0"/>
          </a:endParaRPr>
        </a:p>
      </dgm:t>
    </dgm:pt>
    <dgm:pt modelId="{55D0F33A-9038-4812-97BF-5B9546C6A6E0}" type="parTrans" cxnId="{0F895CF9-F802-4A4B-849B-91B44FBCEA57}">
      <dgm:prSet/>
      <dgm:spPr/>
      <dgm:t>
        <a:bodyPr/>
        <a:lstStyle/>
        <a:p>
          <a:endParaRPr lang="es-EC" sz="2200"/>
        </a:p>
      </dgm:t>
    </dgm:pt>
    <dgm:pt modelId="{9DD2F82E-F867-4014-B739-3D4241C1CFCB}" type="sibTrans" cxnId="{0F895CF9-F802-4A4B-849B-91B44FBCEA57}">
      <dgm:prSet/>
      <dgm:spPr/>
      <dgm:t>
        <a:bodyPr/>
        <a:lstStyle/>
        <a:p>
          <a:endParaRPr lang="es-EC" sz="2200"/>
        </a:p>
      </dgm:t>
    </dgm:pt>
    <dgm:pt modelId="{55F9F1C0-D24D-4A75-8987-C35F98051F45}">
      <dgm:prSet custT="1"/>
      <dgm:spPr/>
      <dgm:t>
        <a:bodyPr/>
        <a:lstStyle/>
        <a:p>
          <a:r>
            <a:rPr lang="es-EC" sz="2200" smtClean="0">
              <a:latin typeface="Calibri" panose="020F0502020204030204" pitchFamily="34" charset="0"/>
              <a:ea typeface="Calibri" panose="020F0502020204030204" pitchFamily="34" charset="0"/>
              <a:cs typeface="Times New Roman" panose="02020603050405020304" pitchFamily="18" charset="0"/>
            </a:rPr>
            <a:t>Capítulo IV – Recurso Agua</a:t>
          </a:r>
          <a:endParaRPr lang="es-EC" sz="2200" dirty="0">
            <a:latin typeface="Calibri" panose="020F0502020204030204" pitchFamily="34" charset="0"/>
            <a:ea typeface="Calibri" panose="020F0502020204030204" pitchFamily="34" charset="0"/>
            <a:cs typeface="Times New Roman" panose="02020603050405020304" pitchFamily="18" charset="0"/>
          </a:endParaRPr>
        </a:p>
      </dgm:t>
    </dgm:pt>
    <dgm:pt modelId="{528E7853-520C-45CA-9162-C8EB03407B49}" type="parTrans" cxnId="{148C62D8-095F-4257-8CC0-44F87B3368F6}">
      <dgm:prSet/>
      <dgm:spPr/>
      <dgm:t>
        <a:bodyPr/>
        <a:lstStyle/>
        <a:p>
          <a:endParaRPr lang="es-EC" sz="2200"/>
        </a:p>
      </dgm:t>
    </dgm:pt>
    <dgm:pt modelId="{62085BA6-D5C0-415C-AE37-89B37012693B}" type="sibTrans" cxnId="{148C62D8-095F-4257-8CC0-44F87B3368F6}">
      <dgm:prSet/>
      <dgm:spPr/>
      <dgm:t>
        <a:bodyPr/>
        <a:lstStyle/>
        <a:p>
          <a:endParaRPr lang="es-EC" sz="2200"/>
        </a:p>
      </dgm:t>
    </dgm:pt>
    <dgm:pt modelId="{587E4845-677C-47A2-8462-E2245581BB49}">
      <dgm:prSet custT="1"/>
      <dgm:spPr/>
      <dgm:t>
        <a:bodyPr/>
        <a:lstStyle/>
        <a:p>
          <a:r>
            <a:rPr lang="es-EC" sz="2200" dirty="0" smtClean="0">
              <a:latin typeface="Calibri" panose="020F0502020204030204" pitchFamily="34" charset="0"/>
              <a:ea typeface="Calibri" panose="020F0502020204030204" pitchFamily="34" charset="0"/>
              <a:cs typeface="Times New Roman" panose="02020603050405020304" pitchFamily="18" charset="0"/>
            </a:rPr>
            <a:t>Capítulo V – Ingresos Totales vs. Ingresos para Protección Ambiental</a:t>
          </a:r>
          <a:endParaRPr lang="es-EC" sz="2200" dirty="0">
            <a:latin typeface="Calibri" panose="020F0502020204030204" pitchFamily="34" charset="0"/>
            <a:ea typeface="Calibri" panose="020F0502020204030204" pitchFamily="34" charset="0"/>
            <a:cs typeface="Times New Roman" panose="02020603050405020304" pitchFamily="18" charset="0"/>
          </a:endParaRPr>
        </a:p>
      </dgm:t>
    </dgm:pt>
    <dgm:pt modelId="{0CB6E502-674F-4B9A-B81D-3294ABAAE8F9}" type="parTrans" cxnId="{786FDCBD-4FEF-4318-9FFE-24C2BD7CBB37}">
      <dgm:prSet/>
      <dgm:spPr/>
      <dgm:t>
        <a:bodyPr/>
        <a:lstStyle/>
        <a:p>
          <a:endParaRPr lang="es-EC" sz="2200"/>
        </a:p>
      </dgm:t>
    </dgm:pt>
    <dgm:pt modelId="{9A98E770-A37A-4EFC-A625-D5EA33FA5ADD}" type="sibTrans" cxnId="{786FDCBD-4FEF-4318-9FFE-24C2BD7CBB37}">
      <dgm:prSet/>
      <dgm:spPr/>
      <dgm:t>
        <a:bodyPr/>
        <a:lstStyle/>
        <a:p>
          <a:endParaRPr lang="es-EC" sz="2200"/>
        </a:p>
      </dgm:t>
    </dgm:pt>
    <dgm:pt modelId="{1A5C0C7F-FE8B-4A6F-B63B-7A032192F663}">
      <dgm:prSet custT="1"/>
      <dgm:spPr/>
      <dgm:t>
        <a:bodyPr/>
        <a:lstStyle/>
        <a:p>
          <a:r>
            <a:rPr lang="es-EC" sz="2200" dirty="0" smtClean="0">
              <a:latin typeface="Calibri" panose="020F0502020204030204" pitchFamily="34" charset="0"/>
              <a:ea typeface="Calibri" panose="020F0502020204030204" pitchFamily="34" charset="0"/>
              <a:cs typeface="Times New Roman" panose="02020603050405020304" pitchFamily="18" charset="0"/>
            </a:rPr>
            <a:t>Capítulo VI – Personal designado a actividades de Gestión Ambiental</a:t>
          </a:r>
          <a:endParaRPr lang="es-EC" sz="2200" dirty="0">
            <a:latin typeface="Calibri" panose="020F0502020204030204" pitchFamily="34" charset="0"/>
            <a:ea typeface="Calibri" panose="020F0502020204030204" pitchFamily="34" charset="0"/>
            <a:cs typeface="Times New Roman" panose="02020603050405020304" pitchFamily="18" charset="0"/>
          </a:endParaRPr>
        </a:p>
      </dgm:t>
    </dgm:pt>
    <dgm:pt modelId="{19DB3F31-F465-4D82-BA77-DEFC0C21B119}" type="parTrans" cxnId="{0435C6C0-9BCD-4DC3-8F8E-62A4112C9822}">
      <dgm:prSet/>
      <dgm:spPr/>
      <dgm:t>
        <a:bodyPr/>
        <a:lstStyle/>
        <a:p>
          <a:endParaRPr lang="es-EC" sz="2200"/>
        </a:p>
      </dgm:t>
    </dgm:pt>
    <dgm:pt modelId="{0464C995-AFEE-4E35-AB41-BA35D3840395}" type="sibTrans" cxnId="{0435C6C0-9BCD-4DC3-8F8E-62A4112C9822}">
      <dgm:prSet/>
      <dgm:spPr/>
      <dgm:t>
        <a:bodyPr/>
        <a:lstStyle/>
        <a:p>
          <a:endParaRPr lang="es-EC" sz="2200"/>
        </a:p>
      </dgm:t>
    </dgm:pt>
    <dgm:pt modelId="{F02DD45D-DED6-47B9-8E10-18FB0F9D8AB7}">
      <dgm:prSet custT="1"/>
      <dgm:spPr/>
      <dgm:t>
        <a:bodyPr/>
        <a:lstStyle/>
        <a:p>
          <a:r>
            <a:rPr lang="es-EC" sz="2200" smtClean="0">
              <a:latin typeface="Calibri" panose="020F0502020204030204" pitchFamily="34" charset="0"/>
              <a:ea typeface="Calibri" panose="020F0502020204030204" pitchFamily="34" charset="0"/>
              <a:cs typeface="Times New Roman" panose="02020603050405020304" pitchFamily="18" charset="0"/>
            </a:rPr>
            <a:t>Capítulo VII – Gasto en Gestión Ambiental</a:t>
          </a:r>
          <a:endParaRPr lang="es-EC" sz="2200" dirty="0">
            <a:latin typeface="Calibri" panose="020F0502020204030204" pitchFamily="34" charset="0"/>
            <a:ea typeface="Calibri" panose="020F0502020204030204" pitchFamily="34" charset="0"/>
            <a:cs typeface="Times New Roman" panose="02020603050405020304" pitchFamily="18" charset="0"/>
          </a:endParaRPr>
        </a:p>
      </dgm:t>
    </dgm:pt>
    <dgm:pt modelId="{1CC23572-C672-48DA-806A-ACDEF9BA9CFF}" type="parTrans" cxnId="{394878D6-852A-443B-AA5B-9ACCD4F57988}">
      <dgm:prSet/>
      <dgm:spPr/>
      <dgm:t>
        <a:bodyPr/>
        <a:lstStyle/>
        <a:p>
          <a:endParaRPr lang="es-EC" sz="2200"/>
        </a:p>
      </dgm:t>
    </dgm:pt>
    <dgm:pt modelId="{9A242D04-2164-4899-8E6E-692412D05983}" type="sibTrans" cxnId="{394878D6-852A-443B-AA5B-9ACCD4F57988}">
      <dgm:prSet/>
      <dgm:spPr/>
      <dgm:t>
        <a:bodyPr/>
        <a:lstStyle/>
        <a:p>
          <a:endParaRPr lang="es-EC" sz="2200"/>
        </a:p>
      </dgm:t>
    </dgm:pt>
    <dgm:pt modelId="{F8F96157-3AD4-4D1F-8547-607A6E49BF55}">
      <dgm:prSet custT="1"/>
      <dgm:spPr/>
      <dgm:t>
        <a:bodyPr/>
        <a:lstStyle/>
        <a:p>
          <a:r>
            <a:rPr lang="es-EC" sz="2200" smtClean="0">
              <a:latin typeface="Calibri" panose="020F0502020204030204" pitchFamily="34" charset="0"/>
              <a:ea typeface="Calibri" panose="020F0502020204030204" pitchFamily="34" charset="0"/>
              <a:cs typeface="Times New Roman" panose="02020603050405020304" pitchFamily="18" charset="0"/>
            </a:rPr>
            <a:t>Capítulo VIII – Huella Ecológica</a:t>
          </a:r>
          <a:endParaRPr lang="es-EC" sz="2200" dirty="0">
            <a:effectLst/>
            <a:latin typeface="Calibri" panose="020F0502020204030204" pitchFamily="34" charset="0"/>
            <a:ea typeface="Calibri" panose="020F0502020204030204" pitchFamily="34" charset="0"/>
            <a:cs typeface="Times New Roman" panose="02020603050405020304" pitchFamily="18" charset="0"/>
          </a:endParaRPr>
        </a:p>
      </dgm:t>
    </dgm:pt>
    <dgm:pt modelId="{A44EE9D1-AFB7-4AC8-9253-A05C1FB69BF7}" type="parTrans" cxnId="{9C993B30-F9E3-4AB8-82AC-8FC3EA88BF65}">
      <dgm:prSet/>
      <dgm:spPr/>
      <dgm:t>
        <a:bodyPr/>
        <a:lstStyle/>
        <a:p>
          <a:endParaRPr lang="es-EC" sz="2200"/>
        </a:p>
      </dgm:t>
    </dgm:pt>
    <dgm:pt modelId="{5CA33501-9AB6-4C2F-A84E-3211975E4BE1}" type="sibTrans" cxnId="{9C993B30-F9E3-4AB8-82AC-8FC3EA88BF65}">
      <dgm:prSet/>
      <dgm:spPr/>
      <dgm:t>
        <a:bodyPr/>
        <a:lstStyle/>
        <a:p>
          <a:endParaRPr lang="es-EC" sz="2200"/>
        </a:p>
      </dgm:t>
    </dgm:pt>
    <dgm:pt modelId="{6814EC3D-9E1A-4BF1-9369-2D007D46860C}" type="pres">
      <dgm:prSet presAssocID="{86CF40A0-B83E-4070-B1F6-B0E7318D3A3F}" presName="linear" presStyleCnt="0">
        <dgm:presLayoutVars>
          <dgm:dir/>
          <dgm:animLvl val="lvl"/>
          <dgm:resizeHandles val="exact"/>
        </dgm:presLayoutVars>
      </dgm:prSet>
      <dgm:spPr/>
      <dgm:t>
        <a:bodyPr/>
        <a:lstStyle/>
        <a:p>
          <a:endParaRPr lang="es-EC"/>
        </a:p>
      </dgm:t>
    </dgm:pt>
    <dgm:pt modelId="{35C3A570-69C3-45F9-A1B5-6A00AAA10442}" type="pres">
      <dgm:prSet presAssocID="{F3B1F137-22C6-4910-9ABE-171E427A819E}" presName="parentLin" presStyleCnt="0"/>
      <dgm:spPr/>
    </dgm:pt>
    <dgm:pt modelId="{779B14E1-8448-408C-AE67-52D299936C92}" type="pres">
      <dgm:prSet presAssocID="{F3B1F137-22C6-4910-9ABE-171E427A819E}" presName="parentLeftMargin" presStyleLbl="node1" presStyleIdx="0" presStyleCnt="10"/>
      <dgm:spPr/>
      <dgm:t>
        <a:bodyPr/>
        <a:lstStyle/>
        <a:p>
          <a:endParaRPr lang="es-EC"/>
        </a:p>
      </dgm:t>
    </dgm:pt>
    <dgm:pt modelId="{C495FCED-8708-4CD7-997F-C3CD049CA117}" type="pres">
      <dgm:prSet presAssocID="{F3B1F137-22C6-4910-9ABE-171E427A819E}" presName="parentText" presStyleLbl="node1" presStyleIdx="0" presStyleCnt="10">
        <dgm:presLayoutVars>
          <dgm:chMax val="0"/>
          <dgm:bulletEnabled val="1"/>
        </dgm:presLayoutVars>
      </dgm:prSet>
      <dgm:spPr/>
      <dgm:t>
        <a:bodyPr/>
        <a:lstStyle/>
        <a:p>
          <a:endParaRPr lang="es-EC"/>
        </a:p>
      </dgm:t>
    </dgm:pt>
    <dgm:pt modelId="{8C566CAB-4605-41BD-90D6-A58EC8242826}" type="pres">
      <dgm:prSet presAssocID="{F3B1F137-22C6-4910-9ABE-171E427A819E}" presName="negativeSpace" presStyleCnt="0"/>
      <dgm:spPr/>
    </dgm:pt>
    <dgm:pt modelId="{64182C7C-FBDF-4B7D-AD9B-8928D25E90C8}" type="pres">
      <dgm:prSet presAssocID="{F3B1F137-22C6-4910-9ABE-171E427A819E}" presName="childText" presStyleLbl="conFgAcc1" presStyleIdx="0" presStyleCnt="10">
        <dgm:presLayoutVars>
          <dgm:bulletEnabled val="1"/>
        </dgm:presLayoutVars>
      </dgm:prSet>
      <dgm:spPr/>
    </dgm:pt>
    <dgm:pt modelId="{28C6707A-5267-4930-B3C3-31A4D115E67B}" type="pres">
      <dgm:prSet presAssocID="{D34A3A53-AE62-41CD-A915-20485285B63D}" presName="spaceBetweenRectangles" presStyleCnt="0"/>
      <dgm:spPr/>
    </dgm:pt>
    <dgm:pt modelId="{35464B0E-4D2A-4F6E-A361-9F89D7C2AA80}" type="pres">
      <dgm:prSet presAssocID="{325C4533-0584-4A74-93D9-DFBB35C4175D}" presName="parentLin" presStyleCnt="0"/>
      <dgm:spPr/>
    </dgm:pt>
    <dgm:pt modelId="{C8455CA4-8F54-4178-81B3-26CA674CC629}" type="pres">
      <dgm:prSet presAssocID="{325C4533-0584-4A74-93D9-DFBB35C4175D}" presName="parentLeftMargin" presStyleLbl="node1" presStyleIdx="0" presStyleCnt="10"/>
      <dgm:spPr/>
      <dgm:t>
        <a:bodyPr/>
        <a:lstStyle/>
        <a:p>
          <a:endParaRPr lang="es-EC"/>
        </a:p>
      </dgm:t>
    </dgm:pt>
    <dgm:pt modelId="{F9D33377-4D98-40E0-B854-00D758EF5540}" type="pres">
      <dgm:prSet presAssocID="{325C4533-0584-4A74-93D9-DFBB35C4175D}" presName="parentText" presStyleLbl="node1" presStyleIdx="1" presStyleCnt="10">
        <dgm:presLayoutVars>
          <dgm:chMax val="0"/>
          <dgm:bulletEnabled val="1"/>
        </dgm:presLayoutVars>
      </dgm:prSet>
      <dgm:spPr/>
      <dgm:t>
        <a:bodyPr/>
        <a:lstStyle/>
        <a:p>
          <a:endParaRPr lang="es-EC"/>
        </a:p>
      </dgm:t>
    </dgm:pt>
    <dgm:pt modelId="{4022035C-D0A8-4F23-8CD4-933589263EB8}" type="pres">
      <dgm:prSet presAssocID="{325C4533-0584-4A74-93D9-DFBB35C4175D}" presName="negativeSpace" presStyleCnt="0"/>
      <dgm:spPr/>
    </dgm:pt>
    <dgm:pt modelId="{710CFA11-7130-4F1E-97DC-4CBEF87023EB}" type="pres">
      <dgm:prSet presAssocID="{325C4533-0584-4A74-93D9-DFBB35C4175D}" presName="childText" presStyleLbl="conFgAcc1" presStyleIdx="1" presStyleCnt="10">
        <dgm:presLayoutVars>
          <dgm:bulletEnabled val="1"/>
        </dgm:presLayoutVars>
      </dgm:prSet>
      <dgm:spPr/>
    </dgm:pt>
    <dgm:pt modelId="{799FD9E7-6806-4936-A196-31438EA1F05B}" type="pres">
      <dgm:prSet presAssocID="{4557949E-F580-499D-AEB9-81DA631D79D5}" presName="spaceBetweenRectangles" presStyleCnt="0"/>
      <dgm:spPr/>
    </dgm:pt>
    <dgm:pt modelId="{516D0F3B-2291-4302-96E1-5BA065907238}" type="pres">
      <dgm:prSet presAssocID="{24470AD1-999A-42ED-8A33-4D0E3EBC49CB}" presName="parentLin" presStyleCnt="0"/>
      <dgm:spPr/>
    </dgm:pt>
    <dgm:pt modelId="{14B2502F-7C28-4532-85B8-18467E2EA965}" type="pres">
      <dgm:prSet presAssocID="{24470AD1-999A-42ED-8A33-4D0E3EBC49CB}" presName="parentLeftMargin" presStyleLbl="node1" presStyleIdx="1" presStyleCnt="10"/>
      <dgm:spPr/>
      <dgm:t>
        <a:bodyPr/>
        <a:lstStyle/>
        <a:p>
          <a:endParaRPr lang="es-EC"/>
        </a:p>
      </dgm:t>
    </dgm:pt>
    <dgm:pt modelId="{677F8DFA-EF33-4A7D-A3C3-738F53961649}" type="pres">
      <dgm:prSet presAssocID="{24470AD1-999A-42ED-8A33-4D0E3EBC49CB}" presName="parentText" presStyleLbl="node1" presStyleIdx="2" presStyleCnt="10">
        <dgm:presLayoutVars>
          <dgm:chMax val="0"/>
          <dgm:bulletEnabled val="1"/>
        </dgm:presLayoutVars>
      </dgm:prSet>
      <dgm:spPr/>
      <dgm:t>
        <a:bodyPr/>
        <a:lstStyle/>
        <a:p>
          <a:endParaRPr lang="es-EC"/>
        </a:p>
      </dgm:t>
    </dgm:pt>
    <dgm:pt modelId="{0324F72D-254E-408E-AE1C-91D9401681EF}" type="pres">
      <dgm:prSet presAssocID="{24470AD1-999A-42ED-8A33-4D0E3EBC49CB}" presName="negativeSpace" presStyleCnt="0"/>
      <dgm:spPr/>
    </dgm:pt>
    <dgm:pt modelId="{0F910D67-6F48-4C8D-956F-A96464D45134}" type="pres">
      <dgm:prSet presAssocID="{24470AD1-999A-42ED-8A33-4D0E3EBC49CB}" presName="childText" presStyleLbl="conFgAcc1" presStyleIdx="2" presStyleCnt="10">
        <dgm:presLayoutVars>
          <dgm:bulletEnabled val="1"/>
        </dgm:presLayoutVars>
      </dgm:prSet>
      <dgm:spPr/>
    </dgm:pt>
    <dgm:pt modelId="{9C953EE2-FBB8-4A5B-9B8E-8F5547EAFE53}" type="pres">
      <dgm:prSet presAssocID="{60EEF88E-61D2-4A8C-B3D8-21D383631DAF}" presName="spaceBetweenRectangles" presStyleCnt="0"/>
      <dgm:spPr/>
    </dgm:pt>
    <dgm:pt modelId="{7F2B677B-9584-41D5-850F-669F2BF2F254}" type="pres">
      <dgm:prSet presAssocID="{05540799-7792-44A8-85D8-5F0A48F553B3}" presName="parentLin" presStyleCnt="0"/>
      <dgm:spPr/>
    </dgm:pt>
    <dgm:pt modelId="{55E82122-6067-4DA1-B5D4-F7976DB705D5}" type="pres">
      <dgm:prSet presAssocID="{05540799-7792-44A8-85D8-5F0A48F553B3}" presName="parentLeftMargin" presStyleLbl="node1" presStyleIdx="2" presStyleCnt="10"/>
      <dgm:spPr/>
      <dgm:t>
        <a:bodyPr/>
        <a:lstStyle/>
        <a:p>
          <a:endParaRPr lang="es-EC"/>
        </a:p>
      </dgm:t>
    </dgm:pt>
    <dgm:pt modelId="{92AECEB6-DCDA-4BA4-90DD-E5E4DAF05D51}" type="pres">
      <dgm:prSet presAssocID="{05540799-7792-44A8-85D8-5F0A48F553B3}" presName="parentText" presStyleLbl="node1" presStyleIdx="3" presStyleCnt="10">
        <dgm:presLayoutVars>
          <dgm:chMax val="0"/>
          <dgm:bulletEnabled val="1"/>
        </dgm:presLayoutVars>
      </dgm:prSet>
      <dgm:spPr/>
      <dgm:t>
        <a:bodyPr/>
        <a:lstStyle/>
        <a:p>
          <a:endParaRPr lang="es-EC"/>
        </a:p>
      </dgm:t>
    </dgm:pt>
    <dgm:pt modelId="{B3BCD08F-E361-41DA-BF35-00D8CCEE81D5}" type="pres">
      <dgm:prSet presAssocID="{05540799-7792-44A8-85D8-5F0A48F553B3}" presName="negativeSpace" presStyleCnt="0"/>
      <dgm:spPr/>
    </dgm:pt>
    <dgm:pt modelId="{AD600A95-8631-4C35-8E72-D9A5BBDCD6AF}" type="pres">
      <dgm:prSet presAssocID="{05540799-7792-44A8-85D8-5F0A48F553B3}" presName="childText" presStyleLbl="conFgAcc1" presStyleIdx="3" presStyleCnt="10">
        <dgm:presLayoutVars>
          <dgm:bulletEnabled val="1"/>
        </dgm:presLayoutVars>
      </dgm:prSet>
      <dgm:spPr/>
    </dgm:pt>
    <dgm:pt modelId="{78A7F077-72E4-4F36-BB27-119F1CA45B8D}" type="pres">
      <dgm:prSet presAssocID="{1986D56B-8330-41C4-A09F-C2E123F60D3F}" presName="spaceBetweenRectangles" presStyleCnt="0"/>
      <dgm:spPr/>
    </dgm:pt>
    <dgm:pt modelId="{D97E69CC-C7C5-44CA-86CF-F90ED000BFD4}" type="pres">
      <dgm:prSet presAssocID="{62A2F2DF-EF71-47DB-A0B0-C83BB8EB596D}" presName="parentLin" presStyleCnt="0"/>
      <dgm:spPr/>
    </dgm:pt>
    <dgm:pt modelId="{A89432F6-22BC-4034-9DF3-B06EA446D3E4}" type="pres">
      <dgm:prSet presAssocID="{62A2F2DF-EF71-47DB-A0B0-C83BB8EB596D}" presName="parentLeftMargin" presStyleLbl="node1" presStyleIdx="3" presStyleCnt="10"/>
      <dgm:spPr/>
      <dgm:t>
        <a:bodyPr/>
        <a:lstStyle/>
        <a:p>
          <a:endParaRPr lang="es-EC"/>
        </a:p>
      </dgm:t>
    </dgm:pt>
    <dgm:pt modelId="{162C08DA-C79F-4EDA-8711-8EB739427887}" type="pres">
      <dgm:prSet presAssocID="{62A2F2DF-EF71-47DB-A0B0-C83BB8EB596D}" presName="parentText" presStyleLbl="node1" presStyleIdx="4" presStyleCnt="10">
        <dgm:presLayoutVars>
          <dgm:chMax val="0"/>
          <dgm:bulletEnabled val="1"/>
        </dgm:presLayoutVars>
      </dgm:prSet>
      <dgm:spPr/>
      <dgm:t>
        <a:bodyPr/>
        <a:lstStyle/>
        <a:p>
          <a:endParaRPr lang="es-EC"/>
        </a:p>
      </dgm:t>
    </dgm:pt>
    <dgm:pt modelId="{54081052-9FAD-4810-933D-F8BCAF54F970}" type="pres">
      <dgm:prSet presAssocID="{62A2F2DF-EF71-47DB-A0B0-C83BB8EB596D}" presName="negativeSpace" presStyleCnt="0"/>
      <dgm:spPr/>
    </dgm:pt>
    <dgm:pt modelId="{5273F6BA-9D91-46FF-A6B5-809C0FE6A144}" type="pres">
      <dgm:prSet presAssocID="{62A2F2DF-EF71-47DB-A0B0-C83BB8EB596D}" presName="childText" presStyleLbl="conFgAcc1" presStyleIdx="4" presStyleCnt="10">
        <dgm:presLayoutVars>
          <dgm:bulletEnabled val="1"/>
        </dgm:presLayoutVars>
      </dgm:prSet>
      <dgm:spPr/>
    </dgm:pt>
    <dgm:pt modelId="{529776AC-E224-4581-A697-ED5DCDFA9B51}" type="pres">
      <dgm:prSet presAssocID="{9DD2F82E-F867-4014-B739-3D4241C1CFCB}" presName="spaceBetweenRectangles" presStyleCnt="0"/>
      <dgm:spPr/>
    </dgm:pt>
    <dgm:pt modelId="{8396FD9D-4884-44EB-A6BD-420EA61EFC99}" type="pres">
      <dgm:prSet presAssocID="{55F9F1C0-D24D-4A75-8987-C35F98051F45}" presName="parentLin" presStyleCnt="0"/>
      <dgm:spPr/>
    </dgm:pt>
    <dgm:pt modelId="{A812C750-EB3B-4180-9803-775BB1E32FD9}" type="pres">
      <dgm:prSet presAssocID="{55F9F1C0-D24D-4A75-8987-C35F98051F45}" presName="parentLeftMargin" presStyleLbl="node1" presStyleIdx="4" presStyleCnt="10"/>
      <dgm:spPr/>
      <dgm:t>
        <a:bodyPr/>
        <a:lstStyle/>
        <a:p>
          <a:endParaRPr lang="es-EC"/>
        </a:p>
      </dgm:t>
    </dgm:pt>
    <dgm:pt modelId="{D529EF9F-CC2C-4E80-8CA8-4635838C8060}" type="pres">
      <dgm:prSet presAssocID="{55F9F1C0-D24D-4A75-8987-C35F98051F45}" presName="parentText" presStyleLbl="node1" presStyleIdx="5" presStyleCnt="10">
        <dgm:presLayoutVars>
          <dgm:chMax val="0"/>
          <dgm:bulletEnabled val="1"/>
        </dgm:presLayoutVars>
      </dgm:prSet>
      <dgm:spPr/>
      <dgm:t>
        <a:bodyPr/>
        <a:lstStyle/>
        <a:p>
          <a:endParaRPr lang="es-EC"/>
        </a:p>
      </dgm:t>
    </dgm:pt>
    <dgm:pt modelId="{0465C6FA-03D9-4282-A242-7099F98F4702}" type="pres">
      <dgm:prSet presAssocID="{55F9F1C0-D24D-4A75-8987-C35F98051F45}" presName="negativeSpace" presStyleCnt="0"/>
      <dgm:spPr/>
    </dgm:pt>
    <dgm:pt modelId="{91A2AD09-E7AB-4545-AB69-1B83ED7CB996}" type="pres">
      <dgm:prSet presAssocID="{55F9F1C0-D24D-4A75-8987-C35F98051F45}" presName="childText" presStyleLbl="conFgAcc1" presStyleIdx="5" presStyleCnt="10">
        <dgm:presLayoutVars>
          <dgm:bulletEnabled val="1"/>
        </dgm:presLayoutVars>
      </dgm:prSet>
      <dgm:spPr/>
    </dgm:pt>
    <dgm:pt modelId="{C8ECC714-2834-47E0-970F-FF54631687C7}" type="pres">
      <dgm:prSet presAssocID="{62085BA6-D5C0-415C-AE37-89B37012693B}" presName="spaceBetweenRectangles" presStyleCnt="0"/>
      <dgm:spPr/>
    </dgm:pt>
    <dgm:pt modelId="{7A0A5FB0-703B-4CA6-9AE2-EE85A651880E}" type="pres">
      <dgm:prSet presAssocID="{587E4845-677C-47A2-8462-E2245581BB49}" presName="parentLin" presStyleCnt="0"/>
      <dgm:spPr/>
    </dgm:pt>
    <dgm:pt modelId="{2253D097-D835-414C-8881-ED7F9065C1B7}" type="pres">
      <dgm:prSet presAssocID="{587E4845-677C-47A2-8462-E2245581BB49}" presName="parentLeftMargin" presStyleLbl="node1" presStyleIdx="5" presStyleCnt="10"/>
      <dgm:spPr/>
      <dgm:t>
        <a:bodyPr/>
        <a:lstStyle/>
        <a:p>
          <a:endParaRPr lang="es-EC"/>
        </a:p>
      </dgm:t>
    </dgm:pt>
    <dgm:pt modelId="{4F9A317D-1FBB-461B-9C08-4A1F6B4F723A}" type="pres">
      <dgm:prSet presAssocID="{587E4845-677C-47A2-8462-E2245581BB49}" presName="parentText" presStyleLbl="node1" presStyleIdx="6" presStyleCnt="10">
        <dgm:presLayoutVars>
          <dgm:chMax val="0"/>
          <dgm:bulletEnabled val="1"/>
        </dgm:presLayoutVars>
      </dgm:prSet>
      <dgm:spPr/>
      <dgm:t>
        <a:bodyPr/>
        <a:lstStyle/>
        <a:p>
          <a:endParaRPr lang="es-EC"/>
        </a:p>
      </dgm:t>
    </dgm:pt>
    <dgm:pt modelId="{B5F1F5CD-3D11-4278-9CA6-1D44CD5B3240}" type="pres">
      <dgm:prSet presAssocID="{587E4845-677C-47A2-8462-E2245581BB49}" presName="negativeSpace" presStyleCnt="0"/>
      <dgm:spPr/>
    </dgm:pt>
    <dgm:pt modelId="{0557CF47-28D5-4F8C-8B03-A1985E4910CB}" type="pres">
      <dgm:prSet presAssocID="{587E4845-677C-47A2-8462-E2245581BB49}" presName="childText" presStyleLbl="conFgAcc1" presStyleIdx="6" presStyleCnt="10">
        <dgm:presLayoutVars>
          <dgm:bulletEnabled val="1"/>
        </dgm:presLayoutVars>
      </dgm:prSet>
      <dgm:spPr/>
    </dgm:pt>
    <dgm:pt modelId="{301A1AD7-72CC-4F33-8080-4A44462277DA}" type="pres">
      <dgm:prSet presAssocID="{9A98E770-A37A-4EFC-A625-D5EA33FA5ADD}" presName="spaceBetweenRectangles" presStyleCnt="0"/>
      <dgm:spPr/>
    </dgm:pt>
    <dgm:pt modelId="{51842286-D8D2-4BEF-B6B5-EBA6F90B4CEE}" type="pres">
      <dgm:prSet presAssocID="{1A5C0C7F-FE8B-4A6F-B63B-7A032192F663}" presName="parentLin" presStyleCnt="0"/>
      <dgm:spPr/>
    </dgm:pt>
    <dgm:pt modelId="{58F0F16B-39E2-4CB0-B3B7-8BDCD0D918C6}" type="pres">
      <dgm:prSet presAssocID="{1A5C0C7F-FE8B-4A6F-B63B-7A032192F663}" presName="parentLeftMargin" presStyleLbl="node1" presStyleIdx="6" presStyleCnt="10"/>
      <dgm:spPr/>
      <dgm:t>
        <a:bodyPr/>
        <a:lstStyle/>
        <a:p>
          <a:endParaRPr lang="es-EC"/>
        </a:p>
      </dgm:t>
    </dgm:pt>
    <dgm:pt modelId="{B2860B4E-1CB4-4FDC-91B2-3597D93BBCDE}" type="pres">
      <dgm:prSet presAssocID="{1A5C0C7F-FE8B-4A6F-B63B-7A032192F663}" presName="parentText" presStyleLbl="node1" presStyleIdx="7" presStyleCnt="10">
        <dgm:presLayoutVars>
          <dgm:chMax val="0"/>
          <dgm:bulletEnabled val="1"/>
        </dgm:presLayoutVars>
      </dgm:prSet>
      <dgm:spPr/>
      <dgm:t>
        <a:bodyPr/>
        <a:lstStyle/>
        <a:p>
          <a:endParaRPr lang="es-EC"/>
        </a:p>
      </dgm:t>
    </dgm:pt>
    <dgm:pt modelId="{8D9A7473-8FA7-4773-BBAE-2A6E8F281961}" type="pres">
      <dgm:prSet presAssocID="{1A5C0C7F-FE8B-4A6F-B63B-7A032192F663}" presName="negativeSpace" presStyleCnt="0"/>
      <dgm:spPr/>
    </dgm:pt>
    <dgm:pt modelId="{3F314575-B520-4B56-AC7D-76B3DB0267A2}" type="pres">
      <dgm:prSet presAssocID="{1A5C0C7F-FE8B-4A6F-B63B-7A032192F663}" presName="childText" presStyleLbl="conFgAcc1" presStyleIdx="7" presStyleCnt="10">
        <dgm:presLayoutVars>
          <dgm:bulletEnabled val="1"/>
        </dgm:presLayoutVars>
      </dgm:prSet>
      <dgm:spPr/>
    </dgm:pt>
    <dgm:pt modelId="{E719ED81-6B5A-44CA-9573-3BD5850C93EB}" type="pres">
      <dgm:prSet presAssocID="{0464C995-AFEE-4E35-AB41-BA35D3840395}" presName="spaceBetweenRectangles" presStyleCnt="0"/>
      <dgm:spPr/>
    </dgm:pt>
    <dgm:pt modelId="{DE4E3F17-083F-4836-8329-1F7748555024}" type="pres">
      <dgm:prSet presAssocID="{F02DD45D-DED6-47B9-8E10-18FB0F9D8AB7}" presName="parentLin" presStyleCnt="0"/>
      <dgm:spPr/>
    </dgm:pt>
    <dgm:pt modelId="{FC9B4456-4AC8-4D1B-ACC0-5708F29F751E}" type="pres">
      <dgm:prSet presAssocID="{F02DD45D-DED6-47B9-8E10-18FB0F9D8AB7}" presName="parentLeftMargin" presStyleLbl="node1" presStyleIdx="7" presStyleCnt="10"/>
      <dgm:spPr/>
      <dgm:t>
        <a:bodyPr/>
        <a:lstStyle/>
        <a:p>
          <a:endParaRPr lang="es-EC"/>
        </a:p>
      </dgm:t>
    </dgm:pt>
    <dgm:pt modelId="{9F410816-8180-4E74-B2CD-661AD9F9BF22}" type="pres">
      <dgm:prSet presAssocID="{F02DD45D-DED6-47B9-8E10-18FB0F9D8AB7}" presName="parentText" presStyleLbl="node1" presStyleIdx="8" presStyleCnt="10">
        <dgm:presLayoutVars>
          <dgm:chMax val="0"/>
          <dgm:bulletEnabled val="1"/>
        </dgm:presLayoutVars>
      </dgm:prSet>
      <dgm:spPr/>
      <dgm:t>
        <a:bodyPr/>
        <a:lstStyle/>
        <a:p>
          <a:endParaRPr lang="es-EC"/>
        </a:p>
      </dgm:t>
    </dgm:pt>
    <dgm:pt modelId="{7C1AB949-7495-416D-B99F-5C7274EA4206}" type="pres">
      <dgm:prSet presAssocID="{F02DD45D-DED6-47B9-8E10-18FB0F9D8AB7}" presName="negativeSpace" presStyleCnt="0"/>
      <dgm:spPr/>
    </dgm:pt>
    <dgm:pt modelId="{12B62ECB-09CF-47EF-AE9E-72046E4D85A8}" type="pres">
      <dgm:prSet presAssocID="{F02DD45D-DED6-47B9-8E10-18FB0F9D8AB7}" presName="childText" presStyleLbl="conFgAcc1" presStyleIdx="8" presStyleCnt="10">
        <dgm:presLayoutVars>
          <dgm:bulletEnabled val="1"/>
        </dgm:presLayoutVars>
      </dgm:prSet>
      <dgm:spPr/>
    </dgm:pt>
    <dgm:pt modelId="{95D986A3-24BF-408D-A843-A9D779B10B87}" type="pres">
      <dgm:prSet presAssocID="{9A242D04-2164-4899-8E6E-692412D05983}" presName="spaceBetweenRectangles" presStyleCnt="0"/>
      <dgm:spPr/>
    </dgm:pt>
    <dgm:pt modelId="{7F7DE838-F0C0-4201-BBEA-54990DE81CC0}" type="pres">
      <dgm:prSet presAssocID="{F8F96157-3AD4-4D1F-8547-607A6E49BF55}" presName="parentLin" presStyleCnt="0"/>
      <dgm:spPr/>
    </dgm:pt>
    <dgm:pt modelId="{66EE09E0-E6F9-4D0F-8EF4-520C78480E1E}" type="pres">
      <dgm:prSet presAssocID="{F8F96157-3AD4-4D1F-8547-607A6E49BF55}" presName="parentLeftMargin" presStyleLbl="node1" presStyleIdx="8" presStyleCnt="10"/>
      <dgm:spPr/>
      <dgm:t>
        <a:bodyPr/>
        <a:lstStyle/>
        <a:p>
          <a:endParaRPr lang="es-EC"/>
        </a:p>
      </dgm:t>
    </dgm:pt>
    <dgm:pt modelId="{08B2CEA9-D42B-427D-A84C-9FDFE5F0FD2D}" type="pres">
      <dgm:prSet presAssocID="{F8F96157-3AD4-4D1F-8547-607A6E49BF55}" presName="parentText" presStyleLbl="node1" presStyleIdx="9" presStyleCnt="10">
        <dgm:presLayoutVars>
          <dgm:chMax val="0"/>
          <dgm:bulletEnabled val="1"/>
        </dgm:presLayoutVars>
      </dgm:prSet>
      <dgm:spPr/>
      <dgm:t>
        <a:bodyPr/>
        <a:lstStyle/>
        <a:p>
          <a:endParaRPr lang="es-EC"/>
        </a:p>
      </dgm:t>
    </dgm:pt>
    <dgm:pt modelId="{F2812F90-DA66-4C60-A049-A8B12C72D480}" type="pres">
      <dgm:prSet presAssocID="{F8F96157-3AD4-4D1F-8547-607A6E49BF55}" presName="negativeSpace" presStyleCnt="0"/>
      <dgm:spPr/>
    </dgm:pt>
    <dgm:pt modelId="{FC0174FC-A7A2-4050-90EC-96EBCB825816}" type="pres">
      <dgm:prSet presAssocID="{F8F96157-3AD4-4D1F-8547-607A6E49BF55}" presName="childText" presStyleLbl="conFgAcc1" presStyleIdx="9" presStyleCnt="10">
        <dgm:presLayoutVars>
          <dgm:bulletEnabled val="1"/>
        </dgm:presLayoutVars>
      </dgm:prSet>
      <dgm:spPr/>
    </dgm:pt>
  </dgm:ptLst>
  <dgm:cxnLst>
    <dgm:cxn modelId="{9C993B30-F9E3-4AB8-82AC-8FC3EA88BF65}" srcId="{86CF40A0-B83E-4070-B1F6-B0E7318D3A3F}" destId="{F8F96157-3AD4-4D1F-8547-607A6E49BF55}" srcOrd="9" destOrd="0" parTransId="{A44EE9D1-AFB7-4AC8-9253-A05C1FB69BF7}" sibTransId="{5CA33501-9AB6-4C2F-A84E-3211975E4BE1}"/>
    <dgm:cxn modelId="{1449512C-4AD0-407D-B4C7-2F090E3E224C}" type="presOf" srcId="{05540799-7792-44A8-85D8-5F0A48F553B3}" destId="{55E82122-6067-4DA1-B5D4-F7976DB705D5}" srcOrd="0" destOrd="0" presId="urn:microsoft.com/office/officeart/2005/8/layout/list1"/>
    <dgm:cxn modelId="{DF80B214-6861-4A69-A9E1-72F56EC6EB8D}" type="presOf" srcId="{F3B1F137-22C6-4910-9ABE-171E427A819E}" destId="{C495FCED-8708-4CD7-997F-C3CD049CA117}" srcOrd="1" destOrd="0" presId="urn:microsoft.com/office/officeart/2005/8/layout/list1"/>
    <dgm:cxn modelId="{7FCE2D26-94FD-4FA2-84D8-E134692D91A8}" type="presOf" srcId="{86CF40A0-B83E-4070-B1F6-B0E7318D3A3F}" destId="{6814EC3D-9E1A-4BF1-9369-2D007D46860C}" srcOrd="0" destOrd="0" presId="urn:microsoft.com/office/officeart/2005/8/layout/list1"/>
    <dgm:cxn modelId="{0435C6C0-9BCD-4DC3-8F8E-62A4112C9822}" srcId="{86CF40A0-B83E-4070-B1F6-B0E7318D3A3F}" destId="{1A5C0C7F-FE8B-4A6F-B63B-7A032192F663}" srcOrd="7" destOrd="0" parTransId="{19DB3F31-F465-4D82-BA77-DEFC0C21B119}" sibTransId="{0464C995-AFEE-4E35-AB41-BA35D3840395}"/>
    <dgm:cxn modelId="{2F1212DD-28F3-48F2-9919-70E1617ABFD3}" type="presOf" srcId="{F02DD45D-DED6-47B9-8E10-18FB0F9D8AB7}" destId="{9F410816-8180-4E74-B2CD-661AD9F9BF22}" srcOrd="1" destOrd="0" presId="urn:microsoft.com/office/officeart/2005/8/layout/list1"/>
    <dgm:cxn modelId="{A4EDE425-AA45-427B-912A-14699EA586D6}" type="presOf" srcId="{325C4533-0584-4A74-93D9-DFBB35C4175D}" destId="{F9D33377-4D98-40E0-B854-00D758EF5540}" srcOrd="1" destOrd="0" presId="urn:microsoft.com/office/officeart/2005/8/layout/list1"/>
    <dgm:cxn modelId="{08619633-D48F-479B-AD7C-0053B3DB6578}" type="presOf" srcId="{F8F96157-3AD4-4D1F-8547-607A6E49BF55}" destId="{08B2CEA9-D42B-427D-A84C-9FDFE5F0FD2D}" srcOrd="1" destOrd="0" presId="urn:microsoft.com/office/officeart/2005/8/layout/list1"/>
    <dgm:cxn modelId="{ABA90DB0-4FB6-46EA-B289-56318B2C75C7}" type="presOf" srcId="{587E4845-677C-47A2-8462-E2245581BB49}" destId="{4F9A317D-1FBB-461B-9C08-4A1F6B4F723A}" srcOrd="1" destOrd="0" presId="urn:microsoft.com/office/officeart/2005/8/layout/list1"/>
    <dgm:cxn modelId="{1FBB61FB-19CB-4D4B-A5BD-0DDF7E0F452C}" srcId="{86CF40A0-B83E-4070-B1F6-B0E7318D3A3F}" destId="{24470AD1-999A-42ED-8A33-4D0E3EBC49CB}" srcOrd="2" destOrd="0" parTransId="{139675B1-A066-4AD3-B59C-F717DFCF0CA4}" sibTransId="{60EEF88E-61D2-4A8C-B3D8-21D383631DAF}"/>
    <dgm:cxn modelId="{2E828C56-6167-4116-B2F3-EFC917797C34}" type="presOf" srcId="{F02DD45D-DED6-47B9-8E10-18FB0F9D8AB7}" destId="{FC9B4456-4AC8-4D1B-ACC0-5708F29F751E}" srcOrd="0" destOrd="0" presId="urn:microsoft.com/office/officeart/2005/8/layout/list1"/>
    <dgm:cxn modelId="{F5330189-F6D2-43DE-AC93-72655CABB1EE}" type="presOf" srcId="{F8F96157-3AD4-4D1F-8547-607A6E49BF55}" destId="{66EE09E0-E6F9-4D0F-8EF4-520C78480E1E}" srcOrd="0" destOrd="0" presId="urn:microsoft.com/office/officeart/2005/8/layout/list1"/>
    <dgm:cxn modelId="{8A0D0D08-E235-4739-B5E3-58663EA7703F}" type="presOf" srcId="{24470AD1-999A-42ED-8A33-4D0E3EBC49CB}" destId="{14B2502F-7C28-4532-85B8-18467E2EA965}" srcOrd="0" destOrd="0" presId="urn:microsoft.com/office/officeart/2005/8/layout/list1"/>
    <dgm:cxn modelId="{5FFB3436-FE93-434C-8F1A-013ADD295651}" type="presOf" srcId="{F3B1F137-22C6-4910-9ABE-171E427A819E}" destId="{779B14E1-8448-408C-AE67-52D299936C92}" srcOrd="0" destOrd="0" presId="urn:microsoft.com/office/officeart/2005/8/layout/list1"/>
    <dgm:cxn modelId="{436E3F60-BCB8-4117-8E8F-89B2A0B5CD65}" type="presOf" srcId="{1A5C0C7F-FE8B-4A6F-B63B-7A032192F663}" destId="{B2860B4E-1CB4-4FDC-91B2-3597D93BBCDE}" srcOrd="1" destOrd="0" presId="urn:microsoft.com/office/officeart/2005/8/layout/list1"/>
    <dgm:cxn modelId="{C63327FE-81C1-4188-8098-2B53D942A6E5}" type="presOf" srcId="{587E4845-677C-47A2-8462-E2245581BB49}" destId="{2253D097-D835-414C-8881-ED7F9065C1B7}" srcOrd="0" destOrd="0" presId="urn:microsoft.com/office/officeart/2005/8/layout/list1"/>
    <dgm:cxn modelId="{A471BE92-1FCB-4CEF-9CD3-6CA75AB50A80}" type="presOf" srcId="{55F9F1C0-D24D-4A75-8987-C35F98051F45}" destId="{A812C750-EB3B-4180-9803-775BB1E32FD9}" srcOrd="0" destOrd="0" presId="urn:microsoft.com/office/officeart/2005/8/layout/list1"/>
    <dgm:cxn modelId="{9BFD8247-26E6-4169-9D77-F7DC760EBB1A}" srcId="{86CF40A0-B83E-4070-B1F6-B0E7318D3A3F}" destId="{05540799-7792-44A8-85D8-5F0A48F553B3}" srcOrd="3" destOrd="0" parTransId="{63DC571E-25C8-4A6D-86F2-EF6DBFF19D3B}" sibTransId="{1986D56B-8330-41C4-A09F-C2E123F60D3F}"/>
    <dgm:cxn modelId="{44B16AE0-FAA0-4DFC-B970-1A4395347927}" type="presOf" srcId="{62A2F2DF-EF71-47DB-A0B0-C83BB8EB596D}" destId="{A89432F6-22BC-4034-9DF3-B06EA446D3E4}" srcOrd="0" destOrd="0" presId="urn:microsoft.com/office/officeart/2005/8/layout/list1"/>
    <dgm:cxn modelId="{394878D6-852A-443B-AA5B-9ACCD4F57988}" srcId="{86CF40A0-B83E-4070-B1F6-B0E7318D3A3F}" destId="{F02DD45D-DED6-47B9-8E10-18FB0F9D8AB7}" srcOrd="8" destOrd="0" parTransId="{1CC23572-C672-48DA-806A-ACDEF9BA9CFF}" sibTransId="{9A242D04-2164-4899-8E6E-692412D05983}"/>
    <dgm:cxn modelId="{FD04D020-A331-4BD7-96FD-CE9426967A42}" type="presOf" srcId="{325C4533-0584-4A74-93D9-DFBB35C4175D}" destId="{C8455CA4-8F54-4178-81B3-26CA674CC629}" srcOrd="0" destOrd="0" presId="urn:microsoft.com/office/officeart/2005/8/layout/list1"/>
    <dgm:cxn modelId="{8BE268C0-F17C-46C1-A0A5-CC6F5ED1E037}" type="presOf" srcId="{05540799-7792-44A8-85D8-5F0A48F553B3}" destId="{92AECEB6-DCDA-4BA4-90DD-E5E4DAF05D51}" srcOrd="1" destOrd="0" presId="urn:microsoft.com/office/officeart/2005/8/layout/list1"/>
    <dgm:cxn modelId="{93DA482F-8756-48DA-A792-0AC6F2701575}" srcId="{86CF40A0-B83E-4070-B1F6-B0E7318D3A3F}" destId="{F3B1F137-22C6-4910-9ABE-171E427A819E}" srcOrd="0" destOrd="0" parTransId="{C3273DC2-090D-4368-90FA-F5FC82EFF724}" sibTransId="{D34A3A53-AE62-41CD-A915-20485285B63D}"/>
    <dgm:cxn modelId="{786FDCBD-4FEF-4318-9FFE-24C2BD7CBB37}" srcId="{86CF40A0-B83E-4070-B1F6-B0E7318D3A3F}" destId="{587E4845-677C-47A2-8462-E2245581BB49}" srcOrd="6" destOrd="0" parTransId="{0CB6E502-674F-4B9A-B81D-3294ABAAE8F9}" sibTransId="{9A98E770-A37A-4EFC-A625-D5EA33FA5ADD}"/>
    <dgm:cxn modelId="{DC47C29B-A128-4182-AB8D-FA7232D09CC3}" type="presOf" srcId="{62A2F2DF-EF71-47DB-A0B0-C83BB8EB596D}" destId="{162C08DA-C79F-4EDA-8711-8EB739427887}" srcOrd="1" destOrd="0" presId="urn:microsoft.com/office/officeart/2005/8/layout/list1"/>
    <dgm:cxn modelId="{148C62D8-095F-4257-8CC0-44F87B3368F6}" srcId="{86CF40A0-B83E-4070-B1F6-B0E7318D3A3F}" destId="{55F9F1C0-D24D-4A75-8987-C35F98051F45}" srcOrd="5" destOrd="0" parTransId="{528E7853-520C-45CA-9162-C8EB03407B49}" sibTransId="{62085BA6-D5C0-415C-AE37-89B37012693B}"/>
    <dgm:cxn modelId="{B236DACD-0BB8-44CB-A246-B13A970B97F1}" type="presOf" srcId="{24470AD1-999A-42ED-8A33-4D0E3EBC49CB}" destId="{677F8DFA-EF33-4A7D-A3C3-738F53961649}" srcOrd="1" destOrd="0" presId="urn:microsoft.com/office/officeart/2005/8/layout/list1"/>
    <dgm:cxn modelId="{0F895CF9-F802-4A4B-849B-91B44FBCEA57}" srcId="{86CF40A0-B83E-4070-B1F6-B0E7318D3A3F}" destId="{62A2F2DF-EF71-47DB-A0B0-C83BB8EB596D}" srcOrd="4" destOrd="0" parTransId="{55D0F33A-9038-4812-97BF-5B9546C6A6E0}" sibTransId="{9DD2F82E-F867-4014-B739-3D4241C1CFCB}"/>
    <dgm:cxn modelId="{D15151FC-4134-4FBD-9391-B6A0BB199CC4}" type="presOf" srcId="{55F9F1C0-D24D-4A75-8987-C35F98051F45}" destId="{D529EF9F-CC2C-4E80-8CA8-4635838C8060}" srcOrd="1" destOrd="0" presId="urn:microsoft.com/office/officeart/2005/8/layout/list1"/>
    <dgm:cxn modelId="{B5FDBFA3-399B-4A6F-B773-C51D11FC612C}" srcId="{86CF40A0-B83E-4070-B1F6-B0E7318D3A3F}" destId="{325C4533-0584-4A74-93D9-DFBB35C4175D}" srcOrd="1" destOrd="0" parTransId="{20B707FC-1A83-401F-B418-00C34BB68FBA}" sibTransId="{4557949E-F580-499D-AEB9-81DA631D79D5}"/>
    <dgm:cxn modelId="{E7C35629-3878-4EDA-854C-C8B29F3E5244}" type="presOf" srcId="{1A5C0C7F-FE8B-4A6F-B63B-7A032192F663}" destId="{58F0F16B-39E2-4CB0-B3B7-8BDCD0D918C6}" srcOrd="0" destOrd="0" presId="urn:microsoft.com/office/officeart/2005/8/layout/list1"/>
    <dgm:cxn modelId="{BB3396CF-C051-491F-9687-D75CECDD7FF9}" type="presParOf" srcId="{6814EC3D-9E1A-4BF1-9369-2D007D46860C}" destId="{35C3A570-69C3-45F9-A1B5-6A00AAA10442}" srcOrd="0" destOrd="0" presId="urn:microsoft.com/office/officeart/2005/8/layout/list1"/>
    <dgm:cxn modelId="{2906A5AC-23F8-4680-BAD7-F9E34013A6FF}" type="presParOf" srcId="{35C3A570-69C3-45F9-A1B5-6A00AAA10442}" destId="{779B14E1-8448-408C-AE67-52D299936C92}" srcOrd="0" destOrd="0" presId="urn:microsoft.com/office/officeart/2005/8/layout/list1"/>
    <dgm:cxn modelId="{C6E8850C-C758-4C22-B228-177EF4F56237}" type="presParOf" srcId="{35C3A570-69C3-45F9-A1B5-6A00AAA10442}" destId="{C495FCED-8708-4CD7-997F-C3CD049CA117}" srcOrd="1" destOrd="0" presId="urn:microsoft.com/office/officeart/2005/8/layout/list1"/>
    <dgm:cxn modelId="{930ED0FB-654C-4472-80BE-1A4DD2AC340E}" type="presParOf" srcId="{6814EC3D-9E1A-4BF1-9369-2D007D46860C}" destId="{8C566CAB-4605-41BD-90D6-A58EC8242826}" srcOrd="1" destOrd="0" presId="urn:microsoft.com/office/officeart/2005/8/layout/list1"/>
    <dgm:cxn modelId="{AE988923-D6C1-4D19-AF79-6CD3CF519472}" type="presParOf" srcId="{6814EC3D-9E1A-4BF1-9369-2D007D46860C}" destId="{64182C7C-FBDF-4B7D-AD9B-8928D25E90C8}" srcOrd="2" destOrd="0" presId="urn:microsoft.com/office/officeart/2005/8/layout/list1"/>
    <dgm:cxn modelId="{10C82F1B-3AD2-4E05-9F3A-E3BA7ADF52F5}" type="presParOf" srcId="{6814EC3D-9E1A-4BF1-9369-2D007D46860C}" destId="{28C6707A-5267-4930-B3C3-31A4D115E67B}" srcOrd="3" destOrd="0" presId="urn:microsoft.com/office/officeart/2005/8/layout/list1"/>
    <dgm:cxn modelId="{42F1B5BC-6CFF-486B-8FB8-8449656F641C}" type="presParOf" srcId="{6814EC3D-9E1A-4BF1-9369-2D007D46860C}" destId="{35464B0E-4D2A-4F6E-A361-9F89D7C2AA80}" srcOrd="4" destOrd="0" presId="urn:microsoft.com/office/officeart/2005/8/layout/list1"/>
    <dgm:cxn modelId="{105B39A4-4DF1-4B79-8E01-57B8C5BBF0CC}" type="presParOf" srcId="{35464B0E-4D2A-4F6E-A361-9F89D7C2AA80}" destId="{C8455CA4-8F54-4178-81B3-26CA674CC629}" srcOrd="0" destOrd="0" presId="urn:microsoft.com/office/officeart/2005/8/layout/list1"/>
    <dgm:cxn modelId="{C8B2240A-7766-4BB1-8BA9-09F525FC96F1}" type="presParOf" srcId="{35464B0E-4D2A-4F6E-A361-9F89D7C2AA80}" destId="{F9D33377-4D98-40E0-B854-00D758EF5540}" srcOrd="1" destOrd="0" presId="urn:microsoft.com/office/officeart/2005/8/layout/list1"/>
    <dgm:cxn modelId="{DF39515B-8529-412F-9C8C-CFBD3E08445B}" type="presParOf" srcId="{6814EC3D-9E1A-4BF1-9369-2D007D46860C}" destId="{4022035C-D0A8-4F23-8CD4-933589263EB8}" srcOrd="5" destOrd="0" presId="urn:microsoft.com/office/officeart/2005/8/layout/list1"/>
    <dgm:cxn modelId="{DD250CCF-E26B-41AD-A064-20A9C30E81C7}" type="presParOf" srcId="{6814EC3D-9E1A-4BF1-9369-2D007D46860C}" destId="{710CFA11-7130-4F1E-97DC-4CBEF87023EB}" srcOrd="6" destOrd="0" presId="urn:microsoft.com/office/officeart/2005/8/layout/list1"/>
    <dgm:cxn modelId="{FF4C91C2-A257-427E-99A7-19274C1AEA05}" type="presParOf" srcId="{6814EC3D-9E1A-4BF1-9369-2D007D46860C}" destId="{799FD9E7-6806-4936-A196-31438EA1F05B}" srcOrd="7" destOrd="0" presId="urn:microsoft.com/office/officeart/2005/8/layout/list1"/>
    <dgm:cxn modelId="{A823BE63-B42E-4336-AF29-16C5FECCECC6}" type="presParOf" srcId="{6814EC3D-9E1A-4BF1-9369-2D007D46860C}" destId="{516D0F3B-2291-4302-96E1-5BA065907238}" srcOrd="8" destOrd="0" presId="urn:microsoft.com/office/officeart/2005/8/layout/list1"/>
    <dgm:cxn modelId="{DD609E68-3485-44DF-B3BE-C30EB1917540}" type="presParOf" srcId="{516D0F3B-2291-4302-96E1-5BA065907238}" destId="{14B2502F-7C28-4532-85B8-18467E2EA965}" srcOrd="0" destOrd="0" presId="urn:microsoft.com/office/officeart/2005/8/layout/list1"/>
    <dgm:cxn modelId="{F6CC5357-C8C8-45C4-B380-883C81A3B2D9}" type="presParOf" srcId="{516D0F3B-2291-4302-96E1-5BA065907238}" destId="{677F8DFA-EF33-4A7D-A3C3-738F53961649}" srcOrd="1" destOrd="0" presId="urn:microsoft.com/office/officeart/2005/8/layout/list1"/>
    <dgm:cxn modelId="{AFD1555A-AE60-403F-A1E0-AFCC69BD16E1}" type="presParOf" srcId="{6814EC3D-9E1A-4BF1-9369-2D007D46860C}" destId="{0324F72D-254E-408E-AE1C-91D9401681EF}" srcOrd="9" destOrd="0" presId="urn:microsoft.com/office/officeart/2005/8/layout/list1"/>
    <dgm:cxn modelId="{082DDE4A-F110-4B18-8556-FE24BA6AAEEE}" type="presParOf" srcId="{6814EC3D-9E1A-4BF1-9369-2D007D46860C}" destId="{0F910D67-6F48-4C8D-956F-A96464D45134}" srcOrd="10" destOrd="0" presId="urn:microsoft.com/office/officeart/2005/8/layout/list1"/>
    <dgm:cxn modelId="{BCBC2EDA-0E1D-44B8-AB81-30495CE73A5A}" type="presParOf" srcId="{6814EC3D-9E1A-4BF1-9369-2D007D46860C}" destId="{9C953EE2-FBB8-4A5B-9B8E-8F5547EAFE53}" srcOrd="11" destOrd="0" presId="urn:microsoft.com/office/officeart/2005/8/layout/list1"/>
    <dgm:cxn modelId="{079FCC51-D64A-4F2F-A93A-764E5C1BFF47}" type="presParOf" srcId="{6814EC3D-9E1A-4BF1-9369-2D007D46860C}" destId="{7F2B677B-9584-41D5-850F-669F2BF2F254}" srcOrd="12" destOrd="0" presId="urn:microsoft.com/office/officeart/2005/8/layout/list1"/>
    <dgm:cxn modelId="{149E078E-A844-4A3B-A6AB-EFAE2590D851}" type="presParOf" srcId="{7F2B677B-9584-41D5-850F-669F2BF2F254}" destId="{55E82122-6067-4DA1-B5D4-F7976DB705D5}" srcOrd="0" destOrd="0" presId="urn:microsoft.com/office/officeart/2005/8/layout/list1"/>
    <dgm:cxn modelId="{B66C7D95-140C-47FE-BB6B-8A1C52B66D2E}" type="presParOf" srcId="{7F2B677B-9584-41D5-850F-669F2BF2F254}" destId="{92AECEB6-DCDA-4BA4-90DD-E5E4DAF05D51}" srcOrd="1" destOrd="0" presId="urn:microsoft.com/office/officeart/2005/8/layout/list1"/>
    <dgm:cxn modelId="{547E625F-EB75-479C-BB6F-4880BB82F885}" type="presParOf" srcId="{6814EC3D-9E1A-4BF1-9369-2D007D46860C}" destId="{B3BCD08F-E361-41DA-BF35-00D8CCEE81D5}" srcOrd="13" destOrd="0" presId="urn:microsoft.com/office/officeart/2005/8/layout/list1"/>
    <dgm:cxn modelId="{E00ADB29-8F3E-46E4-A23D-3B788A462216}" type="presParOf" srcId="{6814EC3D-9E1A-4BF1-9369-2D007D46860C}" destId="{AD600A95-8631-4C35-8E72-D9A5BBDCD6AF}" srcOrd="14" destOrd="0" presId="urn:microsoft.com/office/officeart/2005/8/layout/list1"/>
    <dgm:cxn modelId="{1179E83D-2387-4789-8378-9F765508B55E}" type="presParOf" srcId="{6814EC3D-9E1A-4BF1-9369-2D007D46860C}" destId="{78A7F077-72E4-4F36-BB27-119F1CA45B8D}" srcOrd="15" destOrd="0" presId="urn:microsoft.com/office/officeart/2005/8/layout/list1"/>
    <dgm:cxn modelId="{88F40118-FC71-43CF-A0AC-0BDC62AD15C2}" type="presParOf" srcId="{6814EC3D-9E1A-4BF1-9369-2D007D46860C}" destId="{D97E69CC-C7C5-44CA-86CF-F90ED000BFD4}" srcOrd="16" destOrd="0" presId="urn:microsoft.com/office/officeart/2005/8/layout/list1"/>
    <dgm:cxn modelId="{82DF2728-C4DB-4E8D-8AD6-A67BC1F7F8B1}" type="presParOf" srcId="{D97E69CC-C7C5-44CA-86CF-F90ED000BFD4}" destId="{A89432F6-22BC-4034-9DF3-B06EA446D3E4}" srcOrd="0" destOrd="0" presId="urn:microsoft.com/office/officeart/2005/8/layout/list1"/>
    <dgm:cxn modelId="{1B3C404A-084A-4E13-8EFE-2AFC61D3A4C0}" type="presParOf" srcId="{D97E69CC-C7C5-44CA-86CF-F90ED000BFD4}" destId="{162C08DA-C79F-4EDA-8711-8EB739427887}" srcOrd="1" destOrd="0" presId="urn:microsoft.com/office/officeart/2005/8/layout/list1"/>
    <dgm:cxn modelId="{A12718BE-C9C5-4AD9-A26E-4B58849F37EF}" type="presParOf" srcId="{6814EC3D-9E1A-4BF1-9369-2D007D46860C}" destId="{54081052-9FAD-4810-933D-F8BCAF54F970}" srcOrd="17" destOrd="0" presId="urn:microsoft.com/office/officeart/2005/8/layout/list1"/>
    <dgm:cxn modelId="{32953C73-477B-4A72-B445-76D16FC1AC03}" type="presParOf" srcId="{6814EC3D-9E1A-4BF1-9369-2D007D46860C}" destId="{5273F6BA-9D91-46FF-A6B5-809C0FE6A144}" srcOrd="18" destOrd="0" presId="urn:microsoft.com/office/officeart/2005/8/layout/list1"/>
    <dgm:cxn modelId="{9D8F38AF-3CE3-4AA0-956B-5639649C2C93}" type="presParOf" srcId="{6814EC3D-9E1A-4BF1-9369-2D007D46860C}" destId="{529776AC-E224-4581-A697-ED5DCDFA9B51}" srcOrd="19" destOrd="0" presId="urn:microsoft.com/office/officeart/2005/8/layout/list1"/>
    <dgm:cxn modelId="{F0AD1807-74C6-40B3-8B21-6AB8FF74F307}" type="presParOf" srcId="{6814EC3D-9E1A-4BF1-9369-2D007D46860C}" destId="{8396FD9D-4884-44EB-A6BD-420EA61EFC99}" srcOrd="20" destOrd="0" presId="urn:microsoft.com/office/officeart/2005/8/layout/list1"/>
    <dgm:cxn modelId="{B524140A-A202-4FE0-A977-F72D96421AFA}" type="presParOf" srcId="{8396FD9D-4884-44EB-A6BD-420EA61EFC99}" destId="{A812C750-EB3B-4180-9803-775BB1E32FD9}" srcOrd="0" destOrd="0" presId="urn:microsoft.com/office/officeart/2005/8/layout/list1"/>
    <dgm:cxn modelId="{3B0CACE9-25EA-45D7-A13B-046FF4837724}" type="presParOf" srcId="{8396FD9D-4884-44EB-A6BD-420EA61EFC99}" destId="{D529EF9F-CC2C-4E80-8CA8-4635838C8060}" srcOrd="1" destOrd="0" presId="urn:microsoft.com/office/officeart/2005/8/layout/list1"/>
    <dgm:cxn modelId="{0E70E508-0085-47E9-A852-928F6049382E}" type="presParOf" srcId="{6814EC3D-9E1A-4BF1-9369-2D007D46860C}" destId="{0465C6FA-03D9-4282-A242-7099F98F4702}" srcOrd="21" destOrd="0" presId="urn:microsoft.com/office/officeart/2005/8/layout/list1"/>
    <dgm:cxn modelId="{76AF93A9-02FC-454C-B528-E01D0C5CE20D}" type="presParOf" srcId="{6814EC3D-9E1A-4BF1-9369-2D007D46860C}" destId="{91A2AD09-E7AB-4545-AB69-1B83ED7CB996}" srcOrd="22" destOrd="0" presId="urn:microsoft.com/office/officeart/2005/8/layout/list1"/>
    <dgm:cxn modelId="{77C6644D-4B56-4635-84E0-67936AC2677F}" type="presParOf" srcId="{6814EC3D-9E1A-4BF1-9369-2D007D46860C}" destId="{C8ECC714-2834-47E0-970F-FF54631687C7}" srcOrd="23" destOrd="0" presId="urn:microsoft.com/office/officeart/2005/8/layout/list1"/>
    <dgm:cxn modelId="{3A9B6145-B6B5-4011-9625-5B21C2C624E6}" type="presParOf" srcId="{6814EC3D-9E1A-4BF1-9369-2D007D46860C}" destId="{7A0A5FB0-703B-4CA6-9AE2-EE85A651880E}" srcOrd="24" destOrd="0" presId="urn:microsoft.com/office/officeart/2005/8/layout/list1"/>
    <dgm:cxn modelId="{A7EAB4D3-EBD6-4959-9A5E-1E7627C050B6}" type="presParOf" srcId="{7A0A5FB0-703B-4CA6-9AE2-EE85A651880E}" destId="{2253D097-D835-414C-8881-ED7F9065C1B7}" srcOrd="0" destOrd="0" presId="urn:microsoft.com/office/officeart/2005/8/layout/list1"/>
    <dgm:cxn modelId="{D008D712-763E-4DCB-8381-9864C1A49FCB}" type="presParOf" srcId="{7A0A5FB0-703B-4CA6-9AE2-EE85A651880E}" destId="{4F9A317D-1FBB-461B-9C08-4A1F6B4F723A}" srcOrd="1" destOrd="0" presId="urn:microsoft.com/office/officeart/2005/8/layout/list1"/>
    <dgm:cxn modelId="{2CB4C18E-8524-40EB-8BB1-CF858DCE99DE}" type="presParOf" srcId="{6814EC3D-9E1A-4BF1-9369-2D007D46860C}" destId="{B5F1F5CD-3D11-4278-9CA6-1D44CD5B3240}" srcOrd="25" destOrd="0" presId="urn:microsoft.com/office/officeart/2005/8/layout/list1"/>
    <dgm:cxn modelId="{7F090DC7-999D-49FB-9B10-C99BBA1B020E}" type="presParOf" srcId="{6814EC3D-9E1A-4BF1-9369-2D007D46860C}" destId="{0557CF47-28D5-4F8C-8B03-A1985E4910CB}" srcOrd="26" destOrd="0" presId="urn:microsoft.com/office/officeart/2005/8/layout/list1"/>
    <dgm:cxn modelId="{42C57AD1-ED4F-4C12-9745-6D0E758A60D6}" type="presParOf" srcId="{6814EC3D-9E1A-4BF1-9369-2D007D46860C}" destId="{301A1AD7-72CC-4F33-8080-4A44462277DA}" srcOrd="27" destOrd="0" presId="urn:microsoft.com/office/officeart/2005/8/layout/list1"/>
    <dgm:cxn modelId="{27FA5DFA-DDD6-4CF1-8C83-5F203A3B3796}" type="presParOf" srcId="{6814EC3D-9E1A-4BF1-9369-2D007D46860C}" destId="{51842286-D8D2-4BEF-B6B5-EBA6F90B4CEE}" srcOrd="28" destOrd="0" presId="urn:microsoft.com/office/officeart/2005/8/layout/list1"/>
    <dgm:cxn modelId="{07782CBD-90A5-49DF-8E8E-D13FF9D310F5}" type="presParOf" srcId="{51842286-D8D2-4BEF-B6B5-EBA6F90B4CEE}" destId="{58F0F16B-39E2-4CB0-B3B7-8BDCD0D918C6}" srcOrd="0" destOrd="0" presId="urn:microsoft.com/office/officeart/2005/8/layout/list1"/>
    <dgm:cxn modelId="{69955B5E-8A9E-4B9C-BF09-3465A8BC38BE}" type="presParOf" srcId="{51842286-D8D2-4BEF-B6B5-EBA6F90B4CEE}" destId="{B2860B4E-1CB4-4FDC-91B2-3597D93BBCDE}" srcOrd="1" destOrd="0" presId="urn:microsoft.com/office/officeart/2005/8/layout/list1"/>
    <dgm:cxn modelId="{77698B36-2E37-4ED8-A26E-9C0791FBA788}" type="presParOf" srcId="{6814EC3D-9E1A-4BF1-9369-2D007D46860C}" destId="{8D9A7473-8FA7-4773-BBAE-2A6E8F281961}" srcOrd="29" destOrd="0" presId="urn:microsoft.com/office/officeart/2005/8/layout/list1"/>
    <dgm:cxn modelId="{26043330-0B56-4C1F-930E-6B33C022E369}" type="presParOf" srcId="{6814EC3D-9E1A-4BF1-9369-2D007D46860C}" destId="{3F314575-B520-4B56-AC7D-76B3DB0267A2}" srcOrd="30" destOrd="0" presId="urn:microsoft.com/office/officeart/2005/8/layout/list1"/>
    <dgm:cxn modelId="{97CFAE98-D240-4AD7-BB91-E450A5834A55}" type="presParOf" srcId="{6814EC3D-9E1A-4BF1-9369-2D007D46860C}" destId="{E719ED81-6B5A-44CA-9573-3BD5850C93EB}" srcOrd="31" destOrd="0" presId="urn:microsoft.com/office/officeart/2005/8/layout/list1"/>
    <dgm:cxn modelId="{BCB121E2-39F6-4266-9B29-06682CB72709}" type="presParOf" srcId="{6814EC3D-9E1A-4BF1-9369-2D007D46860C}" destId="{DE4E3F17-083F-4836-8329-1F7748555024}" srcOrd="32" destOrd="0" presId="urn:microsoft.com/office/officeart/2005/8/layout/list1"/>
    <dgm:cxn modelId="{D2573DCC-3A74-4439-801B-37B7AD75409E}" type="presParOf" srcId="{DE4E3F17-083F-4836-8329-1F7748555024}" destId="{FC9B4456-4AC8-4D1B-ACC0-5708F29F751E}" srcOrd="0" destOrd="0" presId="urn:microsoft.com/office/officeart/2005/8/layout/list1"/>
    <dgm:cxn modelId="{7BEAE1E6-81D8-4CB2-A54F-559106CFD4C3}" type="presParOf" srcId="{DE4E3F17-083F-4836-8329-1F7748555024}" destId="{9F410816-8180-4E74-B2CD-661AD9F9BF22}" srcOrd="1" destOrd="0" presId="urn:microsoft.com/office/officeart/2005/8/layout/list1"/>
    <dgm:cxn modelId="{07E9CFF4-3FAF-4645-8F1A-C2F099C29D6E}" type="presParOf" srcId="{6814EC3D-9E1A-4BF1-9369-2D007D46860C}" destId="{7C1AB949-7495-416D-B99F-5C7274EA4206}" srcOrd="33" destOrd="0" presId="urn:microsoft.com/office/officeart/2005/8/layout/list1"/>
    <dgm:cxn modelId="{EBD36760-E754-4183-B0C8-E73F764EEF8C}" type="presParOf" srcId="{6814EC3D-9E1A-4BF1-9369-2D007D46860C}" destId="{12B62ECB-09CF-47EF-AE9E-72046E4D85A8}" srcOrd="34" destOrd="0" presId="urn:microsoft.com/office/officeart/2005/8/layout/list1"/>
    <dgm:cxn modelId="{6B08B767-FD70-4B90-855F-2C0225472B06}" type="presParOf" srcId="{6814EC3D-9E1A-4BF1-9369-2D007D46860C}" destId="{95D986A3-24BF-408D-A843-A9D779B10B87}" srcOrd="35" destOrd="0" presId="urn:microsoft.com/office/officeart/2005/8/layout/list1"/>
    <dgm:cxn modelId="{7703EBAA-D8D8-46E3-B355-BDC847698E41}" type="presParOf" srcId="{6814EC3D-9E1A-4BF1-9369-2D007D46860C}" destId="{7F7DE838-F0C0-4201-BBEA-54990DE81CC0}" srcOrd="36" destOrd="0" presId="urn:microsoft.com/office/officeart/2005/8/layout/list1"/>
    <dgm:cxn modelId="{FDF974DE-EAFB-4CF2-989B-FDA3B5EAB960}" type="presParOf" srcId="{7F7DE838-F0C0-4201-BBEA-54990DE81CC0}" destId="{66EE09E0-E6F9-4D0F-8EF4-520C78480E1E}" srcOrd="0" destOrd="0" presId="urn:microsoft.com/office/officeart/2005/8/layout/list1"/>
    <dgm:cxn modelId="{4150B7C7-9FFC-43EF-8151-581195EEA624}" type="presParOf" srcId="{7F7DE838-F0C0-4201-BBEA-54990DE81CC0}" destId="{08B2CEA9-D42B-427D-A84C-9FDFE5F0FD2D}" srcOrd="1" destOrd="0" presId="urn:microsoft.com/office/officeart/2005/8/layout/list1"/>
    <dgm:cxn modelId="{943A8054-3EB4-48CC-BA20-5F5E2A8A5F08}" type="presParOf" srcId="{6814EC3D-9E1A-4BF1-9369-2D007D46860C}" destId="{F2812F90-DA66-4C60-A049-A8B12C72D480}" srcOrd="37" destOrd="0" presId="urn:microsoft.com/office/officeart/2005/8/layout/list1"/>
    <dgm:cxn modelId="{C81000CB-8587-4155-9D6A-D53DADCC7C47}" type="presParOf" srcId="{6814EC3D-9E1A-4BF1-9369-2D007D46860C}" destId="{FC0174FC-A7A2-4050-90EC-96EBCB825816}" srcOrd="38"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182C7C-FBDF-4B7D-AD9B-8928D25E90C8}">
      <dsp:nvSpPr>
        <dsp:cNvPr id="0" name=""/>
        <dsp:cNvSpPr/>
      </dsp:nvSpPr>
      <dsp:spPr>
        <a:xfrm>
          <a:off x="0" y="269639"/>
          <a:ext cx="13132305" cy="352800"/>
        </a:xfrm>
        <a:prstGeom prst="rect">
          <a:avLst/>
        </a:prstGeom>
        <a:solidFill>
          <a:schemeClr val="lt1">
            <a:alpha val="90000"/>
            <a:hueOff val="0"/>
            <a:satOff val="0"/>
            <a:lumOff val="0"/>
            <a:alphaOff val="0"/>
          </a:schemeClr>
        </a:solidFill>
        <a:ln w="9525" cap="flat" cmpd="sng" algn="ctr">
          <a:solidFill>
            <a:schemeClr val="accent1">
              <a:shade val="5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C495FCED-8708-4CD7-997F-C3CD049CA117}">
      <dsp:nvSpPr>
        <dsp:cNvPr id="0" name=""/>
        <dsp:cNvSpPr/>
      </dsp:nvSpPr>
      <dsp:spPr>
        <a:xfrm>
          <a:off x="656615" y="62999"/>
          <a:ext cx="9192613" cy="413280"/>
        </a:xfrm>
        <a:prstGeom prst="roundRect">
          <a:avLst/>
        </a:prstGeom>
        <a:gradFill rotWithShape="0">
          <a:gsLst>
            <a:gs pos="0">
              <a:schemeClr val="accent1">
                <a:shade val="50000"/>
                <a:hueOff val="0"/>
                <a:satOff val="0"/>
                <a:lumOff val="0"/>
                <a:alphaOff val="0"/>
                <a:tint val="50000"/>
                <a:satMod val="300000"/>
              </a:schemeClr>
            </a:gs>
            <a:gs pos="35000">
              <a:schemeClr val="accent1">
                <a:shade val="50000"/>
                <a:hueOff val="0"/>
                <a:satOff val="0"/>
                <a:lumOff val="0"/>
                <a:alphaOff val="0"/>
                <a:tint val="37000"/>
                <a:satMod val="300000"/>
              </a:schemeClr>
            </a:gs>
            <a:gs pos="100000">
              <a:schemeClr val="accent1">
                <a:shade val="5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7459" tIns="0" rIns="347459" bIns="0" numCol="1" spcCol="1270" anchor="ctr" anchorCtr="0">
          <a:noAutofit/>
        </a:bodyPr>
        <a:lstStyle/>
        <a:p>
          <a:pPr lvl="0" algn="l" defTabSz="977900">
            <a:lnSpc>
              <a:spcPct val="90000"/>
            </a:lnSpc>
            <a:spcBef>
              <a:spcPct val="0"/>
            </a:spcBef>
            <a:spcAft>
              <a:spcPct val="35000"/>
            </a:spcAft>
          </a:pPr>
          <a:r>
            <a:rPr lang="es-EC" sz="2200" b="1" kern="1200" dirty="0" smtClean="0">
              <a:latin typeface="Calibri" panose="020F0502020204030204" pitchFamily="34" charset="0"/>
              <a:ea typeface="Calibri" panose="020F0502020204030204" pitchFamily="34" charset="0"/>
              <a:cs typeface="Times New Roman" panose="02020603050405020304" pitchFamily="18" charset="0"/>
            </a:rPr>
            <a:t>GADs Municipales</a:t>
          </a:r>
          <a:endParaRPr lang="es-EC" sz="2200" kern="1200" dirty="0"/>
        </a:p>
      </dsp:txBody>
      <dsp:txXfrm>
        <a:off x="676790" y="83174"/>
        <a:ext cx="9152263" cy="372930"/>
      </dsp:txXfrm>
    </dsp:sp>
    <dsp:sp modelId="{710CFA11-7130-4F1E-97DC-4CBEF87023EB}">
      <dsp:nvSpPr>
        <dsp:cNvPr id="0" name=""/>
        <dsp:cNvSpPr/>
      </dsp:nvSpPr>
      <dsp:spPr>
        <a:xfrm>
          <a:off x="0" y="904679"/>
          <a:ext cx="13132305" cy="352800"/>
        </a:xfrm>
        <a:prstGeom prst="rect">
          <a:avLst/>
        </a:prstGeom>
        <a:solidFill>
          <a:schemeClr val="lt1">
            <a:alpha val="90000"/>
            <a:hueOff val="0"/>
            <a:satOff val="0"/>
            <a:lumOff val="0"/>
            <a:alphaOff val="0"/>
          </a:schemeClr>
        </a:solidFill>
        <a:ln w="9525" cap="flat" cmpd="sng" algn="ctr">
          <a:solidFill>
            <a:schemeClr val="accent1">
              <a:shade val="50000"/>
              <a:hueOff val="72287"/>
              <a:satOff val="-1512"/>
              <a:lumOff val="8413"/>
              <a:alphaOff val="0"/>
            </a:schemeClr>
          </a:solidFill>
          <a:prstDash val="solid"/>
        </a:ln>
        <a:effectLst/>
      </dsp:spPr>
      <dsp:style>
        <a:lnRef idx="1">
          <a:scrgbClr r="0" g="0" b="0"/>
        </a:lnRef>
        <a:fillRef idx="1">
          <a:scrgbClr r="0" g="0" b="0"/>
        </a:fillRef>
        <a:effectRef idx="0">
          <a:scrgbClr r="0" g="0" b="0"/>
        </a:effectRef>
        <a:fontRef idx="minor"/>
      </dsp:style>
    </dsp:sp>
    <dsp:sp modelId="{F9D33377-4D98-40E0-B854-00D758EF5540}">
      <dsp:nvSpPr>
        <dsp:cNvPr id="0" name=""/>
        <dsp:cNvSpPr/>
      </dsp:nvSpPr>
      <dsp:spPr>
        <a:xfrm>
          <a:off x="656615" y="698039"/>
          <a:ext cx="9192613" cy="413280"/>
        </a:xfrm>
        <a:prstGeom prst="roundRect">
          <a:avLst/>
        </a:prstGeom>
        <a:gradFill rotWithShape="0">
          <a:gsLst>
            <a:gs pos="0">
              <a:schemeClr val="accent1">
                <a:shade val="50000"/>
                <a:hueOff val="72287"/>
                <a:satOff val="-1512"/>
                <a:lumOff val="8413"/>
                <a:alphaOff val="0"/>
                <a:tint val="50000"/>
                <a:satMod val="300000"/>
              </a:schemeClr>
            </a:gs>
            <a:gs pos="35000">
              <a:schemeClr val="accent1">
                <a:shade val="50000"/>
                <a:hueOff val="72287"/>
                <a:satOff val="-1512"/>
                <a:lumOff val="8413"/>
                <a:alphaOff val="0"/>
                <a:tint val="37000"/>
                <a:satMod val="300000"/>
              </a:schemeClr>
            </a:gs>
            <a:gs pos="100000">
              <a:schemeClr val="accent1">
                <a:shade val="50000"/>
                <a:hueOff val="72287"/>
                <a:satOff val="-1512"/>
                <a:lumOff val="8413"/>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7459" tIns="0" rIns="347459" bIns="0" numCol="1" spcCol="1270" anchor="ctr" anchorCtr="0">
          <a:noAutofit/>
        </a:bodyPr>
        <a:lstStyle/>
        <a:p>
          <a:pPr lvl="0" algn="l" defTabSz="977900">
            <a:lnSpc>
              <a:spcPct val="90000"/>
            </a:lnSpc>
            <a:spcBef>
              <a:spcPct val="0"/>
            </a:spcBef>
            <a:spcAft>
              <a:spcPct val="35000"/>
            </a:spcAft>
          </a:pPr>
          <a:r>
            <a:rPr lang="es-EC" sz="2200" kern="1200" smtClean="0">
              <a:latin typeface="Calibri" panose="020F0502020204030204" pitchFamily="34" charset="0"/>
              <a:ea typeface="Calibri" panose="020F0502020204030204" pitchFamily="34" charset="0"/>
              <a:cs typeface="Times New Roman" panose="02020603050405020304" pitchFamily="18" charset="0"/>
            </a:rPr>
            <a:t>Para uso del INEC</a:t>
          </a:r>
          <a:endParaRPr lang="es-EC" sz="2200" kern="1200" dirty="0">
            <a:latin typeface="Calibri" panose="020F0502020204030204" pitchFamily="34" charset="0"/>
            <a:ea typeface="Calibri" panose="020F0502020204030204" pitchFamily="34" charset="0"/>
            <a:cs typeface="Times New Roman" panose="02020603050405020304" pitchFamily="18" charset="0"/>
          </a:endParaRPr>
        </a:p>
      </dsp:txBody>
      <dsp:txXfrm>
        <a:off x="676790" y="718214"/>
        <a:ext cx="9152263" cy="372930"/>
      </dsp:txXfrm>
    </dsp:sp>
    <dsp:sp modelId="{0F910D67-6F48-4C8D-956F-A96464D45134}">
      <dsp:nvSpPr>
        <dsp:cNvPr id="0" name=""/>
        <dsp:cNvSpPr/>
      </dsp:nvSpPr>
      <dsp:spPr>
        <a:xfrm>
          <a:off x="0" y="1539719"/>
          <a:ext cx="13132305" cy="352800"/>
        </a:xfrm>
        <a:prstGeom prst="rect">
          <a:avLst/>
        </a:prstGeom>
        <a:solidFill>
          <a:schemeClr val="lt1">
            <a:alpha val="90000"/>
            <a:hueOff val="0"/>
            <a:satOff val="0"/>
            <a:lumOff val="0"/>
            <a:alphaOff val="0"/>
          </a:schemeClr>
        </a:solidFill>
        <a:ln w="9525" cap="flat" cmpd="sng" algn="ctr">
          <a:solidFill>
            <a:schemeClr val="accent1">
              <a:shade val="50000"/>
              <a:hueOff val="144575"/>
              <a:satOff val="-3024"/>
              <a:lumOff val="16825"/>
              <a:alphaOff val="0"/>
            </a:schemeClr>
          </a:solidFill>
          <a:prstDash val="solid"/>
        </a:ln>
        <a:effectLst/>
      </dsp:spPr>
      <dsp:style>
        <a:lnRef idx="1">
          <a:scrgbClr r="0" g="0" b="0"/>
        </a:lnRef>
        <a:fillRef idx="1">
          <a:scrgbClr r="0" g="0" b="0"/>
        </a:fillRef>
        <a:effectRef idx="0">
          <a:scrgbClr r="0" g="0" b="0"/>
        </a:effectRef>
        <a:fontRef idx="minor"/>
      </dsp:style>
    </dsp:sp>
    <dsp:sp modelId="{677F8DFA-EF33-4A7D-A3C3-738F53961649}">
      <dsp:nvSpPr>
        <dsp:cNvPr id="0" name=""/>
        <dsp:cNvSpPr/>
      </dsp:nvSpPr>
      <dsp:spPr>
        <a:xfrm>
          <a:off x="656615" y="1333079"/>
          <a:ext cx="9192613" cy="413280"/>
        </a:xfrm>
        <a:prstGeom prst="roundRect">
          <a:avLst/>
        </a:prstGeom>
        <a:gradFill rotWithShape="0">
          <a:gsLst>
            <a:gs pos="0">
              <a:schemeClr val="accent1">
                <a:shade val="50000"/>
                <a:hueOff val="144575"/>
                <a:satOff val="-3024"/>
                <a:lumOff val="16825"/>
                <a:alphaOff val="0"/>
                <a:tint val="50000"/>
                <a:satMod val="300000"/>
              </a:schemeClr>
            </a:gs>
            <a:gs pos="35000">
              <a:schemeClr val="accent1">
                <a:shade val="50000"/>
                <a:hueOff val="144575"/>
                <a:satOff val="-3024"/>
                <a:lumOff val="16825"/>
                <a:alphaOff val="0"/>
                <a:tint val="37000"/>
                <a:satMod val="300000"/>
              </a:schemeClr>
            </a:gs>
            <a:gs pos="100000">
              <a:schemeClr val="accent1">
                <a:shade val="50000"/>
                <a:hueOff val="144575"/>
                <a:satOff val="-3024"/>
                <a:lumOff val="16825"/>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7459" tIns="0" rIns="347459" bIns="0" numCol="1" spcCol="1270" anchor="ctr" anchorCtr="0">
          <a:noAutofit/>
        </a:bodyPr>
        <a:lstStyle/>
        <a:p>
          <a:pPr lvl="0" algn="l" defTabSz="977900">
            <a:lnSpc>
              <a:spcPct val="90000"/>
            </a:lnSpc>
            <a:spcBef>
              <a:spcPct val="0"/>
            </a:spcBef>
            <a:spcAft>
              <a:spcPct val="35000"/>
            </a:spcAft>
          </a:pPr>
          <a:r>
            <a:rPr lang="es-EC" sz="2200" kern="1200" smtClean="0">
              <a:latin typeface="Calibri" panose="020F0502020204030204" pitchFamily="34" charset="0"/>
              <a:ea typeface="Calibri" panose="020F0502020204030204" pitchFamily="34" charset="0"/>
              <a:cs typeface="Times New Roman" panose="02020603050405020304" pitchFamily="18" charset="0"/>
            </a:rPr>
            <a:t>Capítulo I – Identificación y ubicación</a:t>
          </a:r>
          <a:endParaRPr lang="es-EC" sz="2200" kern="1200" dirty="0">
            <a:latin typeface="Calibri" panose="020F0502020204030204" pitchFamily="34" charset="0"/>
            <a:ea typeface="Calibri" panose="020F0502020204030204" pitchFamily="34" charset="0"/>
            <a:cs typeface="Times New Roman" panose="02020603050405020304" pitchFamily="18" charset="0"/>
          </a:endParaRPr>
        </a:p>
      </dsp:txBody>
      <dsp:txXfrm>
        <a:off x="676790" y="1353254"/>
        <a:ext cx="9152263" cy="372930"/>
      </dsp:txXfrm>
    </dsp:sp>
    <dsp:sp modelId="{AD600A95-8631-4C35-8E72-D9A5BBDCD6AF}">
      <dsp:nvSpPr>
        <dsp:cNvPr id="0" name=""/>
        <dsp:cNvSpPr/>
      </dsp:nvSpPr>
      <dsp:spPr>
        <a:xfrm>
          <a:off x="0" y="2174759"/>
          <a:ext cx="13132305" cy="352800"/>
        </a:xfrm>
        <a:prstGeom prst="rect">
          <a:avLst/>
        </a:prstGeom>
        <a:solidFill>
          <a:schemeClr val="lt1">
            <a:alpha val="90000"/>
            <a:hueOff val="0"/>
            <a:satOff val="0"/>
            <a:lumOff val="0"/>
            <a:alphaOff val="0"/>
          </a:schemeClr>
        </a:solidFill>
        <a:ln w="9525" cap="flat" cmpd="sng" algn="ctr">
          <a:solidFill>
            <a:schemeClr val="accent1">
              <a:shade val="50000"/>
              <a:hueOff val="216862"/>
              <a:satOff val="-4536"/>
              <a:lumOff val="25238"/>
              <a:alphaOff val="0"/>
            </a:schemeClr>
          </a:solidFill>
          <a:prstDash val="solid"/>
        </a:ln>
        <a:effectLst/>
      </dsp:spPr>
      <dsp:style>
        <a:lnRef idx="1">
          <a:scrgbClr r="0" g="0" b="0"/>
        </a:lnRef>
        <a:fillRef idx="1">
          <a:scrgbClr r="0" g="0" b="0"/>
        </a:fillRef>
        <a:effectRef idx="0">
          <a:scrgbClr r="0" g="0" b="0"/>
        </a:effectRef>
        <a:fontRef idx="minor"/>
      </dsp:style>
    </dsp:sp>
    <dsp:sp modelId="{92AECEB6-DCDA-4BA4-90DD-E5E4DAF05D51}">
      <dsp:nvSpPr>
        <dsp:cNvPr id="0" name=""/>
        <dsp:cNvSpPr/>
      </dsp:nvSpPr>
      <dsp:spPr>
        <a:xfrm>
          <a:off x="656615" y="1968119"/>
          <a:ext cx="9192613" cy="413280"/>
        </a:xfrm>
        <a:prstGeom prst="roundRect">
          <a:avLst/>
        </a:prstGeom>
        <a:gradFill rotWithShape="0">
          <a:gsLst>
            <a:gs pos="0">
              <a:schemeClr val="accent1">
                <a:shade val="50000"/>
                <a:hueOff val="216862"/>
                <a:satOff val="-4536"/>
                <a:lumOff val="25238"/>
                <a:alphaOff val="0"/>
                <a:tint val="50000"/>
                <a:satMod val="300000"/>
              </a:schemeClr>
            </a:gs>
            <a:gs pos="35000">
              <a:schemeClr val="accent1">
                <a:shade val="50000"/>
                <a:hueOff val="216862"/>
                <a:satOff val="-4536"/>
                <a:lumOff val="25238"/>
                <a:alphaOff val="0"/>
                <a:tint val="37000"/>
                <a:satMod val="300000"/>
              </a:schemeClr>
            </a:gs>
            <a:gs pos="100000">
              <a:schemeClr val="accent1">
                <a:shade val="50000"/>
                <a:hueOff val="216862"/>
                <a:satOff val="-4536"/>
                <a:lumOff val="25238"/>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7459" tIns="0" rIns="347459" bIns="0" numCol="1" spcCol="1270" anchor="ctr" anchorCtr="0">
          <a:noAutofit/>
        </a:bodyPr>
        <a:lstStyle/>
        <a:p>
          <a:pPr lvl="0" algn="l" defTabSz="977900">
            <a:lnSpc>
              <a:spcPct val="90000"/>
            </a:lnSpc>
            <a:spcBef>
              <a:spcPct val="0"/>
            </a:spcBef>
            <a:spcAft>
              <a:spcPct val="35000"/>
            </a:spcAft>
          </a:pPr>
          <a:r>
            <a:rPr lang="es-EC" sz="2200" kern="1200" smtClean="0">
              <a:latin typeface="Calibri" panose="020F0502020204030204" pitchFamily="34" charset="0"/>
              <a:ea typeface="Calibri" panose="020F0502020204030204" pitchFamily="34" charset="0"/>
              <a:cs typeface="Times New Roman" panose="02020603050405020304" pitchFamily="18" charset="0"/>
            </a:rPr>
            <a:t>Capítulo II – Información General</a:t>
          </a:r>
          <a:endParaRPr lang="es-EC" sz="2200" kern="1200" dirty="0">
            <a:latin typeface="Calibri" panose="020F0502020204030204" pitchFamily="34" charset="0"/>
            <a:ea typeface="Calibri" panose="020F0502020204030204" pitchFamily="34" charset="0"/>
            <a:cs typeface="Times New Roman" panose="02020603050405020304" pitchFamily="18" charset="0"/>
          </a:endParaRPr>
        </a:p>
      </dsp:txBody>
      <dsp:txXfrm>
        <a:off x="676790" y="1988294"/>
        <a:ext cx="9152263" cy="372930"/>
      </dsp:txXfrm>
    </dsp:sp>
    <dsp:sp modelId="{5273F6BA-9D91-46FF-A6B5-809C0FE6A144}">
      <dsp:nvSpPr>
        <dsp:cNvPr id="0" name=""/>
        <dsp:cNvSpPr/>
      </dsp:nvSpPr>
      <dsp:spPr>
        <a:xfrm>
          <a:off x="0" y="2809799"/>
          <a:ext cx="13132305" cy="352800"/>
        </a:xfrm>
        <a:prstGeom prst="rect">
          <a:avLst/>
        </a:prstGeom>
        <a:solidFill>
          <a:schemeClr val="lt1">
            <a:alpha val="90000"/>
            <a:hueOff val="0"/>
            <a:satOff val="0"/>
            <a:lumOff val="0"/>
            <a:alphaOff val="0"/>
          </a:schemeClr>
        </a:solidFill>
        <a:ln w="9525" cap="flat" cmpd="sng" algn="ctr">
          <a:solidFill>
            <a:schemeClr val="accent1">
              <a:shade val="50000"/>
              <a:hueOff val="289150"/>
              <a:satOff val="-6048"/>
              <a:lumOff val="33650"/>
              <a:alphaOff val="0"/>
            </a:schemeClr>
          </a:solidFill>
          <a:prstDash val="solid"/>
        </a:ln>
        <a:effectLst/>
      </dsp:spPr>
      <dsp:style>
        <a:lnRef idx="1">
          <a:scrgbClr r="0" g="0" b="0"/>
        </a:lnRef>
        <a:fillRef idx="1">
          <a:scrgbClr r="0" g="0" b="0"/>
        </a:fillRef>
        <a:effectRef idx="0">
          <a:scrgbClr r="0" g="0" b="0"/>
        </a:effectRef>
        <a:fontRef idx="minor"/>
      </dsp:style>
    </dsp:sp>
    <dsp:sp modelId="{162C08DA-C79F-4EDA-8711-8EB739427887}">
      <dsp:nvSpPr>
        <dsp:cNvPr id="0" name=""/>
        <dsp:cNvSpPr/>
      </dsp:nvSpPr>
      <dsp:spPr>
        <a:xfrm>
          <a:off x="656615" y="2603159"/>
          <a:ext cx="9192613" cy="413280"/>
        </a:xfrm>
        <a:prstGeom prst="roundRect">
          <a:avLst/>
        </a:prstGeom>
        <a:gradFill rotWithShape="0">
          <a:gsLst>
            <a:gs pos="0">
              <a:schemeClr val="accent1">
                <a:shade val="50000"/>
                <a:hueOff val="289150"/>
                <a:satOff val="-6048"/>
                <a:lumOff val="33650"/>
                <a:alphaOff val="0"/>
                <a:tint val="50000"/>
                <a:satMod val="300000"/>
              </a:schemeClr>
            </a:gs>
            <a:gs pos="35000">
              <a:schemeClr val="accent1">
                <a:shade val="50000"/>
                <a:hueOff val="289150"/>
                <a:satOff val="-6048"/>
                <a:lumOff val="33650"/>
                <a:alphaOff val="0"/>
                <a:tint val="37000"/>
                <a:satMod val="300000"/>
              </a:schemeClr>
            </a:gs>
            <a:gs pos="100000">
              <a:schemeClr val="accent1">
                <a:shade val="50000"/>
                <a:hueOff val="289150"/>
                <a:satOff val="-6048"/>
                <a:lumOff val="3365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7459" tIns="0" rIns="347459" bIns="0" numCol="1" spcCol="1270" anchor="ctr" anchorCtr="0">
          <a:noAutofit/>
        </a:bodyPr>
        <a:lstStyle/>
        <a:p>
          <a:pPr lvl="0" algn="l" defTabSz="977900">
            <a:lnSpc>
              <a:spcPct val="90000"/>
            </a:lnSpc>
            <a:spcBef>
              <a:spcPct val="0"/>
            </a:spcBef>
            <a:spcAft>
              <a:spcPct val="35000"/>
            </a:spcAft>
          </a:pPr>
          <a:r>
            <a:rPr lang="es-EC" sz="2200" kern="1200" smtClean="0">
              <a:latin typeface="Calibri" panose="020F0502020204030204" pitchFamily="34" charset="0"/>
              <a:ea typeface="Calibri" panose="020F0502020204030204" pitchFamily="34" charset="0"/>
              <a:cs typeface="Times New Roman" panose="02020603050405020304" pitchFamily="18" charset="0"/>
            </a:rPr>
            <a:t>Capítulo III – Residuos Sólidos</a:t>
          </a:r>
          <a:endParaRPr lang="es-EC" sz="2200" kern="1200" dirty="0">
            <a:latin typeface="Calibri" panose="020F0502020204030204" pitchFamily="34" charset="0"/>
            <a:ea typeface="Calibri" panose="020F0502020204030204" pitchFamily="34" charset="0"/>
            <a:cs typeface="Times New Roman" panose="02020603050405020304" pitchFamily="18" charset="0"/>
          </a:endParaRPr>
        </a:p>
      </dsp:txBody>
      <dsp:txXfrm>
        <a:off x="676790" y="2623334"/>
        <a:ext cx="9152263" cy="372930"/>
      </dsp:txXfrm>
    </dsp:sp>
    <dsp:sp modelId="{91A2AD09-E7AB-4545-AB69-1B83ED7CB996}">
      <dsp:nvSpPr>
        <dsp:cNvPr id="0" name=""/>
        <dsp:cNvSpPr/>
      </dsp:nvSpPr>
      <dsp:spPr>
        <a:xfrm>
          <a:off x="0" y="3444839"/>
          <a:ext cx="13132305" cy="352800"/>
        </a:xfrm>
        <a:prstGeom prst="rect">
          <a:avLst/>
        </a:prstGeom>
        <a:solidFill>
          <a:schemeClr val="lt1">
            <a:alpha val="90000"/>
            <a:hueOff val="0"/>
            <a:satOff val="0"/>
            <a:lumOff val="0"/>
            <a:alphaOff val="0"/>
          </a:schemeClr>
        </a:solidFill>
        <a:ln w="9525" cap="flat" cmpd="sng" algn="ctr">
          <a:solidFill>
            <a:schemeClr val="accent1">
              <a:shade val="50000"/>
              <a:hueOff val="361437"/>
              <a:satOff val="-7560"/>
              <a:lumOff val="42063"/>
              <a:alphaOff val="0"/>
            </a:schemeClr>
          </a:solidFill>
          <a:prstDash val="solid"/>
        </a:ln>
        <a:effectLst/>
      </dsp:spPr>
      <dsp:style>
        <a:lnRef idx="1">
          <a:scrgbClr r="0" g="0" b="0"/>
        </a:lnRef>
        <a:fillRef idx="1">
          <a:scrgbClr r="0" g="0" b="0"/>
        </a:fillRef>
        <a:effectRef idx="0">
          <a:scrgbClr r="0" g="0" b="0"/>
        </a:effectRef>
        <a:fontRef idx="minor"/>
      </dsp:style>
    </dsp:sp>
    <dsp:sp modelId="{D529EF9F-CC2C-4E80-8CA8-4635838C8060}">
      <dsp:nvSpPr>
        <dsp:cNvPr id="0" name=""/>
        <dsp:cNvSpPr/>
      </dsp:nvSpPr>
      <dsp:spPr>
        <a:xfrm>
          <a:off x="656615" y="3238199"/>
          <a:ext cx="9192613" cy="413280"/>
        </a:xfrm>
        <a:prstGeom prst="roundRect">
          <a:avLst/>
        </a:prstGeom>
        <a:gradFill rotWithShape="0">
          <a:gsLst>
            <a:gs pos="0">
              <a:schemeClr val="accent1">
                <a:shade val="50000"/>
                <a:hueOff val="361437"/>
                <a:satOff val="-7560"/>
                <a:lumOff val="42063"/>
                <a:alphaOff val="0"/>
                <a:tint val="50000"/>
                <a:satMod val="300000"/>
              </a:schemeClr>
            </a:gs>
            <a:gs pos="35000">
              <a:schemeClr val="accent1">
                <a:shade val="50000"/>
                <a:hueOff val="361437"/>
                <a:satOff val="-7560"/>
                <a:lumOff val="42063"/>
                <a:alphaOff val="0"/>
                <a:tint val="37000"/>
                <a:satMod val="300000"/>
              </a:schemeClr>
            </a:gs>
            <a:gs pos="100000">
              <a:schemeClr val="accent1">
                <a:shade val="50000"/>
                <a:hueOff val="361437"/>
                <a:satOff val="-7560"/>
                <a:lumOff val="42063"/>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7459" tIns="0" rIns="347459" bIns="0" numCol="1" spcCol="1270" anchor="ctr" anchorCtr="0">
          <a:noAutofit/>
        </a:bodyPr>
        <a:lstStyle/>
        <a:p>
          <a:pPr lvl="0" algn="l" defTabSz="977900">
            <a:lnSpc>
              <a:spcPct val="90000"/>
            </a:lnSpc>
            <a:spcBef>
              <a:spcPct val="0"/>
            </a:spcBef>
            <a:spcAft>
              <a:spcPct val="35000"/>
            </a:spcAft>
          </a:pPr>
          <a:r>
            <a:rPr lang="es-EC" sz="2200" kern="1200" smtClean="0">
              <a:latin typeface="Calibri" panose="020F0502020204030204" pitchFamily="34" charset="0"/>
              <a:ea typeface="Calibri" panose="020F0502020204030204" pitchFamily="34" charset="0"/>
              <a:cs typeface="Times New Roman" panose="02020603050405020304" pitchFamily="18" charset="0"/>
            </a:rPr>
            <a:t>Capítulo IV – Recurso Agua</a:t>
          </a:r>
          <a:endParaRPr lang="es-EC" sz="2200" kern="1200" dirty="0">
            <a:latin typeface="Calibri" panose="020F0502020204030204" pitchFamily="34" charset="0"/>
            <a:ea typeface="Calibri" panose="020F0502020204030204" pitchFamily="34" charset="0"/>
            <a:cs typeface="Times New Roman" panose="02020603050405020304" pitchFamily="18" charset="0"/>
          </a:endParaRPr>
        </a:p>
      </dsp:txBody>
      <dsp:txXfrm>
        <a:off x="676790" y="3258374"/>
        <a:ext cx="9152263" cy="372930"/>
      </dsp:txXfrm>
    </dsp:sp>
    <dsp:sp modelId="{0557CF47-28D5-4F8C-8B03-A1985E4910CB}">
      <dsp:nvSpPr>
        <dsp:cNvPr id="0" name=""/>
        <dsp:cNvSpPr/>
      </dsp:nvSpPr>
      <dsp:spPr>
        <a:xfrm>
          <a:off x="0" y="4079879"/>
          <a:ext cx="13132305" cy="352800"/>
        </a:xfrm>
        <a:prstGeom prst="rect">
          <a:avLst/>
        </a:prstGeom>
        <a:solidFill>
          <a:schemeClr val="lt1">
            <a:alpha val="90000"/>
            <a:hueOff val="0"/>
            <a:satOff val="0"/>
            <a:lumOff val="0"/>
            <a:alphaOff val="0"/>
          </a:schemeClr>
        </a:solidFill>
        <a:ln w="9525" cap="flat" cmpd="sng" algn="ctr">
          <a:solidFill>
            <a:schemeClr val="accent1">
              <a:shade val="50000"/>
              <a:hueOff val="289150"/>
              <a:satOff val="-6048"/>
              <a:lumOff val="33650"/>
              <a:alphaOff val="0"/>
            </a:schemeClr>
          </a:solidFill>
          <a:prstDash val="solid"/>
        </a:ln>
        <a:effectLst/>
      </dsp:spPr>
      <dsp:style>
        <a:lnRef idx="1">
          <a:scrgbClr r="0" g="0" b="0"/>
        </a:lnRef>
        <a:fillRef idx="1">
          <a:scrgbClr r="0" g="0" b="0"/>
        </a:fillRef>
        <a:effectRef idx="0">
          <a:scrgbClr r="0" g="0" b="0"/>
        </a:effectRef>
        <a:fontRef idx="minor"/>
      </dsp:style>
    </dsp:sp>
    <dsp:sp modelId="{4F9A317D-1FBB-461B-9C08-4A1F6B4F723A}">
      <dsp:nvSpPr>
        <dsp:cNvPr id="0" name=""/>
        <dsp:cNvSpPr/>
      </dsp:nvSpPr>
      <dsp:spPr>
        <a:xfrm>
          <a:off x="656615" y="3873239"/>
          <a:ext cx="9192613" cy="413280"/>
        </a:xfrm>
        <a:prstGeom prst="roundRect">
          <a:avLst/>
        </a:prstGeom>
        <a:gradFill rotWithShape="0">
          <a:gsLst>
            <a:gs pos="0">
              <a:schemeClr val="accent1">
                <a:shade val="50000"/>
                <a:hueOff val="289150"/>
                <a:satOff val="-6048"/>
                <a:lumOff val="33650"/>
                <a:alphaOff val="0"/>
                <a:tint val="50000"/>
                <a:satMod val="300000"/>
              </a:schemeClr>
            </a:gs>
            <a:gs pos="35000">
              <a:schemeClr val="accent1">
                <a:shade val="50000"/>
                <a:hueOff val="289150"/>
                <a:satOff val="-6048"/>
                <a:lumOff val="33650"/>
                <a:alphaOff val="0"/>
                <a:tint val="37000"/>
                <a:satMod val="300000"/>
              </a:schemeClr>
            </a:gs>
            <a:gs pos="100000">
              <a:schemeClr val="accent1">
                <a:shade val="50000"/>
                <a:hueOff val="289150"/>
                <a:satOff val="-6048"/>
                <a:lumOff val="3365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7459" tIns="0" rIns="347459" bIns="0" numCol="1" spcCol="1270" anchor="ctr" anchorCtr="0">
          <a:noAutofit/>
        </a:bodyPr>
        <a:lstStyle/>
        <a:p>
          <a:pPr lvl="0" algn="l" defTabSz="977900">
            <a:lnSpc>
              <a:spcPct val="90000"/>
            </a:lnSpc>
            <a:spcBef>
              <a:spcPct val="0"/>
            </a:spcBef>
            <a:spcAft>
              <a:spcPct val="35000"/>
            </a:spcAft>
          </a:pPr>
          <a:r>
            <a:rPr lang="es-EC" sz="2200" kern="1200" dirty="0" smtClean="0">
              <a:latin typeface="Calibri" panose="020F0502020204030204" pitchFamily="34" charset="0"/>
              <a:ea typeface="Calibri" panose="020F0502020204030204" pitchFamily="34" charset="0"/>
              <a:cs typeface="Times New Roman" panose="02020603050405020304" pitchFamily="18" charset="0"/>
            </a:rPr>
            <a:t>Capítulo V – Ingresos Totales vs. Ingresos para Protección Ambiental</a:t>
          </a:r>
          <a:endParaRPr lang="es-EC" sz="2200" kern="1200" dirty="0">
            <a:latin typeface="Calibri" panose="020F0502020204030204" pitchFamily="34" charset="0"/>
            <a:ea typeface="Calibri" panose="020F0502020204030204" pitchFamily="34" charset="0"/>
            <a:cs typeface="Times New Roman" panose="02020603050405020304" pitchFamily="18" charset="0"/>
          </a:endParaRPr>
        </a:p>
      </dsp:txBody>
      <dsp:txXfrm>
        <a:off x="676790" y="3893414"/>
        <a:ext cx="9152263" cy="372930"/>
      </dsp:txXfrm>
    </dsp:sp>
    <dsp:sp modelId="{3F314575-B520-4B56-AC7D-76B3DB0267A2}">
      <dsp:nvSpPr>
        <dsp:cNvPr id="0" name=""/>
        <dsp:cNvSpPr/>
      </dsp:nvSpPr>
      <dsp:spPr>
        <a:xfrm>
          <a:off x="0" y="4714919"/>
          <a:ext cx="13132305" cy="352800"/>
        </a:xfrm>
        <a:prstGeom prst="rect">
          <a:avLst/>
        </a:prstGeom>
        <a:solidFill>
          <a:schemeClr val="lt1">
            <a:alpha val="90000"/>
            <a:hueOff val="0"/>
            <a:satOff val="0"/>
            <a:lumOff val="0"/>
            <a:alphaOff val="0"/>
          </a:schemeClr>
        </a:solidFill>
        <a:ln w="9525" cap="flat" cmpd="sng" algn="ctr">
          <a:solidFill>
            <a:schemeClr val="accent1">
              <a:shade val="50000"/>
              <a:hueOff val="216862"/>
              <a:satOff val="-4536"/>
              <a:lumOff val="25238"/>
              <a:alphaOff val="0"/>
            </a:schemeClr>
          </a:solidFill>
          <a:prstDash val="solid"/>
        </a:ln>
        <a:effectLst/>
      </dsp:spPr>
      <dsp:style>
        <a:lnRef idx="1">
          <a:scrgbClr r="0" g="0" b="0"/>
        </a:lnRef>
        <a:fillRef idx="1">
          <a:scrgbClr r="0" g="0" b="0"/>
        </a:fillRef>
        <a:effectRef idx="0">
          <a:scrgbClr r="0" g="0" b="0"/>
        </a:effectRef>
        <a:fontRef idx="minor"/>
      </dsp:style>
    </dsp:sp>
    <dsp:sp modelId="{B2860B4E-1CB4-4FDC-91B2-3597D93BBCDE}">
      <dsp:nvSpPr>
        <dsp:cNvPr id="0" name=""/>
        <dsp:cNvSpPr/>
      </dsp:nvSpPr>
      <dsp:spPr>
        <a:xfrm>
          <a:off x="656615" y="4508279"/>
          <a:ext cx="9192613" cy="413280"/>
        </a:xfrm>
        <a:prstGeom prst="roundRect">
          <a:avLst/>
        </a:prstGeom>
        <a:gradFill rotWithShape="0">
          <a:gsLst>
            <a:gs pos="0">
              <a:schemeClr val="accent1">
                <a:shade val="50000"/>
                <a:hueOff val="216862"/>
                <a:satOff val="-4536"/>
                <a:lumOff val="25238"/>
                <a:alphaOff val="0"/>
                <a:tint val="50000"/>
                <a:satMod val="300000"/>
              </a:schemeClr>
            </a:gs>
            <a:gs pos="35000">
              <a:schemeClr val="accent1">
                <a:shade val="50000"/>
                <a:hueOff val="216862"/>
                <a:satOff val="-4536"/>
                <a:lumOff val="25238"/>
                <a:alphaOff val="0"/>
                <a:tint val="37000"/>
                <a:satMod val="300000"/>
              </a:schemeClr>
            </a:gs>
            <a:gs pos="100000">
              <a:schemeClr val="accent1">
                <a:shade val="50000"/>
                <a:hueOff val="216862"/>
                <a:satOff val="-4536"/>
                <a:lumOff val="25238"/>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7459" tIns="0" rIns="347459" bIns="0" numCol="1" spcCol="1270" anchor="ctr" anchorCtr="0">
          <a:noAutofit/>
        </a:bodyPr>
        <a:lstStyle/>
        <a:p>
          <a:pPr lvl="0" algn="l" defTabSz="977900">
            <a:lnSpc>
              <a:spcPct val="90000"/>
            </a:lnSpc>
            <a:spcBef>
              <a:spcPct val="0"/>
            </a:spcBef>
            <a:spcAft>
              <a:spcPct val="35000"/>
            </a:spcAft>
          </a:pPr>
          <a:r>
            <a:rPr lang="es-EC" sz="2200" kern="1200" dirty="0" smtClean="0">
              <a:latin typeface="Calibri" panose="020F0502020204030204" pitchFamily="34" charset="0"/>
              <a:ea typeface="Calibri" panose="020F0502020204030204" pitchFamily="34" charset="0"/>
              <a:cs typeface="Times New Roman" panose="02020603050405020304" pitchFamily="18" charset="0"/>
            </a:rPr>
            <a:t>Capítulo VI – Personal designado a actividades de Gestión Ambiental</a:t>
          </a:r>
          <a:endParaRPr lang="es-EC" sz="2200" kern="1200" dirty="0">
            <a:latin typeface="Calibri" panose="020F0502020204030204" pitchFamily="34" charset="0"/>
            <a:ea typeface="Calibri" panose="020F0502020204030204" pitchFamily="34" charset="0"/>
            <a:cs typeface="Times New Roman" panose="02020603050405020304" pitchFamily="18" charset="0"/>
          </a:endParaRPr>
        </a:p>
      </dsp:txBody>
      <dsp:txXfrm>
        <a:off x="676790" y="4528454"/>
        <a:ext cx="9152263" cy="372930"/>
      </dsp:txXfrm>
    </dsp:sp>
    <dsp:sp modelId="{12B62ECB-09CF-47EF-AE9E-72046E4D85A8}">
      <dsp:nvSpPr>
        <dsp:cNvPr id="0" name=""/>
        <dsp:cNvSpPr/>
      </dsp:nvSpPr>
      <dsp:spPr>
        <a:xfrm>
          <a:off x="0" y="5349959"/>
          <a:ext cx="13132305" cy="352800"/>
        </a:xfrm>
        <a:prstGeom prst="rect">
          <a:avLst/>
        </a:prstGeom>
        <a:solidFill>
          <a:schemeClr val="lt1">
            <a:alpha val="90000"/>
            <a:hueOff val="0"/>
            <a:satOff val="0"/>
            <a:lumOff val="0"/>
            <a:alphaOff val="0"/>
          </a:schemeClr>
        </a:solidFill>
        <a:ln w="9525" cap="flat" cmpd="sng" algn="ctr">
          <a:solidFill>
            <a:schemeClr val="accent1">
              <a:shade val="50000"/>
              <a:hueOff val="144575"/>
              <a:satOff val="-3024"/>
              <a:lumOff val="16825"/>
              <a:alphaOff val="0"/>
            </a:schemeClr>
          </a:solidFill>
          <a:prstDash val="solid"/>
        </a:ln>
        <a:effectLst/>
      </dsp:spPr>
      <dsp:style>
        <a:lnRef idx="1">
          <a:scrgbClr r="0" g="0" b="0"/>
        </a:lnRef>
        <a:fillRef idx="1">
          <a:scrgbClr r="0" g="0" b="0"/>
        </a:fillRef>
        <a:effectRef idx="0">
          <a:scrgbClr r="0" g="0" b="0"/>
        </a:effectRef>
        <a:fontRef idx="minor"/>
      </dsp:style>
    </dsp:sp>
    <dsp:sp modelId="{9F410816-8180-4E74-B2CD-661AD9F9BF22}">
      <dsp:nvSpPr>
        <dsp:cNvPr id="0" name=""/>
        <dsp:cNvSpPr/>
      </dsp:nvSpPr>
      <dsp:spPr>
        <a:xfrm>
          <a:off x="656615" y="5143319"/>
          <a:ext cx="9192613" cy="413280"/>
        </a:xfrm>
        <a:prstGeom prst="roundRect">
          <a:avLst/>
        </a:prstGeom>
        <a:gradFill rotWithShape="0">
          <a:gsLst>
            <a:gs pos="0">
              <a:schemeClr val="accent1">
                <a:shade val="50000"/>
                <a:hueOff val="144575"/>
                <a:satOff val="-3024"/>
                <a:lumOff val="16825"/>
                <a:alphaOff val="0"/>
                <a:tint val="50000"/>
                <a:satMod val="300000"/>
              </a:schemeClr>
            </a:gs>
            <a:gs pos="35000">
              <a:schemeClr val="accent1">
                <a:shade val="50000"/>
                <a:hueOff val="144575"/>
                <a:satOff val="-3024"/>
                <a:lumOff val="16825"/>
                <a:alphaOff val="0"/>
                <a:tint val="37000"/>
                <a:satMod val="300000"/>
              </a:schemeClr>
            </a:gs>
            <a:gs pos="100000">
              <a:schemeClr val="accent1">
                <a:shade val="50000"/>
                <a:hueOff val="144575"/>
                <a:satOff val="-3024"/>
                <a:lumOff val="16825"/>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7459" tIns="0" rIns="347459" bIns="0" numCol="1" spcCol="1270" anchor="ctr" anchorCtr="0">
          <a:noAutofit/>
        </a:bodyPr>
        <a:lstStyle/>
        <a:p>
          <a:pPr lvl="0" algn="l" defTabSz="977900">
            <a:lnSpc>
              <a:spcPct val="90000"/>
            </a:lnSpc>
            <a:spcBef>
              <a:spcPct val="0"/>
            </a:spcBef>
            <a:spcAft>
              <a:spcPct val="35000"/>
            </a:spcAft>
          </a:pPr>
          <a:r>
            <a:rPr lang="es-EC" sz="2200" kern="1200" smtClean="0">
              <a:latin typeface="Calibri" panose="020F0502020204030204" pitchFamily="34" charset="0"/>
              <a:ea typeface="Calibri" panose="020F0502020204030204" pitchFamily="34" charset="0"/>
              <a:cs typeface="Times New Roman" panose="02020603050405020304" pitchFamily="18" charset="0"/>
            </a:rPr>
            <a:t>Capítulo VII – Gasto en Gestión Ambiental</a:t>
          </a:r>
          <a:endParaRPr lang="es-EC" sz="2200" kern="1200" dirty="0">
            <a:latin typeface="Calibri" panose="020F0502020204030204" pitchFamily="34" charset="0"/>
            <a:ea typeface="Calibri" panose="020F0502020204030204" pitchFamily="34" charset="0"/>
            <a:cs typeface="Times New Roman" panose="02020603050405020304" pitchFamily="18" charset="0"/>
          </a:endParaRPr>
        </a:p>
      </dsp:txBody>
      <dsp:txXfrm>
        <a:off x="676790" y="5163494"/>
        <a:ext cx="9152263" cy="372930"/>
      </dsp:txXfrm>
    </dsp:sp>
    <dsp:sp modelId="{FC0174FC-A7A2-4050-90EC-96EBCB825816}">
      <dsp:nvSpPr>
        <dsp:cNvPr id="0" name=""/>
        <dsp:cNvSpPr/>
      </dsp:nvSpPr>
      <dsp:spPr>
        <a:xfrm>
          <a:off x="0" y="5984999"/>
          <a:ext cx="13132305" cy="352800"/>
        </a:xfrm>
        <a:prstGeom prst="rect">
          <a:avLst/>
        </a:prstGeom>
        <a:solidFill>
          <a:schemeClr val="lt1">
            <a:alpha val="90000"/>
            <a:hueOff val="0"/>
            <a:satOff val="0"/>
            <a:lumOff val="0"/>
            <a:alphaOff val="0"/>
          </a:schemeClr>
        </a:solidFill>
        <a:ln w="9525" cap="flat" cmpd="sng" algn="ctr">
          <a:solidFill>
            <a:schemeClr val="accent1">
              <a:shade val="50000"/>
              <a:hueOff val="72287"/>
              <a:satOff val="-1512"/>
              <a:lumOff val="8413"/>
              <a:alphaOff val="0"/>
            </a:schemeClr>
          </a:solidFill>
          <a:prstDash val="solid"/>
        </a:ln>
        <a:effectLst/>
      </dsp:spPr>
      <dsp:style>
        <a:lnRef idx="1">
          <a:scrgbClr r="0" g="0" b="0"/>
        </a:lnRef>
        <a:fillRef idx="1">
          <a:scrgbClr r="0" g="0" b="0"/>
        </a:fillRef>
        <a:effectRef idx="0">
          <a:scrgbClr r="0" g="0" b="0"/>
        </a:effectRef>
        <a:fontRef idx="minor"/>
      </dsp:style>
    </dsp:sp>
    <dsp:sp modelId="{08B2CEA9-D42B-427D-A84C-9FDFE5F0FD2D}">
      <dsp:nvSpPr>
        <dsp:cNvPr id="0" name=""/>
        <dsp:cNvSpPr/>
      </dsp:nvSpPr>
      <dsp:spPr>
        <a:xfrm>
          <a:off x="656615" y="5778359"/>
          <a:ext cx="9192613" cy="413280"/>
        </a:xfrm>
        <a:prstGeom prst="roundRect">
          <a:avLst/>
        </a:prstGeom>
        <a:gradFill rotWithShape="0">
          <a:gsLst>
            <a:gs pos="0">
              <a:schemeClr val="accent1">
                <a:shade val="50000"/>
                <a:hueOff val="72287"/>
                <a:satOff val="-1512"/>
                <a:lumOff val="8413"/>
                <a:alphaOff val="0"/>
                <a:tint val="50000"/>
                <a:satMod val="300000"/>
              </a:schemeClr>
            </a:gs>
            <a:gs pos="35000">
              <a:schemeClr val="accent1">
                <a:shade val="50000"/>
                <a:hueOff val="72287"/>
                <a:satOff val="-1512"/>
                <a:lumOff val="8413"/>
                <a:alphaOff val="0"/>
                <a:tint val="37000"/>
                <a:satMod val="300000"/>
              </a:schemeClr>
            </a:gs>
            <a:gs pos="100000">
              <a:schemeClr val="accent1">
                <a:shade val="50000"/>
                <a:hueOff val="72287"/>
                <a:satOff val="-1512"/>
                <a:lumOff val="8413"/>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7459" tIns="0" rIns="347459" bIns="0" numCol="1" spcCol="1270" anchor="ctr" anchorCtr="0">
          <a:noAutofit/>
        </a:bodyPr>
        <a:lstStyle/>
        <a:p>
          <a:pPr lvl="0" algn="l" defTabSz="977900">
            <a:lnSpc>
              <a:spcPct val="90000"/>
            </a:lnSpc>
            <a:spcBef>
              <a:spcPct val="0"/>
            </a:spcBef>
            <a:spcAft>
              <a:spcPct val="35000"/>
            </a:spcAft>
          </a:pPr>
          <a:r>
            <a:rPr lang="es-EC" sz="2200" kern="1200" smtClean="0">
              <a:latin typeface="Calibri" panose="020F0502020204030204" pitchFamily="34" charset="0"/>
              <a:ea typeface="Calibri" panose="020F0502020204030204" pitchFamily="34" charset="0"/>
              <a:cs typeface="Times New Roman" panose="02020603050405020304" pitchFamily="18" charset="0"/>
            </a:rPr>
            <a:t>Capítulo VIII – Huella Ecológica</a:t>
          </a:r>
          <a:endParaRPr lang="es-EC" sz="2200" kern="1200" dirty="0">
            <a:effectLst/>
            <a:latin typeface="Calibri" panose="020F0502020204030204" pitchFamily="34" charset="0"/>
            <a:ea typeface="Calibri" panose="020F0502020204030204" pitchFamily="34" charset="0"/>
            <a:cs typeface="Times New Roman" panose="02020603050405020304" pitchFamily="18" charset="0"/>
          </a:endParaRPr>
        </a:p>
      </dsp:txBody>
      <dsp:txXfrm>
        <a:off x="676790" y="5798534"/>
        <a:ext cx="9152263" cy="37293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C"/>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D7B9D5-9171-4DCB-BAEE-2C73D1ADC994}" type="datetimeFigureOut">
              <a:rPr lang="es-EC" smtClean="0"/>
              <a:pPr/>
              <a:t>31/05/2017</a:t>
            </a:fld>
            <a:endParaRPr lang="es-EC"/>
          </a:p>
        </p:txBody>
      </p:sp>
      <p:sp>
        <p:nvSpPr>
          <p:cNvPr id="4" name="3 Marcador de imagen de diapositiva"/>
          <p:cNvSpPr>
            <a:spLocks noGrp="1" noRot="1" noChangeAspect="1"/>
          </p:cNvSpPr>
          <p:nvPr>
            <p:ph type="sldImg" idx="2"/>
          </p:nvPr>
        </p:nvSpPr>
        <p:spPr>
          <a:xfrm>
            <a:off x="447675" y="685800"/>
            <a:ext cx="5962650" cy="3429000"/>
          </a:xfrm>
          <a:prstGeom prst="rect">
            <a:avLst/>
          </a:prstGeom>
          <a:noFill/>
          <a:ln w="12700">
            <a:solidFill>
              <a:prstClr val="black"/>
            </a:solidFill>
          </a:ln>
        </p:spPr>
        <p:txBody>
          <a:bodyPr vert="horz" lIns="91440" tIns="45720" rIns="91440" bIns="45720" rtlCol="0" anchor="ctr"/>
          <a:lstStyle/>
          <a:p>
            <a:endParaRPr lang="es-EC"/>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C"/>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FF88E54-30E1-4A75-AA22-5CE1399C6D6D}" type="slidenum">
              <a:rPr lang="es-EC" smtClean="0"/>
              <a:pPr/>
              <a:t>‹Nº›</a:t>
            </a:fld>
            <a:endParaRPr lang="es-EC"/>
          </a:p>
        </p:txBody>
      </p:sp>
    </p:spTree>
    <p:extLst>
      <p:ext uri="{BB962C8B-B14F-4D97-AF65-F5344CB8AC3E}">
        <p14:creationId xmlns:p14="http://schemas.microsoft.com/office/powerpoint/2010/main" val="39421076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47675" y="685800"/>
            <a:ext cx="5962650" cy="3429000"/>
          </a:xfrm>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CFF88E54-30E1-4A75-AA22-5CE1399C6D6D}" type="slidenum">
              <a:rPr lang="es-EC" smtClean="0"/>
              <a:pPr/>
              <a:t>4</a:t>
            </a:fld>
            <a:endParaRPr lang="es-EC"/>
          </a:p>
        </p:txBody>
      </p:sp>
    </p:spTree>
    <p:extLst>
      <p:ext uri="{BB962C8B-B14F-4D97-AF65-F5344CB8AC3E}">
        <p14:creationId xmlns:p14="http://schemas.microsoft.com/office/powerpoint/2010/main" val="19884683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47675" y="685800"/>
            <a:ext cx="5962650" cy="34290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CFF88E54-30E1-4A75-AA22-5CE1399C6D6D}" type="slidenum">
              <a:rPr lang="es-EC" smtClean="0"/>
              <a:pPr/>
              <a:t>17</a:t>
            </a:fld>
            <a:endParaRPr lang="es-EC"/>
          </a:p>
        </p:txBody>
      </p:sp>
    </p:spTree>
    <p:extLst>
      <p:ext uri="{BB962C8B-B14F-4D97-AF65-F5344CB8AC3E}">
        <p14:creationId xmlns:p14="http://schemas.microsoft.com/office/powerpoint/2010/main" val="6581951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47675" y="685800"/>
            <a:ext cx="5962650" cy="34290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CFF88E54-30E1-4A75-AA22-5CE1399C6D6D}" type="slidenum">
              <a:rPr lang="es-EC" smtClean="0"/>
              <a:pPr/>
              <a:t>18</a:t>
            </a:fld>
            <a:endParaRPr lang="es-EC"/>
          </a:p>
        </p:txBody>
      </p:sp>
    </p:spTree>
    <p:extLst>
      <p:ext uri="{BB962C8B-B14F-4D97-AF65-F5344CB8AC3E}">
        <p14:creationId xmlns:p14="http://schemas.microsoft.com/office/powerpoint/2010/main" val="3304331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47675" y="685800"/>
            <a:ext cx="5962650" cy="34290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CFF88E54-30E1-4A75-AA22-5CE1399C6D6D}" type="slidenum">
              <a:rPr lang="es-EC" smtClean="0"/>
              <a:pPr/>
              <a:t>19</a:t>
            </a:fld>
            <a:endParaRPr lang="es-EC"/>
          </a:p>
        </p:txBody>
      </p:sp>
    </p:spTree>
    <p:extLst>
      <p:ext uri="{BB962C8B-B14F-4D97-AF65-F5344CB8AC3E}">
        <p14:creationId xmlns:p14="http://schemas.microsoft.com/office/powerpoint/2010/main" val="28261126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47675" y="685800"/>
            <a:ext cx="5962650" cy="34290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CFF88E54-30E1-4A75-AA22-5CE1399C6D6D}" type="slidenum">
              <a:rPr lang="es-EC" smtClean="0"/>
              <a:pPr/>
              <a:t>20</a:t>
            </a:fld>
            <a:endParaRPr lang="es-EC"/>
          </a:p>
        </p:txBody>
      </p:sp>
    </p:spTree>
    <p:extLst>
      <p:ext uri="{BB962C8B-B14F-4D97-AF65-F5344CB8AC3E}">
        <p14:creationId xmlns:p14="http://schemas.microsoft.com/office/powerpoint/2010/main" val="21233072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47675" y="685800"/>
            <a:ext cx="5962650" cy="34290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CFF88E54-30E1-4A75-AA22-5CE1399C6D6D}" type="slidenum">
              <a:rPr lang="es-EC" smtClean="0"/>
              <a:pPr/>
              <a:t>21</a:t>
            </a:fld>
            <a:endParaRPr lang="es-EC"/>
          </a:p>
        </p:txBody>
      </p:sp>
    </p:spTree>
    <p:extLst>
      <p:ext uri="{BB962C8B-B14F-4D97-AF65-F5344CB8AC3E}">
        <p14:creationId xmlns:p14="http://schemas.microsoft.com/office/powerpoint/2010/main" val="8527931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47675" y="685800"/>
            <a:ext cx="5962650" cy="34290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CFF88E54-30E1-4A75-AA22-5CE1399C6D6D}" type="slidenum">
              <a:rPr lang="es-EC" smtClean="0"/>
              <a:pPr/>
              <a:t>23</a:t>
            </a:fld>
            <a:endParaRPr lang="es-EC"/>
          </a:p>
        </p:txBody>
      </p:sp>
    </p:spTree>
    <p:extLst>
      <p:ext uri="{BB962C8B-B14F-4D97-AF65-F5344CB8AC3E}">
        <p14:creationId xmlns:p14="http://schemas.microsoft.com/office/powerpoint/2010/main" val="18186718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47675" y="685800"/>
            <a:ext cx="5962650" cy="34290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CFF88E54-30E1-4A75-AA22-5CE1399C6D6D}" type="slidenum">
              <a:rPr lang="es-EC" smtClean="0"/>
              <a:pPr/>
              <a:t>24</a:t>
            </a:fld>
            <a:endParaRPr lang="es-EC"/>
          </a:p>
        </p:txBody>
      </p:sp>
    </p:spTree>
    <p:extLst>
      <p:ext uri="{BB962C8B-B14F-4D97-AF65-F5344CB8AC3E}">
        <p14:creationId xmlns:p14="http://schemas.microsoft.com/office/powerpoint/2010/main" val="29584232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47675" y="685800"/>
            <a:ext cx="5962650" cy="34290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CFF88E54-30E1-4A75-AA22-5CE1399C6D6D}" type="slidenum">
              <a:rPr lang="es-EC" smtClean="0"/>
              <a:pPr/>
              <a:t>25</a:t>
            </a:fld>
            <a:endParaRPr lang="es-EC"/>
          </a:p>
        </p:txBody>
      </p:sp>
    </p:spTree>
    <p:extLst>
      <p:ext uri="{BB962C8B-B14F-4D97-AF65-F5344CB8AC3E}">
        <p14:creationId xmlns:p14="http://schemas.microsoft.com/office/powerpoint/2010/main" val="22428451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47675" y="685800"/>
            <a:ext cx="5962650" cy="34290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CFF88E54-30E1-4A75-AA22-5CE1399C6D6D}" type="slidenum">
              <a:rPr lang="es-EC" smtClean="0"/>
              <a:pPr/>
              <a:t>30</a:t>
            </a:fld>
            <a:endParaRPr lang="es-EC"/>
          </a:p>
        </p:txBody>
      </p:sp>
    </p:spTree>
    <p:extLst>
      <p:ext uri="{BB962C8B-B14F-4D97-AF65-F5344CB8AC3E}">
        <p14:creationId xmlns:p14="http://schemas.microsoft.com/office/powerpoint/2010/main" val="41821095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47675" y="685800"/>
            <a:ext cx="5962650" cy="34290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CFF88E54-30E1-4A75-AA22-5CE1399C6D6D}" type="slidenum">
              <a:rPr lang="es-EC" smtClean="0"/>
              <a:pPr/>
              <a:t>38</a:t>
            </a:fld>
            <a:endParaRPr lang="es-EC"/>
          </a:p>
        </p:txBody>
      </p:sp>
    </p:spTree>
    <p:extLst>
      <p:ext uri="{BB962C8B-B14F-4D97-AF65-F5344CB8AC3E}">
        <p14:creationId xmlns:p14="http://schemas.microsoft.com/office/powerpoint/2010/main" val="30981604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47675" y="685800"/>
            <a:ext cx="5962650" cy="34290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CFF88E54-30E1-4A75-AA22-5CE1399C6D6D}" type="slidenum">
              <a:rPr lang="es-EC" smtClean="0"/>
              <a:pPr/>
              <a:t>7</a:t>
            </a:fld>
            <a:endParaRPr lang="es-EC"/>
          </a:p>
        </p:txBody>
      </p:sp>
    </p:spTree>
    <p:extLst>
      <p:ext uri="{BB962C8B-B14F-4D97-AF65-F5344CB8AC3E}">
        <p14:creationId xmlns:p14="http://schemas.microsoft.com/office/powerpoint/2010/main" val="40588165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47675" y="685800"/>
            <a:ext cx="5962650" cy="34290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CFF88E54-30E1-4A75-AA22-5CE1399C6D6D}" type="slidenum">
              <a:rPr lang="es-EC" smtClean="0"/>
              <a:pPr/>
              <a:t>40</a:t>
            </a:fld>
            <a:endParaRPr lang="es-EC"/>
          </a:p>
        </p:txBody>
      </p:sp>
    </p:spTree>
    <p:extLst>
      <p:ext uri="{BB962C8B-B14F-4D97-AF65-F5344CB8AC3E}">
        <p14:creationId xmlns:p14="http://schemas.microsoft.com/office/powerpoint/2010/main" val="38133740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47675" y="685800"/>
            <a:ext cx="5962650" cy="34290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CFF88E54-30E1-4A75-AA22-5CE1399C6D6D}" type="slidenum">
              <a:rPr lang="es-EC" smtClean="0"/>
              <a:pPr/>
              <a:t>42</a:t>
            </a:fld>
            <a:endParaRPr lang="es-EC"/>
          </a:p>
        </p:txBody>
      </p:sp>
    </p:spTree>
    <p:extLst>
      <p:ext uri="{BB962C8B-B14F-4D97-AF65-F5344CB8AC3E}">
        <p14:creationId xmlns:p14="http://schemas.microsoft.com/office/powerpoint/2010/main" val="29815327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47675" y="685800"/>
            <a:ext cx="5962650" cy="34290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CFF88E54-30E1-4A75-AA22-5CE1399C6D6D}" type="slidenum">
              <a:rPr lang="es-EC" smtClean="0"/>
              <a:pPr/>
              <a:t>44</a:t>
            </a:fld>
            <a:endParaRPr lang="es-EC"/>
          </a:p>
        </p:txBody>
      </p:sp>
    </p:spTree>
    <p:extLst>
      <p:ext uri="{BB962C8B-B14F-4D97-AF65-F5344CB8AC3E}">
        <p14:creationId xmlns:p14="http://schemas.microsoft.com/office/powerpoint/2010/main" val="538957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47675" y="685800"/>
            <a:ext cx="5962650" cy="34290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CFF88E54-30E1-4A75-AA22-5CE1399C6D6D}" type="slidenum">
              <a:rPr lang="es-EC" smtClean="0"/>
              <a:pPr/>
              <a:t>50</a:t>
            </a:fld>
            <a:endParaRPr lang="es-EC"/>
          </a:p>
        </p:txBody>
      </p:sp>
    </p:spTree>
    <p:extLst>
      <p:ext uri="{BB962C8B-B14F-4D97-AF65-F5344CB8AC3E}">
        <p14:creationId xmlns:p14="http://schemas.microsoft.com/office/powerpoint/2010/main" val="17320090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47675" y="685800"/>
            <a:ext cx="5962650" cy="34290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CFF88E54-30E1-4A75-AA22-5CE1399C6D6D}" type="slidenum">
              <a:rPr lang="es-EC" smtClean="0"/>
              <a:pPr/>
              <a:t>51</a:t>
            </a:fld>
            <a:endParaRPr lang="es-EC"/>
          </a:p>
        </p:txBody>
      </p:sp>
    </p:spTree>
    <p:extLst>
      <p:ext uri="{BB962C8B-B14F-4D97-AF65-F5344CB8AC3E}">
        <p14:creationId xmlns:p14="http://schemas.microsoft.com/office/powerpoint/2010/main" val="10110683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47675" y="685800"/>
            <a:ext cx="5962650" cy="34290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CFF88E54-30E1-4A75-AA22-5CE1399C6D6D}" type="slidenum">
              <a:rPr lang="es-EC" smtClean="0"/>
              <a:pPr/>
              <a:t>53</a:t>
            </a:fld>
            <a:endParaRPr lang="es-EC"/>
          </a:p>
        </p:txBody>
      </p:sp>
    </p:spTree>
    <p:extLst>
      <p:ext uri="{BB962C8B-B14F-4D97-AF65-F5344CB8AC3E}">
        <p14:creationId xmlns:p14="http://schemas.microsoft.com/office/powerpoint/2010/main" val="11704375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47675" y="685800"/>
            <a:ext cx="5962650" cy="34290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CFF88E54-30E1-4A75-AA22-5CE1399C6D6D}" type="slidenum">
              <a:rPr lang="es-EC" smtClean="0"/>
              <a:pPr/>
              <a:t>54</a:t>
            </a:fld>
            <a:endParaRPr lang="es-EC"/>
          </a:p>
        </p:txBody>
      </p:sp>
    </p:spTree>
    <p:extLst>
      <p:ext uri="{BB962C8B-B14F-4D97-AF65-F5344CB8AC3E}">
        <p14:creationId xmlns:p14="http://schemas.microsoft.com/office/powerpoint/2010/main" val="7784473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47675" y="685800"/>
            <a:ext cx="5962650" cy="34290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CFF88E54-30E1-4A75-AA22-5CE1399C6D6D}" type="slidenum">
              <a:rPr lang="es-EC" smtClean="0"/>
              <a:pPr/>
              <a:t>55</a:t>
            </a:fld>
            <a:endParaRPr lang="es-EC"/>
          </a:p>
        </p:txBody>
      </p:sp>
    </p:spTree>
    <p:extLst>
      <p:ext uri="{BB962C8B-B14F-4D97-AF65-F5344CB8AC3E}">
        <p14:creationId xmlns:p14="http://schemas.microsoft.com/office/powerpoint/2010/main" val="3332741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47675" y="685800"/>
            <a:ext cx="5962650" cy="34290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CFF88E54-30E1-4A75-AA22-5CE1399C6D6D}" type="slidenum">
              <a:rPr lang="es-EC" smtClean="0"/>
              <a:pPr/>
              <a:t>61</a:t>
            </a:fld>
            <a:endParaRPr lang="es-EC"/>
          </a:p>
        </p:txBody>
      </p:sp>
    </p:spTree>
    <p:extLst>
      <p:ext uri="{BB962C8B-B14F-4D97-AF65-F5344CB8AC3E}">
        <p14:creationId xmlns:p14="http://schemas.microsoft.com/office/powerpoint/2010/main" val="14685498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47675" y="685800"/>
            <a:ext cx="5962650" cy="34290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CFF88E54-30E1-4A75-AA22-5CE1399C6D6D}" type="slidenum">
              <a:rPr lang="es-EC" smtClean="0"/>
              <a:pPr/>
              <a:t>8</a:t>
            </a:fld>
            <a:endParaRPr lang="es-EC"/>
          </a:p>
        </p:txBody>
      </p:sp>
    </p:spTree>
    <p:extLst>
      <p:ext uri="{BB962C8B-B14F-4D97-AF65-F5344CB8AC3E}">
        <p14:creationId xmlns:p14="http://schemas.microsoft.com/office/powerpoint/2010/main" val="4112680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47675" y="685800"/>
            <a:ext cx="5962650" cy="34290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CFF88E54-30E1-4A75-AA22-5CE1399C6D6D}" type="slidenum">
              <a:rPr lang="es-EC" smtClean="0"/>
              <a:pPr/>
              <a:t>10</a:t>
            </a:fld>
            <a:endParaRPr lang="es-EC"/>
          </a:p>
        </p:txBody>
      </p:sp>
    </p:spTree>
    <p:extLst>
      <p:ext uri="{BB962C8B-B14F-4D97-AF65-F5344CB8AC3E}">
        <p14:creationId xmlns:p14="http://schemas.microsoft.com/office/powerpoint/2010/main" val="22839684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47675" y="685800"/>
            <a:ext cx="5962650" cy="34290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CFF88E54-30E1-4A75-AA22-5CE1399C6D6D}" type="slidenum">
              <a:rPr lang="es-EC" smtClean="0"/>
              <a:pPr/>
              <a:t>12</a:t>
            </a:fld>
            <a:endParaRPr lang="es-EC"/>
          </a:p>
        </p:txBody>
      </p:sp>
    </p:spTree>
    <p:extLst>
      <p:ext uri="{BB962C8B-B14F-4D97-AF65-F5344CB8AC3E}">
        <p14:creationId xmlns:p14="http://schemas.microsoft.com/office/powerpoint/2010/main" val="31869322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47675" y="685800"/>
            <a:ext cx="5962650" cy="34290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CFF88E54-30E1-4A75-AA22-5CE1399C6D6D}" type="slidenum">
              <a:rPr lang="es-EC" smtClean="0"/>
              <a:pPr/>
              <a:t>13</a:t>
            </a:fld>
            <a:endParaRPr lang="es-EC"/>
          </a:p>
        </p:txBody>
      </p:sp>
    </p:spTree>
    <p:extLst>
      <p:ext uri="{BB962C8B-B14F-4D97-AF65-F5344CB8AC3E}">
        <p14:creationId xmlns:p14="http://schemas.microsoft.com/office/powerpoint/2010/main" val="40771414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47675" y="685800"/>
            <a:ext cx="5962650" cy="34290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CFF88E54-30E1-4A75-AA22-5CE1399C6D6D}" type="slidenum">
              <a:rPr lang="es-EC" smtClean="0"/>
              <a:pPr/>
              <a:t>14</a:t>
            </a:fld>
            <a:endParaRPr lang="es-EC"/>
          </a:p>
        </p:txBody>
      </p:sp>
    </p:spTree>
    <p:extLst>
      <p:ext uri="{BB962C8B-B14F-4D97-AF65-F5344CB8AC3E}">
        <p14:creationId xmlns:p14="http://schemas.microsoft.com/office/powerpoint/2010/main" val="6910540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47675" y="685800"/>
            <a:ext cx="5962650" cy="34290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CFF88E54-30E1-4A75-AA22-5CE1399C6D6D}" type="slidenum">
              <a:rPr lang="es-EC" smtClean="0"/>
              <a:pPr/>
              <a:t>15</a:t>
            </a:fld>
            <a:endParaRPr lang="es-EC"/>
          </a:p>
        </p:txBody>
      </p:sp>
    </p:spTree>
    <p:extLst>
      <p:ext uri="{BB962C8B-B14F-4D97-AF65-F5344CB8AC3E}">
        <p14:creationId xmlns:p14="http://schemas.microsoft.com/office/powerpoint/2010/main" val="24392214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447675" y="685800"/>
            <a:ext cx="5962650" cy="34290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CFF88E54-30E1-4A75-AA22-5CE1399C6D6D}" type="slidenum">
              <a:rPr lang="es-EC" smtClean="0"/>
              <a:pPr/>
              <a:t>16</a:t>
            </a:fld>
            <a:endParaRPr lang="es-EC"/>
          </a:p>
        </p:txBody>
      </p:sp>
    </p:spTree>
    <p:extLst>
      <p:ext uri="{BB962C8B-B14F-4D97-AF65-F5344CB8AC3E}">
        <p14:creationId xmlns:p14="http://schemas.microsoft.com/office/powerpoint/2010/main" val="10050056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1080137" y="2572298"/>
            <a:ext cx="12241532" cy="1774919"/>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2160275" y="4692227"/>
            <a:ext cx="10081259" cy="211610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pPr>
              <a:defRPr/>
            </a:pPr>
            <a:fld id="{17F26C49-F01B-8B42-854D-2CF21A5A7356}" type="datetimeFigureOut">
              <a:rPr lang="es-ES"/>
              <a:pPr>
                <a:defRPr/>
              </a:pPr>
              <a:t>31/05/2017</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082D4B56-F997-6D41-94F8-48604E23E6E4}" type="slidenum">
              <a:rPr lang="es-ES"/>
              <a:pPr>
                <a:defRPr/>
              </a:pPr>
              <a:t>‹Nº›</a:t>
            </a:fld>
            <a:endParaRPr lang="es-ES"/>
          </a:p>
        </p:txBody>
      </p:sp>
    </p:spTree>
    <p:extLst>
      <p:ext uri="{BB962C8B-B14F-4D97-AF65-F5344CB8AC3E}">
        <p14:creationId xmlns:p14="http://schemas.microsoft.com/office/powerpoint/2010/main" val="3719348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2F2DEAE9-4EE8-CB4C-AF36-17FD8B810139}" type="datetimeFigureOut">
              <a:rPr lang="es-ES"/>
              <a:pPr>
                <a:defRPr/>
              </a:pPr>
              <a:t>31/05/2017</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9EB484EC-0FDF-8847-980A-1B2B9EC7CF59}" type="slidenum">
              <a:rPr lang="es-ES"/>
              <a:pPr>
                <a:defRPr/>
              </a:pPr>
              <a:t>‹Nº›</a:t>
            </a:fld>
            <a:endParaRPr lang="es-ES"/>
          </a:p>
        </p:txBody>
      </p:sp>
    </p:spTree>
    <p:extLst>
      <p:ext uri="{BB962C8B-B14F-4D97-AF65-F5344CB8AC3E}">
        <p14:creationId xmlns:p14="http://schemas.microsoft.com/office/powerpoint/2010/main" val="15157614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12334046" y="331606"/>
            <a:ext cx="3827978" cy="706517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850106" y="331606"/>
            <a:ext cx="11243906" cy="706517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62F56933-F3AD-AC41-965E-F2AF59816002}" type="datetimeFigureOut">
              <a:rPr lang="es-ES"/>
              <a:pPr>
                <a:defRPr/>
              </a:pPr>
              <a:t>31/05/2017</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D8B804E4-574E-FD4E-9EB1-822CF8605887}" type="slidenum">
              <a:rPr lang="es-ES"/>
              <a:pPr>
                <a:defRPr/>
              </a:pPr>
              <a:t>‹Nº›</a:t>
            </a:fld>
            <a:endParaRPr lang="es-ES"/>
          </a:p>
        </p:txBody>
      </p:sp>
    </p:spTree>
    <p:extLst>
      <p:ext uri="{BB962C8B-B14F-4D97-AF65-F5344CB8AC3E}">
        <p14:creationId xmlns:p14="http://schemas.microsoft.com/office/powerpoint/2010/main" val="1760936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625C6762-A12D-684D-BD79-92728D545EF2}" type="datetimeFigureOut">
              <a:rPr lang="es-ES"/>
              <a:pPr>
                <a:defRPr/>
              </a:pPr>
              <a:t>31/05/2017</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F1BFF9F0-D8D4-B449-85C1-B289F868A3BE}" type="slidenum">
              <a:rPr lang="es-ES"/>
              <a:pPr>
                <a:defRPr/>
              </a:pPr>
              <a:t>‹Nº›</a:t>
            </a:fld>
            <a:endParaRPr lang="es-ES"/>
          </a:p>
        </p:txBody>
      </p:sp>
    </p:spTree>
    <p:extLst>
      <p:ext uri="{BB962C8B-B14F-4D97-AF65-F5344CB8AC3E}">
        <p14:creationId xmlns:p14="http://schemas.microsoft.com/office/powerpoint/2010/main" val="13064578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1137644" y="5320931"/>
            <a:ext cx="12241532" cy="1644579"/>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1137644" y="3509591"/>
            <a:ext cx="12241532" cy="18113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859CFB9D-92F1-0447-9E0C-73ED6A715A56}" type="datetimeFigureOut">
              <a:rPr lang="es-ES"/>
              <a:pPr>
                <a:defRPr/>
              </a:pPr>
              <a:t>31/05/2017</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D6168C19-1518-C944-8BDA-4F6B76BCE4DB}" type="slidenum">
              <a:rPr lang="es-ES"/>
              <a:pPr>
                <a:defRPr/>
              </a:pPr>
              <a:t>‹Nº›</a:t>
            </a:fld>
            <a:endParaRPr lang="es-ES"/>
          </a:p>
        </p:txBody>
      </p:sp>
    </p:spTree>
    <p:extLst>
      <p:ext uri="{BB962C8B-B14F-4D97-AF65-F5344CB8AC3E}">
        <p14:creationId xmlns:p14="http://schemas.microsoft.com/office/powerpoint/2010/main" val="1169467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850108" y="1932100"/>
            <a:ext cx="7535941" cy="546468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8626081" y="1932100"/>
            <a:ext cx="7535941" cy="546468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3 Marcador de fecha"/>
          <p:cNvSpPr>
            <a:spLocks noGrp="1"/>
          </p:cNvSpPr>
          <p:nvPr>
            <p:ph type="dt" sz="half" idx="10"/>
          </p:nvPr>
        </p:nvSpPr>
        <p:spPr/>
        <p:txBody>
          <a:bodyPr/>
          <a:lstStyle>
            <a:lvl1pPr>
              <a:defRPr/>
            </a:lvl1pPr>
          </a:lstStyle>
          <a:p>
            <a:pPr>
              <a:defRPr/>
            </a:pPr>
            <a:fld id="{246C24E7-76E4-0F41-A49D-511C7F14A3D3}" type="datetimeFigureOut">
              <a:rPr lang="es-ES"/>
              <a:pPr>
                <a:defRPr/>
              </a:pPr>
              <a:t>31/05/2017</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F0F4E8C0-25D4-AF49-83E5-0B5CB4721605}" type="slidenum">
              <a:rPr lang="es-ES"/>
              <a:pPr>
                <a:defRPr/>
              </a:pPr>
              <a:t>‹Nº›</a:t>
            </a:fld>
            <a:endParaRPr lang="es-ES"/>
          </a:p>
        </p:txBody>
      </p:sp>
    </p:spTree>
    <p:extLst>
      <p:ext uri="{BB962C8B-B14F-4D97-AF65-F5344CB8AC3E}">
        <p14:creationId xmlns:p14="http://schemas.microsoft.com/office/powerpoint/2010/main" val="4667772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720092" y="331605"/>
            <a:ext cx="12961622" cy="1380067"/>
          </a:xfr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0091" y="1853512"/>
            <a:ext cx="6363296" cy="77245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720091" y="2625960"/>
            <a:ext cx="6363296" cy="477081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7315919" y="1853512"/>
            <a:ext cx="6365795" cy="77245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7315919" y="2625960"/>
            <a:ext cx="6365795" cy="477081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3 Marcador de fecha"/>
          <p:cNvSpPr>
            <a:spLocks noGrp="1"/>
          </p:cNvSpPr>
          <p:nvPr>
            <p:ph type="dt" sz="half" idx="10"/>
          </p:nvPr>
        </p:nvSpPr>
        <p:spPr/>
        <p:txBody>
          <a:bodyPr/>
          <a:lstStyle>
            <a:lvl1pPr>
              <a:defRPr/>
            </a:lvl1pPr>
          </a:lstStyle>
          <a:p>
            <a:pPr>
              <a:defRPr/>
            </a:pPr>
            <a:fld id="{522EDE49-F54B-6A40-B01F-BF3CAF658A8C}" type="datetimeFigureOut">
              <a:rPr lang="es-ES"/>
              <a:pPr>
                <a:defRPr/>
              </a:pPr>
              <a:t>31/05/2017</a:t>
            </a:fld>
            <a:endParaRPr lang="es-ES"/>
          </a:p>
        </p:txBody>
      </p:sp>
      <p:sp>
        <p:nvSpPr>
          <p:cNvPr id="8" name="4 Marcador de pie de página"/>
          <p:cNvSpPr>
            <a:spLocks noGrp="1"/>
          </p:cNvSpPr>
          <p:nvPr>
            <p:ph type="ftr" sz="quarter" idx="11"/>
          </p:nvPr>
        </p:nvSpPr>
        <p:spPr/>
        <p:txBody>
          <a:bodyPr/>
          <a:lstStyle>
            <a:lvl1pPr>
              <a:defRPr/>
            </a:lvl1pPr>
          </a:lstStyle>
          <a:p>
            <a:pPr>
              <a:defRPr/>
            </a:pPr>
            <a:endParaRPr lang="es-ES"/>
          </a:p>
        </p:txBody>
      </p:sp>
      <p:sp>
        <p:nvSpPr>
          <p:cNvPr id="9" name="5 Marcador de número de diapositiva"/>
          <p:cNvSpPr>
            <a:spLocks noGrp="1"/>
          </p:cNvSpPr>
          <p:nvPr>
            <p:ph type="sldNum" sz="quarter" idx="12"/>
          </p:nvPr>
        </p:nvSpPr>
        <p:spPr/>
        <p:txBody>
          <a:bodyPr/>
          <a:lstStyle>
            <a:lvl1pPr>
              <a:defRPr/>
            </a:lvl1pPr>
          </a:lstStyle>
          <a:p>
            <a:pPr>
              <a:defRPr/>
            </a:pPr>
            <a:fld id="{A87D5628-A5BE-184F-A8AD-F155D9E1A1E8}" type="slidenum">
              <a:rPr lang="es-ES"/>
              <a:pPr>
                <a:defRPr/>
              </a:pPr>
              <a:t>‹Nº›</a:t>
            </a:fld>
            <a:endParaRPr lang="es-ES"/>
          </a:p>
        </p:txBody>
      </p:sp>
    </p:spTree>
    <p:extLst>
      <p:ext uri="{BB962C8B-B14F-4D97-AF65-F5344CB8AC3E}">
        <p14:creationId xmlns:p14="http://schemas.microsoft.com/office/powerpoint/2010/main" val="25917054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p:cNvSpPr>
          <p:nvPr>
            <p:ph type="dt" sz="half" idx="10"/>
          </p:nvPr>
        </p:nvSpPr>
        <p:spPr/>
        <p:txBody>
          <a:bodyPr/>
          <a:lstStyle>
            <a:lvl1pPr>
              <a:defRPr/>
            </a:lvl1pPr>
          </a:lstStyle>
          <a:p>
            <a:pPr>
              <a:defRPr/>
            </a:pPr>
            <a:fld id="{ACA63728-14DF-CA4A-971C-9428947E66D4}" type="datetimeFigureOut">
              <a:rPr lang="es-ES"/>
              <a:pPr>
                <a:defRPr/>
              </a:pPr>
              <a:t>31/05/2017</a:t>
            </a:fld>
            <a:endParaRPr lang="es-ES"/>
          </a:p>
        </p:txBody>
      </p:sp>
      <p:sp>
        <p:nvSpPr>
          <p:cNvPr id="4" name="4 Marcador de pie de página"/>
          <p:cNvSpPr>
            <a:spLocks noGrp="1"/>
          </p:cNvSpPr>
          <p:nvPr>
            <p:ph type="ftr" sz="quarter" idx="11"/>
          </p:nvPr>
        </p:nvSpPr>
        <p:spPr/>
        <p:txBody>
          <a:bodyPr/>
          <a:lstStyle>
            <a:lvl1pPr>
              <a:defRPr/>
            </a:lvl1pPr>
          </a:lstStyle>
          <a:p>
            <a:pPr>
              <a:defRPr/>
            </a:pPr>
            <a:endParaRPr lang="es-ES"/>
          </a:p>
        </p:txBody>
      </p:sp>
      <p:sp>
        <p:nvSpPr>
          <p:cNvPr id="5" name="5 Marcador de número de diapositiva"/>
          <p:cNvSpPr>
            <a:spLocks noGrp="1"/>
          </p:cNvSpPr>
          <p:nvPr>
            <p:ph type="sldNum" sz="quarter" idx="12"/>
          </p:nvPr>
        </p:nvSpPr>
        <p:spPr/>
        <p:txBody>
          <a:bodyPr/>
          <a:lstStyle>
            <a:lvl1pPr>
              <a:defRPr/>
            </a:lvl1pPr>
          </a:lstStyle>
          <a:p>
            <a:pPr>
              <a:defRPr/>
            </a:pPr>
            <a:fld id="{899A913B-449D-A443-8EA1-8C02C11286BE}" type="slidenum">
              <a:rPr lang="es-ES"/>
              <a:pPr>
                <a:defRPr/>
              </a:pPr>
              <a:t>‹Nº›</a:t>
            </a:fld>
            <a:endParaRPr lang="es-ES"/>
          </a:p>
        </p:txBody>
      </p:sp>
    </p:spTree>
    <p:extLst>
      <p:ext uri="{BB962C8B-B14F-4D97-AF65-F5344CB8AC3E}">
        <p14:creationId xmlns:p14="http://schemas.microsoft.com/office/powerpoint/2010/main" val="11950724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10272B09-DEA6-464D-9600-0FAB0172E634}" type="datetimeFigureOut">
              <a:rPr lang="es-ES"/>
              <a:pPr>
                <a:defRPr/>
              </a:pPr>
              <a:t>31/05/2017</a:t>
            </a:fld>
            <a:endParaRPr lang="es-ES"/>
          </a:p>
        </p:txBody>
      </p:sp>
      <p:sp>
        <p:nvSpPr>
          <p:cNvPr id="3" name="4 Marcador de pie de página"/>
          <p:cNvSpPr>
            <a:spLocks noGrp="1"/>
          </p:cNvSpPr>
          <p:nvPr>
            <p:ph type="ftr" sz="quarter" idx="11"/>
          </p:nvPr>
        </p:nvSpPr>
        <p:spPr/>
        <p:txBody>
          <a:bodyPr/>
          <a:lstStyle>
            <a:lvl1pPr>
              <a:defRPr/>
            </a:lvl1pPr>
          </a:lstStyle>
          <a:p>
            <a:pPr>
              <a:defRPr/>
            </a:pPr>
            <a:endParaRPr lang="es-ES"/>
          </a:p>
        </p:txBody>
      </p:sp>
      <p:sp>
        <p:nvSpPr>
          <p:cNvPr id="4" name="5 Marcador de número de diapositiva"/>
          <p:cNvSpPr>
            <a:spLocks noGrp="1"/>
          </p:cNvSpPr>
          <p:nvPr>
            <p:ph type="sldNum" sz="quarter" idx="12"/>
          </p:nvPr>
        </p:nvSpPr>
        <p:spPr/>
        <p:txBody>
          <a:bodyPr/>
          <a:lstStyle>
            <a:lvl1pPr>
              <a:defRPr/>
            </a:lvl1pPr>
          </a:lstStyle>
          <a:p>
            <a:pPr>
              <a:defRPr/>
            </a:pPr>
            <a:fld id="{1263B77F-9A65-164D-81D8-5323C78F06B2}" type="slidenum">
              <a:rPr lang="es-ES"/>
              <a:pPr>
                <a:defRPr/>
              </a:pPr>
              <a:t>‹Nº›</a:t>
            </a:fld>
            <a:endParaRPr lang="es-ES"/>
          </a:p>
        </p:txBody>
      </p:sp>
    </p:spTree>
    <p:extLst>
      <p:ext uri="{BB962C8B-B14F-4D97-AF65-F5344CB8AC3E}">
        <p14:creationId xmlns:p14="http://schemas.microsoft.com/office/powerpoint/2010/main" val="1857877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720091" y="329682"/>
            <a:ext cx="4738095" cy="1403068"/>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5630707" y="329684"/>
            <a:ext cx="8051006" cy="706709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720091" y="1732752"/>
            <a:ext cx="4738095" cy="566402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A8C39772-6611-7140-85EF-053322798295}" type="datetimeFigureOut">
              <a:rPr lang="es-ES"/>
              <a:pPr>
                <a:defRPr/>
              </a:pPr>
              <a:t>31/05/2017</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F6CF4651-7AC4-BA47-928D-91DF6BE24DD2}" type="slidenum">
              <a:rPr lang="es-ES"/>
              <a:pPr>
                <a:defRPr/>
              </a:pPr>
              <a:t>‹Nº›</a:t>
            </a:fld>
            <a:endParaRPr lang="es-ES"/>
          </a:p>
        </p:txBody>
      </p:sp>
    </p:spTree>
    <p:extLst>
      <p:ext uri="{BB962C8B-B14F-4D97-AF65-F5344CB8AC3E}">
        <p14:creationId xmlns:p14="http://schemas.microsoft.com/office/powerpoint/2010/main" val="8157677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822855" y="5796280"/>
            <a:ext cx="8641080" cy="684284"/>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2822855" y="739869"/>
            <a:ext cx="8641080" cy="496824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 noProof="0" smtClean="0"/>
              <a:t>Haga clic en el icono para agregar una imagen</a:t>
            </a:r>
            <a:endParaRPr lang="es-ES" noProof="0"/>
          </a:p>
        </p:txBody>
      </p:sp>
      <p:sp>
        <p:nvSpPr>
          <p:cNvPr id="4" name="3 Marcador de texto"/>
          <p:cNvSpPr>
            <a:spLocks noGrp="1"/>
          </p:cNvSpPr>
          <p:nvPr>
            <p:ph type="body" sz="half" idx="2"/>
          </p:nvPr>
        </p:nvSpPr>
        <p:spPr>
          <a:xfrm>
            <a:off x="2822855" y="6480564"/>
            <a:ext cx="8641080" cy="97179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88FC1AF3-DFC9-A24C-92DB-87B364960CA1}" type="datetimeFigureOut">
              <a:rPr lang="es-ES"/>
              <a:pPr>
                <a:defRPr/>
              </a:pPr>
              <a:t>31/05/2017</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D7E2CEE6-0946-744F-BD9B-0549A7A6E237}" type="slidenum">
              <a:rPr lang="es-ES"/>
              <a:pPr>
                <a:defRPr/>
              </a:pPr>
              <a:t>‹Nº›</a:t>
            </a:fld>
            <a:endParaRPr lang="es-ES"/>
          </a:p>
        </p:txBody>
      </p:sp>
    </p:spTree>
    <p:extLst>
      <p:ext uri="{BB962C8B-B14F-4D97-AF65-F5344CB8AC3E}">
        <p14:creationId xmlns:p14="http://schemas.microsoft.com/office/powerpoint/2010/main" val="39953188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720971" y="331789"/>
            <a:ext cx="12959860" cy="137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s-ES"/>
              <a:t>Haga clic para modificar el estilo de título del patrón</a:t>
            </a:r>
          </a:p>
        </p:txBody>
      </p:sp>
      <p:sp>
        <p:nvSpPr>
          <p:cNvPr id="1027" name="2 Marcador de texto"/>
          <p:cNvSpPr>
            <a:spLocks noGrp="1"/>
          </p:cNvSpPr>
          <p:nvPr>
            <p:ph type="body" idx="1"/>
          </p:nvPr>
        </p:nvSpPr>
        <p:spPr bwMode="auto">
          <a:xfrm>
            <a:off x="720971" y="1931989"/>
            <a:ext cx="12959860" cy="546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2"/>
          </p:nvPr>
        </p:nvSpPr>
        <p:spPr>
          <a:xfrm>
            <a:off x="720970" y="7673976"/>
            <a:ext cx="3358661" cy="4413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cs typeface="+mn-cs"/>
              </a:defRPr>
            </a:lvl1pPr>
          </a:lstStyle>
          <a:p>
            <a:pPr>
              <a:defRPr/>
            </a:pPr>
            <a:fld id="{A34784CA-3735-4A45-A4DF-F924E51C6334}" type="datetimeFigureOut">
              <a:rPr lang="es-ES"/>
              <a:pPr>
                <a:defRPr/>
              </a:pPr>
              <a:t>31/05/2017</a:t>
            </a:fld>
            <a:endParaRPr lang="es-ES"/>
          </a:p>
        </p:txBody>
      </p:sp>
      <p:sp>
        <p:nvSpPr>
          <p:cNvPr id="5" name="4 Marcador de pie de página"/>
          <p:cNvSpPr>
            <a:spLocks noGrp="1"/>
          </p:cNvSpPr>
          <p:nvPr>
            <p:ph type="ftr" sz="quarter" idx="3"/>
          </p:nvPr>
        </p:nvSpPr>
        <p:spPr>
          <a:xfrm>
            <a:off x="4919785" y="7673976"/>
            <a:ext cx="4562231" cy="4413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s-ES"/>
          </a:p>
        </p:txBody>
      </p:sp>
      <p:sp>
        <p:nvSpPr>
          <p:cNvPr id="6" name="5 Marcador de número de diapositiva"/>
          <p:cNvSpPr>
            <a:spLocks noGrp="1"/>
          </p:cNvSpPr>
          <p:nvPr>
            <p:ph type="sldNum" sz="quarter" idx="4"/>
          </p:nvPr>
        </p:nvSpPr>
        <p:spPr>
          <a:xfrm>
            <a:off x="10322169" y="7673976"/>
            <a:ext cx="3358661" cy="4413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cs typeface="+mn-cs"/>
              </a:defRPr>
            </a:lvl1pPr>
          </a:lstStyle>
          <a:p>
            <a:pPr>
              <a:defRPr/>
            </a:pPr>
            <a:fld id="{FA8D332D-260A-7045-971F-0D702E61E2E3}"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fontAlgn="base" hangingPunct="1">
        <a:spcBef>
          <a:spcPct val="0"/>
        </a:spcBef>
        <a:spcAft>
          <a:spcPct val="0"/>
        </a:spcAft>
        <a:defRPr sz="4400" kern="1200">
          <a:solidFill>
            <a:schemeClr val="tx1"/>
          </a:solidFill>
          <a:latin typeface="+mj-lt"/>
          <a:ea typeface="ＭＳ Ｐゴシック" charset="0"/>
          <a:cs typeface="ＭＳ Ｐゴシック" charset="0"/>
        </a:defRPr>
      </a:lvl1pPr>
      <a:lvl2pPr algn="ctr"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2pPr>
      <a:lvl3pPr algn="ctr"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3pPr>
      <a:lvl4pPr algn="ctr"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4pPr>
      <a:lvl5pPr algn="ctr"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5pPr>
      <a:lvl6pPr marL="457200" algn="ctr"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6pPr>
      <a:lvl7pPr marL="914400" algn="ctr"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5.png"/><Relationship Id="rId7"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 Id="rId4" Type="http://schemas.openxmlformats.org/officeDocument/2006/relationships/image" Target="../media/image52.png"/></Relationships>
</file>

<file path=ppt/slides/_rels/slide5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 Id="rId4" Type="http://schemas.openxmlformats.org/officeDocument/2006/relationships/image" Target="../media/image57.png"/></Relationships>
</file>

<file path=ppt/slides/_rels/slide5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7.xml"/><Relationship Id="rId4" Type="http://schemas.openxmlformats.org/officeDocument/2006/relationships/image" Target="../media/image60.png"/></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 name="6 CuadroTexto"/>
          <p:cNvSpPr txBox="1">
            <a:spLocks noChangeArrowheads="1"/>
          </p:cNvSpPr>
          <p:nvPr/>
        </p:nvSpPr>
        <p:spPr bwMode="auto">
          <a:xfrm>
            <a:off x="360140" y="5940400"/>
            <a:ext cx="13681520" cy="1292662"/>
          </a:xfrm>
          <a:prstGeom prst="rect">
            <a:avLst/>
          </a:prstGeom>
          <a:noFill/>
          <a:ln w="9525">
            <a:noFill/>
            <a:miter lim="800000"/>
            <a:headEnd/>
            <a:tailEnd/>
          </a:ln>
        </p:spPr>
        <p:txBody>
          <a:bodyPr wrap="square">
            <a:spAutoFit/>
          </a:bodyPr>
          <a:lstStyle/>
          <a:p>
            <a:pPr algn="r">
              <a:defRPr/>
            </a:pPr>
            <a:r>
              <a:rPr lang="es-EC" sz="2600" b="1" dirty="0" smtClean="0">
                <a:latin typeface="+mj-lt"/>
                <a:cs typeface="Arial" pitchFamily="34" charset="0"/>
              </a:rPr>
              <a:t>Capacitación</a:t>
            </a:r>
          </a:p>
          <a:p>
            <a:pPr algn="r">
              <a:defRPr/>
            </a:pPr>
            <a:endParaRPr lang="es-EC" sz="2600" b="1" dirty="0" smtClean="0">
              <a:latin typeface="+mj-lt"/>
              <a:cs typeface="Arial" pitchFamily="34" charset="0"/>
            </a:endParaRPr>
          </a:p>
          <a:p>
            <a:pPr algn="r">
              <a:defRPr/>
            </a:pPr>
            <a:r>
              <a:rPr lang="es-EC" sz="2600" b="1" dirty="0" smtClean="0">
                <a:latin typeface="+mj-lt"/>
                <a:cs typeface="Arial" pitchFamily="34" charset="0"/>
              </a:rPr>
              <a:t>Censo de Información Ambiental Económica Gobiernos Autónomos Descentralizados 2013</a:t>
            </a:r>
            <a:endParaRPr lang="es-ES" sz="2600" b="1" dirty="0">
              <a:latin typeface="+mj-lt"/>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CuadroTexto"/>
          <p:cNvSpPr txBox="1"/>
          <p:nvPr/>
        </p:nvSpPr>
        <p:spPr>
          <a:xfrm>
            <a:off x="504156" y="4852729"/>
            <a:ext cx="10153128" cy="1692771"/>
          </a:xfrm>
          <a:prstGeom prst="rect">
            <a:avLst/>
          </a:prstGeom>
          <a:noFill/>
        </p:spPr>
        <p:txBody>
          <a:bodyPr wrap="square" rtlCol="0">
            <a:spAutoFit/>
          </a:bodyPr>
          <a:lstStyle/>
          <a:p>
            <a:pPr algn="ctr"/>
            <a:r>
              <a:rPr lang="es-EC" sz="2600" dirty="0" smtClean="0"/>
              <a:t>En este capítulo se debe llenar toda la información del municipio o gobierno provincial visitado.</a:t>
            </a:r>
          </a:p>
          <a:p>
            <a:pPr algn="ctr"/>
            <a:endParaRPr lang="es-EC" sz="2600" dirty="0" smtClean="0"/>
          </a:p>
          <a:p>
            <a:pPr algn="ctr"/>
            <a:r>
              <a:rPr lang="es-EC" sz="2600" dirty="0" smtClean="0"/>
              <a:t>Este capítulo debe ser llenado por el técnico encargado del levantamiento.</a:t>
            </a:r>
            <a:endParaRPr lang="es-ES" sz="2600" dirty="0"/>
          </a:p>
        </p:txBody>
      </p:sp>
      <p:pic>
        <p:nvPicPr>
          <p:cNvPr id="4" name="Imagen 3"/>
          <p:cNvPicPr>
            <a:picLocks noChangeAspect="1"/>
          </p:cNvPicPr>
          <p:nvPr/>
        </p:nvPicPr>
        <p:blipFill rotWithShape="1">
          <a:blip r:embed="rId3"/>
          <a:srcRect l="3931" t="35300" r="3145" b="42300"/>
          <a:stretch/>
        </p:blipFill>
        <p:spPr>
          <a:xfrm>
            <a:off x="100" y="1974724"/>
            <a:ext cx="14377202" cy="1949452"/>
          </a:xfrm>
          <a:prstGeom prst="rect">
            <a:avLst/>
          </a:prstGeom>
        </p:spPr>
      </p:pic>
      <p:pic>
        <p:nvPicPr>
          <p:cNvPr id="5" name="Imagen 4"/>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099976" y="5237673"/>
            <a:ext cx="3301824" cy="3042727"/>
          </a:xfrm>
          <a:prstGeom prst="rect">
            <a:avLst/>
          </a:prstGeom>
        </p:spPr>
      </p:pic>
    </p:spTree>
    <p:extLst>
      <p:ext uri="{BB962C8B-B14F-4D97-AF65-F5344CB8AC3E}">
        <p14:creationId xmlns:p14="http://schemas.microsoft.com/office/powerpoint/2010/main" val="41701188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6 CuadroTexto"/>
          <p:cNvSpPr txBox="1">
            <a:spLocks noChangeArrowheads="1"/>
          </p:cNvSpPr>
          <p:nvPr/>
        </p:nvSpPr>
        <p:spPr bwMode="auto">
          <a:xfrm>
            <a:off x="720180" y="4140200"/>
            <a:ext cx="12961440" cy="4093428"/>
          </a:xfrm>
          <a:prstGeom prst="rect">
            <a:avLst/>
          </a:prstGeom>
          <a:noFill/>
          <a:ln w="9525">
            <a:noFill/>
            <a:miter lim="800000"/>
            <a:headEnd/>
            <a:tailEnd/>
          </a:ln>
        </p:spPr>
        <p:txBody>
          <a:bodyPr wrap="square">
            <a:spAutoFit/>
          </a:bodyPr>
          <a:lstStyle/>
          <a:p>
            <a:pPr lvl="0" algn="just">
              <a:lnSpc>
                <a:spcPct val="200000"/>
              </a:lnSpc>
            </a:pPr>
            <a:r>
              <a:rPr lang="es-AR" sz="2600" b="1" dirty="0">
                <a:latin typeface="Calibri" pitchFamily="34" charset="0"/>
              </a:rPr>
              <a:t>Capítulo II – Información </a:t>
            </a:r>
            <a:r>
              <a:rPr lang="es-AR" sz="2600" b="1" dirty="0" smtClean="0">
                <a:latin typeface="Calibri" pitchFamily="34" charset="0"/>
              </a:rPr>
              <a:t>General</a:t>
            </a:r>
          </a:p>
          <a:p>
            <a:pPr algn="just">
              <a:lnSpc>
                <a:spcPct val="200000"/>
              </a:lnSpc>
            </a:pPr>
            <a:r>
              <a:rPr lang="es-EC" sz="2600" dirty="0" smtClean="0"/>
              <a:t>El </a:t>
            </a:r>
            <a:r>
              <a:rPr lang="es-EC" sz="2600" dirty="0"/>
              <a:t>objetivo de este capítulo es obtener información relacionada a aspectos administrativos, legales y educativos. Los principales temas son la existencia de estructuras organizacionales, expedición de normativas, planes de capacitación, proyectos relacionados con </a:t>
            </a:r>
            <a:r>
              <a:rPr lang="es-EC" sz="2600" dirty="0" smtClean="0"/>
              <a:t>protección ambiental, certificaciones ambientales, etc.</a:t>
            </a:r>
            <a:endParaRPr lang="es-ES" sz="2600" b="1" dirty="0">
              <a:cs typeface="Arial" pitchFamily="34" charset="0"/>
            </a:endParaRPr>
          </a:p>
        </p:txBody>
      </p:sp>
    </p:spTree>
    <p:extLst>
      <p:ext uri="{BB962C8B-B14F-4D97-AF65-F5344CB8AC3E}">
        <p14:creationId xmlns:p14="http://schemas.microsoft.com/office/powerpoint/2010/main" val="3028247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3"/>
          <a:srcRect l="1569" t="46391" r="71955" b="10101"/>
          <a:stretch/>
        </p:blipFill>
        <p:spPr>
          <a:xfrm>
            <a:off x="72108" y="1116383"/>
            <a:ext cx="7704856" cy="7128273"/>
          </a:xfrm>
          <a:prstGeom prst="rect">
            <a:avLst/>
          </a:prstGeom>
          <a:ln>
            <a:solidFill>
              <a:schemeClr val="bg1"/>
            </a:solidFill>
          </a:ln>
        </p:spPr>
      </p:pic>
      <p:sp>
        <p:nvSpPr>
          <p:cNvPr id="5" name="2 Marcador de contenido"/>
          <p:cNvSpPr txBox="1">
            <a:spLocks/>
          </p:cNvSpPr>
          <p:nvPr/>
        </p:nvSpPr>
        <p:spPr bwMode="auto">
          <a:xfrm>
            <a:off x="7992988" y="1403896"/>
            <a:ext cx="6120680" cy="3528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0" indent="0" algn="ctr" rtl="0" eaLnBrk="1" fontAlgn="base" hangingPunct="1">
              <a:spcBef>
                <a:spcPct val="20000"/>
              </a:spcBef>
              <a:spcAft>
                <a:spcPct val="0"/>
              </a:spcAft>
              <a:buFont typeface="Arial" charset="0"/>
              <a:buNone/>
              <a:defRPr sz="3200" kern="1200">
                <a:solidFill>
                  <a:schemeClr val="tx1">
                    <a:tint val="75000"/>
                  </a:schemeClr>
                </a:solidFill>
                <a:latin typeface="+mn-lt"/>
                <a:ea typeface="ＭＳ Ｐゴシック" charset="0"/>
                <a:cs typeface="ＭＳ Ｐゴシック" charset="0"/>
              </a:defRPr>
            </a:lvl1pPr>
            <a:lvl2pPr marL="457200" indent="0" algn="ctr" rtl="0" eaLnBrk="1" fontAlgn="base" hangingPunct="1">
              <a:spcBef>
                <a:spcPct val="20000"/>
              </a:spcBef>
              <a:spcAft>
                <a:spcPct val="0"/>
              </a:spcAft>
              <a:buFont typeface="Arial" charset="0"/>
              <a:buNone/>
              <a:defRPr sz="2800" kern="1200">
                <a:solidFill>
                  <a:schemeClr val="tx1">
                    <a:tint val="75000"/>
                  </a:schemeClr>
                </a:solidFill>
                <a:latin typeface="+mn-lt"/>
                <a:ea typeface="ＭＳ Ｐゴシック" charset="0"/>
                <a:cs typeface="+mn-cs"/>
              </a:defRPr>
            </a:lvl2pPr>
            <a:lvl3pPr marL="914400" indent="0" algn="ctr" rtl="0" eaLnBrk="1" fontAlgn="base" hangingPunct="1">
              <a:spcBef>
                <a:spcPct val="20000"/>
              </a:spcBef>
              <a:spcAft>
                <a:spcPct val="0"/>
              </a:spcAft>
              <a:buFont typeface="Arial" charset="0"/>
              <a:buNone/>
              <a:defRPr sz="2400" kern="1200">
                <a:solidFill>
                  <a:schemeClr val="tx1">
                    <a:tint val="75000"/>
                  </a:schemeClr>
                </a:solidFill>
                <a:latin typeface="+mn-lt"/>
                <a:ea typeface="ＭＳ Ｐゴシック" charset="0"/>
                <a:cs typeface="+mn-cs"/>
              </a:defRPr>
            </a:lvl3pPr>
            <a:lvl4pPr marL="1371600" indent="0" algn="ctr" rtl="0" eaLnBrk="1" fontAlgn="base" hangingPunct="1">
              <a:spcBef>
                <a:spcPct val="20000"/>
              </a:spcBef>
              <a:spcAft>
                <a:spcPct val="0"/>
              </a:spcAft>
              <a:buFont typeface="Arial" charset="0"/>
              <a:buNone/>
              <a:defRPr sz="2000" kern="1200">
                <a:solidFill>
                  <a:schemeClr val="tx1">
                    <a:tint val="75000"/>
                  </a:schemeClr>
                </a:solidFill>
                <a:latin typeface="+mn-lt"/>
                <a:ea typeface="ＭＳ Ｐゴシック" charset="0"/>
                <a:cs typeface="+mn-cs"/>
              </a:defRPr>
            </a:lvl4pPr>
            <a:lvl5pPr marL="1828800" indent="0" algn="ctr" rtl="0" eaLnBrk="1" fontAlgn="base" hangingPunct="1">
              <a:spcBef>
                <a:spcPct val="20000"/>
              </a:spcBef>
              <a:spcAft>
                <a:spcPct val="0"/>
              </a:spcAft>
              <a:buFont typeface="Arial" charset="0"/>
              <a:buNone/>
              <a:defRPr sz="2000" kern="1200">
                <a:solidFill>
                  <a:schemeClr val="tx1">
                    <a:tint val="75000"/>
                  </a:schemeClr>
                </a:solidFill>
                <a:latin typeface="+mn-lt"/>
                <a:ea typeface="ＭＳ Ｐゴシック" charset="0"/>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a:lnSpc>
                <a:spcPct val="200000"/>
              </a:lnSpc>
            </a:pPr>
            <a:r>
              <a:rPr lang="es-EC" sz="2600" dirty="0" smtClean="0">
                <a:solidFill>
                  <a:schemeClr val="tx1"/>
                </a:solidFill>
              </a:rPr>
              <a:t>Existencia de:</a:t>
            </a:r>
          </a:p>
          <a:p>
            <a:pPr marL="457200" indent="-457200" algn="just">
              <a:lnSpc>
                <a:spcPct val="200000"/>
              </a:lnSpc>
              <a:buFont typeface="Wingdings" panose="05000000000000000000" pitchFamily="2" charset="2"/>
              <a:buChar char="ü"/>
            </a:pPr>
            <a:r>
              <a:rPr lang="es-EC" sz="2600" dirty="0" smtClean="0">
                <a:solidFill>
                  <a:schemeClr val="tx1"/>
                </a:solidFill>
              </a:rPr>
              <a:t>Departamento de Ambiente</a:t>
            </a:r>
          </a:p>
          <a:p>
            <a:pPr marL="457200" indent="-457200" algn="just">
              <a:lnSpc>
                <a:spcPct val="200000"/>
              </a:lnSpc>
              <a:buFont typeface="Wingdings" panose="05000000000000000000" pitchFamily="2" charset="2"/>
              <a:buChar char="ü"/>
            </a:pPr>
            <a:r>
              <a:rPr lang="es-EC" sz="2600" dirty="0" smtClean="0">
                <a:solidFill>
                  <a:schemeClr val="tx1"/>
                </a:solidFill>
              </a:rPr>
              <a:t>Normativa legal que protege </a:t>
            </a:r>
          </a:p>
          <a:p>
            <a:pPr algn="just">
              <a:lnSpc>
                <a:spcPct val="200000"/>
              </a:lnSpc>
            </a:pPr>
            <a:r>
              <a:rPr lang="es-EC" sz="2600" dirty="0" smtClean="0">
                <a:solidFill>
                  <a:schemeClr val="tx1"/>
                </a:solidFill>
              </a:rPr>
              <a:t>       RECURSOS NATURALES</a:t>
            </a:r>
          </a:p>
        </p:txBody>
      </p:sp>
      <p:pic>
        <p:nvPicPr>
          <p:cNvPr id="2" name="Imagen 1"/>
          <p:cNvPicPr>
            <a:picLocks noChangeAspect="1"/>
          </p:cNvPicPr>
          <p:nvPr/>
        </p:nvPicPr>
        <p:blipFill>
          <a:blip r:embed="rId4"/>
          <a:stretch>
            <a:fillRect/>
          </a:stretch>
        </p:blipFill>
        <p:spPr>
          <a:xfrm>
            <a:off x="9923149" y="5220321"/>
            <a:ext cx="4169560" cy="2861764"/>
          </a:xfrm>
          <a:prstGeom prst="rect">
            <a:avLst/>
          </a:prstGeom>
          <a:ln>
            <a:noFill/>
          </a:ln>
          <a:effectLst>
            <a:softEdge rad="112500"/>
          </a:effectLst>
        </p:spPr>
      </p:pic>
    </p:spTree>
    <p:extLst>
      <p:ext uri="{BB962C8B-B14F-4D97-AF65-F5344CB8AC3E}">
        <p14:creationId xmlns:p14="http://schemas.microsoft.com/office/powerpoint/2010/main" val="4976582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3"/>
          <a:srcRect l="28046" t="46391" r="33463" b="10101"/>
          <a:stretch/>
        </p:blipFill>
        <p:spPr>
          <a:xfrm>
            <a:off x="72108" y="1403896"/>
            <a:ext cx="9618077" cy="6120680"/>
          </a:xfrm>
          <a:prstGeom prst="rect">
            <a:avLst/>
          </a:prstGeom>
          <a:ln>
            <a:solidFill>
              <a:schemeClr val="bg1"/>
            </a:solidFill>
          </a:ln>
        </p:spPr>
      </p:pic>
      <p:sp>
        <p:nvSpPr>
          <p:cNvPr id="3" name="2 Marcador de contenido"/>
          <p:cNvSpPr txBox="1">
            <a:spLocks/>
          </p:cNvSpPr>
          <p:nvPr/>
        </p:nvSpPr>
        <p:spPr bwMode="auto">
          <a:xfrm>
            <a:off x="9721180" y="1475904"/>
            <a:ext cx="4536504" cy="5616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0" indent="0" algn="ctr" rtl="0" eaLnBrk="1" fontAlgn="base" hangingPunct="1">
              <a:spcBef>
                <a:spcPct val="20000"/>
              </a:spcBef>
              <a:spcAft>
                <a:spcPct val="0"/>
              </a:spcAft>
              <a:buFont typeface="Arial" charset="0"/>
              <a:buNone/>
              <a:defRPr sz="3200" kern="1200">
                <a:solidFill>
                  <a:schemeClr val="tx1">
                    <a:tint val="75000"/>
                  </a:schemeClr>
                </a:solidFill>
                <a:latin typeface="+mn-lt"/>
                <a:ea typeface="ＭＳ Ｐゴシック" charset="0"/>
                <a:cs typeface="ＭＳ Ｐゴシック" charset="0"/>
              </a:defRPr>
            </a:lvl1pPr>
            <a:lvl2pPr marL="457200" indent="0" algn="ctr" rtl="0" eaLnBrk="1" fontAlgn="base" hangingPunct="1">
              <a:spcBef>
                <a:spcPct val="20000"/>
              </a:spcBef>
              <a:spcAft>
                <a:spcPct val="0"/>
              </a:spcAft>
              <a:buFont typeface="Arial" charset="0"/>
              <a:buNone/>
              <a:defRPr sz="2800" kern="1200">
                <a:solidFill>
                  <a:schemeClr val="tx1">
                    <a:tint val="75000"/>
                  </a:schemeClr>
                </a:solidFill>
                <a:latin typeface="+mn-lt"/>
                <a:ea typeface="ＭＳ Ｐゴシック" charset="0"/>
                <a:cs typeface="+mn-cs"/>
              </a:defRPr>
            </a:lvl2pPr>
            <a:lvl3pPr marL="914400" indent="0" algn="ctr" rtl="0" eaLnBrk="1" fontAlgn="base" hangingPunct="1">
              <a:spcBef>
                <a:spcPct val="20000"/>
              </a:spcBef>
              <a:spcAft>
                <a:spcPct val="0"/>
              </a:spcAft>
              <a:buFont typeface="Arial" charset="0"/>
              <a:buNone/>
              <a:defRPr sz="2400" kern="1200">
                <a:solidFill>
                  <a:schemeClr val="tx1">
                    <a:tint val="75000"/>
                  </a:schemeClr>
                </a:solidFill>
                <a:latin typeface="+mn-lt"/>
                <a:ea typeface="ＭＳ Ｐゴシック" charset="0"/>
                <a:cs typeface="+mn-cs"/>
              </a:defRPr>
            </a:lvl3pPr>
            <a:lvl4pPr marL="1371600" indent="0" algn="ctr" rtl="0" eaLnBrk="1" fontAlgn="base" hangingPunct="1">
              <a:spcBef>
                <a:spcPct val="20000"/>
              </a:spcBef>
              <a:spcAft>
                <a:spcPct val="0"/>
              </a:spcAft>
              <a:buFont typeface="Arial" charset="0"/>
              <a:buNone/>
              <a:defRPr sz="2000" kern="1200">
                <a:solidFill>
                  <a:schemeClr val="tx1">
                    <a:tint val="75000"/>
                  </a:schemeClr>
                </a:solidFill>
                <a:latin typeface="+mn-lt"/>
                <a:ea typeface="ＭＳ Ｐゴシック" charset="0"/>
                <a:cs typeface="+mn-cs"/>
              </a:defRPr>
            </a:lvl4pPr>
            <a:lvl5pPr marL="1828800" indent="0" algn="ctr" rtl="0" eaLnBrk="1" fontAlgn="base" hangingPunct="1">
              <a:spcBef>
                <a:spcPct val="20000"/>
              </a:spcBef>
              <a:spcAft>
                <a:spcPct val="0"/>
              </a:spcAft>
              <a:buFont typeface="Arial" charset="0"/>
              <a:buNone/>
              <a:defRPr sz="2000" kern="1200">
                <a:solidFill>
                  <a:schemeClr val="tx1">
                    <a:tint val="75000"/>
                  </a:schemeClr>
                </a:solidFill>
                <a:latin typeface="+mn-lt"/>
                <a:ea typeface="ＭＳ Ｐゴシック" charset="0"/>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457200" indent="-457200" algn="l">
              <a:lnSpc>
                <a:spcPct val="200000"/>
              </a:lnSpc>
              <a:buFont typeface="Wingdings" panose="05000000000000000000" pitchFamily="2" charset="2"/>
              <a:buChar char="ü"/>
            </a:pPr>
            <a:r>
              <a:rPr lang="es-EC" sz="2400" dirty="0" smtClean="0">
                <a:solidFill>
                  <a:schemeClr val="tx1"/>
                </a:solidFill>
              </a:rPr>
              <a:t>Participación en proyectos relacionados con actividades de protección ambiental. (No educativos)</a:t>
            </a:r>
          </a:p>
          <a:p>
            <a:pPr marL="457200" indent="-457200" algn="l">
              <a:lnSpc>
                <a:spcPct val="200000"/>
              </a:lnSpc>
              <a:buFont typeface="Wingdings" panose="05000000000000000000" pitchFamily="2" charset="2"/>
              <a:buChar char="ü"/>
            </a:pPr>
            <a:r>
              <a:rPr lang="es-EC" sz="2400" dirty="0" smtClean="0">
                <a:solidFill>
                  <a:schemeClr val="tx1"/>
                </a:solidFill>
              </a:rPr>
              <a:t>Existencia de programas de capacitación, formación y/o sensibilización.</a:t>
            </a:r>
          </a:p>
        </p:txBody>
      </p:sp>
      <p:pic>
        <p:nvPicPr>
          <p:cNvPr id="2" name="Imagen 1"/>
          <p:cNvPicPr>
            <a:picLocks noChangeAspect="1"/>
          </p:cNvPicPr>
          <p:nvPr/>
        </p:nvPicPr>
        <p:blipFill>
          <a:blip r:embed="rId4"/>
          <a:stretch>
            <a:fillRect/>
          </a:stretch>
        </p:blipFill>
        <p:spPr>
          <a:xfrm>
            <a:off x="11481717" y="6644456"/>
            <a:ext cx="2847975" cy="1600200"/>
          </a:xfrm>
          <a:prstGeom prst="rect">
            <a:avLst/>
          </a:prstGeom>
          <a:ln>
            <a:noFill/>
          </a:ln>
          <a:effectLst>
            <a:softEdge rad="112500"/>
          </a:effectLst>
        </p:spPr>
      </p:pic>
    </p:spTree>
    <p:extLst>
      <p:ext uri="{BB962C8B-B14F-4D97-AF65-F5344CB8AC3E}">
        <p14:creationId xmlns:p14="http://schemas.microsoft.com/office/powerpoint/2010/main" val="26747294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0" y="1127477"/>
            <a:ext cx="14401800" cy="492443"/>
          </a:xfrm>
          <a:prstGeom prst="rect">
            <a:avLst/>
          </a:prstGeom>
          <a:noFill/>
        </p:spPr>
        <p:txBody>
          <a:bodyPr wrap="square" rtlCol="0">
            <a:spAutoFit/>
          </a:bodyPr>
          <a:lstStyle/>
          <a:p>
            <a:pPr algn="ctr"/>
            <a:r>
              <a:rPr lang="es-ES" sz="2600" b="1" dirty="0" smtClean="0">
                <a:latin typeface="+mn-lt"/>
                <a:cs typeface="Arial" pitchFamily="34" charset="0"/>
              </a:rPr>
              <a:t>Gestión Ambiental</a:t>
            </a:r>
            <a:endParaRPr lang="es-ES" sz="2600" b="1" dirty="0">
              <a:latin typeface="+mn-lt"/>
              <a:cs typeface="Arial" pitchFamily="34" charset="0"/>
            </a:endParaRPr>
          </a:p>
        </p:txBody>
      </p:sp>
      <p:sp>
        <p:nvSpPr>
          <p:cNvPr id="3" name="2 CuadroTexto"/>
          <p:cNvSpPr txBox="1"/>
          <p:nvPr/>
        </p:nvSpPr>
        <p:spPr>
          <a:xfrm>
            <a:off x="360140" y="1538903"/>
            <a:ext cx="13609512" cy="5262979"/>
          </a:xfrm>
          <a:prstGeom prst="rect">
            <a:avLst/>
          </a:prstGeom>
          <a:noFill/>
        </p:spPr>
        <p:txBody>
          <a:bodyPr wrap="square" rtlCol="0">
            <a:spAutoFit/>
          </a:bodyPr>
          <a:lstStyle/>
          <a:p>
            <a:pPr algn="just">
              <a:lnSpc>
                <a:spcPct val="200000"/>
              </a:lnSpc>
            </a:pPr>
            <a:r>
              <a:rPr lang="es-EC" sz="2400" dirty="0" smtClean="0"/>
              <a:t>Gestión responsable de los recursos naturales, cuyo objetivo es mantener un equilibrio entre el desarrollo de las actividades humanas y la conservación del ambiente.</a:t>
            </a:r>
          </a:p>
          <a:p>
            <a:pPr algn="just">
              <a:lnSpc>
                <a:spcPct val="200000"/>
              </a:lnSpc>
            </a:pPr>
            <a:endParaRPr lang="es-EC" sz="2400" dirty="0" smtClean="0"/>
          </a:p>
          <a:p>
            <a:pPr algn="just">
              <a:lnSpc>
                <a:spcPct val="200000"/>
              </a:lnSpc>
            </a:pPr>
            <a:r>
              <a:rPr lang="es-EC" sz="2400" dirty="0" smtClean="0"/>
              <a:t>Consiste en:</a:t>
            </a:r>
          </a:p>
          <a:p>
            <a:pPr marL="342900" indent="-342900" algn="just">
              <a:lnSpc>
                <a:spcPct val="200000"/>
              </a:lnSpc>
              <a:buFont typeface="Wingdings" panose="05000000000000000000" pitchFamily="2" charset="2"/>
              <a:buChar char="ü"/>
            </a:pPr>
            <a:r>
              <a:rPr lang="es-EC" sz="2400" dirty="0" smtClean="0"/>
              <a:t>Manejo de Recursos Naturales y Residuos sólidos,</a:t>
            </a:r>
          </a:p>
          <a:p>
            <a:pPr marL="342900" indent="-342900" algn="just">
              <a:lnSpc>
                <a:spcPct val="200000"/>
              </a:lnSpc>
              <a:buFont typeface="Wingdings" panose="05000000000000000000" pitchFamily="2" charset="2"/>
              <a:buChar char="ü"/>
            </a:pPr>
            <a:r>
              <a:rPr lang="es-EC" sz="2400" dirty="0" smtClean="0"/>
              <a:t>Protección y conservación de los Recursos Naturales,</a:t>
            </a:r>
            <a:endParaRPr lang="es-EC" sz="2400" dirty="0"/>
          </a:p>
          <a:p>
            <a:pPr marL="342900" indent="-342900" algn="just">
              <a:lnSpc>
                <a:spcPct val="200000"/>
              </a:lnSpc>
              <a:buFont typeface="Wingdings" panose="05000000000000000000" pitchFamily="2" charset="2"/>
              <a:buChar char="ü"/>
            </a:pPr>
            <a:r>
              <a:rPr lang="es-EC" sz="2400" dirty="0" smtClean="0"/>
              <a:t>Recuperación de áreas contaminadas.</a:t>
            </a:r>
            <a:endParaRPr lang="es-EC" sz="2400" dirty="0"/>
          </a:p>
        </p:txBody>
      </p:sp>
      <p:pic>
        <p:nvPicPr>
          <p:cNvPr id="5" name="Imagen 4"/>
          <p:cNvPicPr>
            <a:picLocks noChangeAspect="1"/>
          </p:cNvPicPr>
          <p:nvPr/>
        </p:nvPicPr>
        <p:blipFill>
          <a:blip r:embed="rId3"/>
          <a:stretch>
            <a:fillRect/>
          </a:stretch>
        </p:blipFill>
        <p:spPr>
          <a:xfrm>
            <a:off x="12014393" y="5724376"/>
            <a:ext cx="1981200" cy="2305050"/>
          </a:xfrm>
          <a:prstGeom prst="rect">
            <a:avLst/>
          </a:prstGeom>
        </p:spPr>
      </p:pic>
    </p:spTree>
    <p:extLst>
      <p:ext uri="{BB962C8B-B14F-4D97-AF65-F5344CB8AC3E}">
        <p14:creationId xmlns:p14="http://schemas.microsoft.com/office/powerpoint/2010/main" val="38817773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0" y="1127477"/>
            <a:ext cx="14401800" cy="492443"/>
          </a:xfrm>
          <a:prstGeom prst="rect">
            <a:avLst/>
          </a:prstGeom>
          <a:noFill/>
        </p:spPr>
        <p:txBody>
          <a:bodyPr wrap="square" rtlCol="0">
            <a:spAutoFit/>
          </a:bodyPr>
          <a:lstStyle/>
          <a:p>
            <a:pPr algn="ctr"/>
            <a:r>
              <a:rPr lang="es-ES" sz="2600" b="1" dirty="0" smtClean="0">
                <a:latin typeface="+mn-lt"/>
                <a:cs typeface="Arial" pitchFamily="34" charset="0"/>
              </a:rPr>
              <a:t>Actividades de Protección Ambiental</a:t>
            </a:r>
            <a:endParaRPr lang="es-ES" sz="2600" b="1" dirty="0">
              <a:latin typeface="+mn-lt"/>
              <a:cs typeface="Arial" pitchFamily="34" charset="0"/>
            </a:endParaRPr>
          </a:p>
        </p:txBody>
      </p:sp>
      <p:sp>
        <p:nvSpPr>
          <p:cNvPr id="3" name="2 CuadroTexto"/>
          <p:cNvSpPr txBox="1"/>
          <p:nvPr/>
        </p:nvSpPr>
        <p:spPr>
          <a:xfrm>
            <a:off x="360140" y="1538903"/>
            <a:ext cx="13609512" cy="6636881"/>
          </a:xfrm>
          <a:prstGeom prst="rect">
            <a:avLst/>
          </a:prstGeom>
          <a:noFill/>
        </p:spPr>
        <p:txBody>
          <a:bodyPr wrap="square" rtlCol="0">
            <a:spAutoFit/>
          </a:bodyPr>
          <a:lstStyle/>
          <a:p>
            <a:pPr marL="457200" indent="-457200" algn="just">
              <a:lnSpc>
                <a:spcPct val="200000"/>
              </a:lnSpc>
              <a:buFont typeface="+mj-lt"/>
              <a:buAutoNum type="arabicPeriod"/>
            </a:pPr>
            <a:r>
              <a:rPr lang="es-EC" sz="2400" b="1" dirty="0" smtClean="0"/>
              <a:t>Protección del aire y el clima</a:t>
            </a:r>
          </a:p>
          <a:p>
            <a:pPr algn="just">
              <a:lnSpc>
                <a:spcPct val="200000"/>
              </a:lnSpc>
            </a:pPr>
            <a:r>
              <a:rPr lang="es-EC" sz="2400" dirty="0" smtClean="0"/>
              <a:t>Reducción y control de emisiones gaseosas, cambio climático (adaptación y mitigación)</a:t>
            </a:r>
            <a:r>
              <a:rPr lang="es-EC" sz="2400" dirty="0"/>
              <a:t>. Equipos e instalaciones</a:t>
            </a:r>
            <a:r>
              <a:rPr lang="es-EC" sz="2400" dirty="0" smtClean="0"/>
              <a:t>.</a:t>
            </a:r>
          </a:p>
          <a:p>
            <a:pPr marL="457200" indent="-457200" algn="just">
              <a:lnSpc>
                <a:spcPct val="200000"/>
              </a:lnSpc>
              <a:buFont typeface="+mj-lt"/>
              <a:buAutoNum type="arabicPeriod" startAt="2"/>
            </a:pPr>
            <a:r>
              <a:rPr lang="es-EC" sz="2400" b="1" dirty="0" smtClean="0"/>
              <a:t>Gestión de las aguas residuales</a:t>
            </a:r>
          </a:p>
          <a:p>
            <a:pPr algn="just">
              <a:lnSpc>
                <a:spcPct val="200000"/>
              </a:lnSpc>
            </a:pPr>
            <a:r>
              <a:rPr lang="es-EC" sz="2400" dirty="0" smtClean="0"/>
              <a:t>Recolección, transporte, tratamiento y disposición final de aguas residuales. Otras actividades relacionadas al control de la contaminación (monitoreo). Equipos e instalaciones.</a:t>
            </a:r>
          </a:p>
          <a:p>
            <a:pPr marL="457200" indent="-457200" algn="just">
              <a:lnSpc>
                <a:spcPct val="200000"/>
              </a:lnSpc>
              <a:buFont typeface="+mj-lt"/>
              <a:buAutoNum type="arabicPeriod" startAt="3"/>
            </a:pPr>
            <a:r>
              <a:rPr lang="es-EC" sz="2400" b="1" dirty="0" smtClean="0"/>
              <a:t>Gestión de residuos</a:t>
            </a:r>
          </a:p>
          <a:p>
            <a:pPr algn="just">
              <a:lnSpc>
                <a:spcPct val="200000"/>
              </a:lnSpc>
            </a:pPr>
            <a:r>
              <a:rPr lang="es-EC" sz="2400" dirty="0"/>
              <a:t>Recolección, </a:t>
            </a:r>
            <a:r>
              <a:rPr lang="es-EC" sz="2400" dirty="0" smtClean="0"/>
              <a:t>transporte y </a:t>
            </a:r>
            <a:r>
              <a:rPr lang="es-EC" sz="2400" dirty="0"/>
              <a:t>disposición de </a:t>
            </a:r>
            <a:r>
              <a:rPr lang="es-EC" sz="2400" dirty="0" smtClean="0"/>
              <a:t>residuos sólidos. </a:t>
            </a:r>
            <a:r>
              <a:rPr lang="es-EC" sz="2400" dirty="0"/>
              <a:t>Otras actividades relacionadas al control de la </a:t>
            </a:r>
            <a:r>
              <a:rPr lang="es-EC" sz="2400" dirty="0" smtClean="0"/>
              <a:t>contaminación </a:t>
            </a:r>
            <a:r>
              <a:rPr lang="es-EC" sz="2400" dirty="0"/>
              <a:t>(monitoreo</a:t>
            </a:r>
            <a:r>
              <a:rPr lang="es-EC" sz="2400" dirty="0" smtClean="0"/>
              <a:t>). </a:t>
            </a:r>
            <a:r>
              <a:rPr lang="es-EC" sz="2400" dirty="0"/>
              <a:t>Equipos e instalaciones</a:t>
            </a:r>
            <a:r>
              <a:rPr lang="es-EC" sz="2400" dirty="0" smtClean="0"/>
              <a:t>.</a:t>
            </a:r>
          </a:p>
        </p:txBody>
      </p:sp>
    </p:spTree>
    <p:extLst>
      <p:ext uri="{BB962C8B-B14F-4D97-AF65-F5344CB8AC3E}">
        <p14:creationId xmlns:p14="http://schemas.microsoft.com/office/powerpoint/2010/main" val="13562639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CuadroTexto"/>
          <p:cNvSpPr txBox="1"/>
          <p:nvPr/>
        </p:nvSpPr>
        <p:spPr>
          <a:xfrm>
            <a:off x="360140" y="1115864"/>
            <a:ext cx="13609512" cy="6740307"/>
          </a:xfrm>
          <a:prstGeom prst="rect">
            <a:avLst/>
          </a:prstGeom>
          <a:noFill/>
        </p:spPr>
        <p:txBody>
          <a:bodyPr wrap="square" rtlCol="0">
            <a:spAutoFit/>
          </a:bodyPr>
          <a:lstStyle/>
          <a:p>
            <a:pPr marL="457200" indent="-457200" algn="just">
              <a:lnSpc>
                <a:spcPct val="200000"/>
              </a:lnSpc>
              <a:buFont typeface="+mj-lt"/>
              <a:buAutoNum type="arabicPeriod" startAt="4"/>
            </a:pPr>
            <a:r>
              <a:rPr lang="es-EC" sz="2400" b="1" dirty="0" smtClean="0"/>
              <a:t>Protección y descontaminación de suelos, aguas subterráneas y superficiales</a:t>
            </a:r>
          </a:p>
          <a:p>
            <a:pPr algn="just">
              <a:lnSpc>
                <a:spcPct val="200000"/>
              </a:lnSpc>
            </a:pPr>
            <a:r>
              <a:rPr lang="es-EC" sz="2400" dirty="0" smtClean="0"/>
              <a:t>Protección de suelos y de cuerpos de agua subterráneos y superficiales, tratamiento de zonas contaminadas, potabilización de agua para consumo. </a:t>
            </a:r>
            <a:r>
              <a:rPr lang="es-EC" sz="2400" dirty="0"/>
              <a:t>Equipos e instalaciones</a:t>
            </a:r>
            <a:r>
              <a:rPr lang="es-EC" sz="2400" dirty="0" smtClean="0"/>
              <a:t>.</a:t>
            </a:r>
          </a:p>
          <a:p>
            <a:pPr marL="457200" indent="-457200" algn="just">
              <a:lnSpc>
                <a:spcPct val="200000"/>
              </a:lnSpc>
              <a:buFont typeface="+mj-lt"/>
              <a:buAutoNum type="arabicPeriod" startAt="5"/>
            </a:pPr>
            <a:r>
              <a:rPr lang="es-EC" sz="2400" b="1" dirty="0" smtClean="0"/>
              <a:t>Reducción </a:t>
            </a:r>
            <a:r>
              <a:rPr lang="es-EC" sz="2400" b="1" dirty="0"/>
              <a:t>del ruido y las vibraciones (Excluida la protección en el lugar de trabajo)</a:t>
            </a:r>
          </a:p>
          <a:p>
            <a:pPr algn="just">
              <a:lnSpc>
                <a:spcPct val="200000"/>
              </a:lnSpc>
            </a:pPr>
            <a:r>
              <a:rPr lang="es-EC" sz="2400" dirty="0"/>
              <a:t>Reducción de ruido y vibraciones en carreteras, rutas aéreas o ferroviarias, zonas de tolerancia. Equipos e instalaciones</a:t>
            </a:r>
            <a:r>
              <a:rPr lang="es-EC" sz="2400" dirty="0" smtClean="0"/>
              <a:t>.</a:t>
            </a:r>
          </a:p>
          <a:p>
            <a:pPr marL="457200" indent="-457200" algn="just">
              <a:lnSpc>
                <a:spcPct val="200000"/>
              </a:lnSpc>
              <a:buFont typeface="+mj-lt"/>
              <a:buAutoNum type="arabicPeriod" startAt="6"/>
            </a:pPr>
            <a:r>
              <a:rPr lang="es-EC" sz="2400" b="1" dirty="0" smtClean="0"/>
              <a:t>Protección </a:t>
            </a:r>
            <a:r>
              <a:rPr lang="es-EC" sz="2400" b="1" dirty="0"/>
              <a:t>de la biodiversidad y los paisajes</a:t>
            </a:r>
          </a:p>
          <a:p>
            <a:pPr algn="just">
              <a:lnSpc>
                <a:spcPct val="200000"/>
              </a:lnSpc>
            </a:pPr>
            <a:r>
              <a:rPr lang="es-EC" sz="2400" dirty="0"/>
              <a:t>Áreas protegidas, reservas de producción faunística, zonas intangibles, protección de patrimonios naturales, paisajes naturales y </a:t>
            </a:r>
            <a:r>
              <a:rPr lang="es-EC" sz="2400" dirty="0" err="1"/>
              <a:t>semi</a:t>
            </a:r>
            <a:r>
              <a:rPr lang="es-EC" sz="2400" dirty="0"/>
              <a:t>-naturales, etc</a:t>
            </a:r>
            <a:r>
              <a:rPr lang="es-EC" sz="2400" dirty="0" smtClean="0"/>
              <a:t>.</a:t>
            </a:r>
          </a:p>
        </p:txBody>
      </p:sp>
    </p:spTree>
    <p:extLst>
      <p:ext uri="{BB962C8B-B14F-4D97-AF65-F5344CB8AC3E}">
        <p14:creationId xmlns:p14="http://schemas.microsoft.com/office/powerpoint/2010/main" val="90445171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CuadroTexto"/>
          <p:cNvSpPr txBox="1"/>
          <p:nvPr/>
        </p:nvSpPr>
        <p:spPr>
          <a:xfrm>
            <a:off x="432148" y="1115864"/>
            <a:ext cx="13609512" cy="6001643"/>
          </a:xfrm>
          <a:prstGeom prst="rect">
            <a:avLst/>
          </a:prstGeom>
          <a:noFill/>
        </p:spPr>
        <p:txBody>
          <a:bodyPr wrap="square" rtlCol="0">
            <a:spAutoFit/>
          </a:bodyPr>
          <a:lstStyle/>
          <a:p>
            <a:pPr marL="457200" indent="-457200" algn="just">
              <a:lnSpc>
                <a:spcPct val="200000"/>
              </a:lnSpc>
              <a:buFont typeface="+mj-lt"/>
              <a:buAutoNum type="arabicPeriod" startAt="7"/>
            </a:pPr>
            <a:r>
              <a:rPr lang="es-EC" sz="2400" b="1" dirty="0" smtClean="0"/>
              <a:t>Protección </a:t>
            </a:r>
            <a:r>
              <a:rPr lang="es-EC" sz="2400" b="1" dirty="0"/>
              <a:t>contra las radiaciones </a:t>
            </a:r>
            <a:r>
              <a:rPr lang="es-EC" sz="2400" b="1" dirty="0" smtClean="0"/>
              <a:t>(Excluida </a:t>
            </a:r>
            <a:r>
              <a:rPr lang="es-EC" sz="2400" b="1" dirty="0"/>
              <a:t>la seguridad exterior)</a:t>
            </a:r>
          </a:p>
          <a:p>
            <a:pPr algn="just">
              <a:lnSpc>
                <a:spcPct val="200000"/>
              </a:lnSpc>
            </a:pPr>
            <a:r>
              <a:rPr lang="es-EC" sz="2400" dirty="0" smtClean="0"/>
              <a:t>Protección de las personas que trabajan con equipos o en zonas de radioactividad.</a:t>
            </a:r>
          </a:p>
          <a:p>
            <a:pPr algn="just">
              <a:lnSpc>
                <a:spcPct val="200000"/>
              </a:lnSpc>
            </a:pPr>
            <a:endParaRPr lang="es-EC" sz="2400" dirty="0"/>
          </a:p>
          <a:p>
            <a:pPr marL="457200" indent="-457200" algn="just">
              <a:lnSpc>
                <a:spcPct val="200000"/>
              </a:lnSpc>
              <a:buFont typeface="+mj-lt"/>
              <a:buAutoNum type="arabicPeriod" startAt="8"/>
            </a:pPr>
            <a:r>
              <a:rPr lang="es-EC" sz="2400" b="1" dirty="0" smtClean="0"/>
              <a:t>Investigación </a:t>
            </a:r>
            <a:r>
              <a:rPr lang="es-EC" sz="2400" b="1" dirty="0"/>
              <a:t>y desarrollo (Protección Ambiental)</a:t>
            </a:r>
          </a:p>
          <a:p>
            <a:pPr algn="just">
              <a:lnSpc>
                <a:spcPct val="200000"/>
              </a:lnSpc>
            </a:pPr>
            <a:r>
              <a:rPr lang="es-EC" sz="2400" dirty="0" smtClean="0"/>
              <a:t>Investigación y desarrollo aplicada a actividades de protección ambiental.</a:t>
            </a:r>
          </a:p>
          <a:p>
            <a:pPr algn="just">
              <a:lnSpc>
                <a:spcPct val="200000"/>
              </a:lnSpc>
            </a:pPr>
            <a:endParaRPr lang="es-EC" sz="2400" dirty="0"/>
          </a:p>
          <a:p>
            <a:pPr marL="457200" indent="-457200" algn="just">
              <a:lnSpc>
                <a:spcPct val="200000"/>
              </a:lnSpc>
              <a:buFont typeface="+mj-lt"/>
              <a:buAutoNum type="arabicPeriod" startAt="9"/>
            </a:pPr>
            <a:r>
              <a:rPr lang="es-EC" sz="2400" b="1" dirty="0" smtClean="0"/>
              <a:t>Otras </a:t>
            </a:r>
            <a:r>
              <a:rPr lang="es-EC" sz="2400" b="1" dirty="0"/>
              <a:t>actividades de protección del medio ambiente</a:t>
            </a:r>
            <a:endParaRPr lang="es-ES" sz="2400" b="1" dirty="0"/>
          </a:p>
          <a:p>
            <a:pPr algn="just">
              <a:lnSpc>
                <a:spcPct val="200000"/>
              </a:lnSpc>
            </a:pPr>
            <a:r>
              <a:rPr lang="es-EC" sz="2400" dirty="0" smtClean="0"/>
              <a:t>Administración, educación, y todas las actividades que no encajen en las categorías mencionadas antes.</a:t>
            </a:r>
          </a:p>
        </p:txBody>
      </p:sp>
      <p:pic>
        <p:nvPicPr>
          <p:cNvPr id="1026" name="Picture 2" descr="https://encrypted-tbn0.gstatic.com/images?q=tbn:ANd9GcQqrOVm7-W9vrrhTrL4Dii5nRgzPGhAXs9KYYkUzt0EQ1wmhQkV"/>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1521380" y="3302297"/>
            <a:ext cx="2171700" cy="162877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45567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3"/>
          <a:srcRect l="2750" t="18153" r="67325" b="67147"/>
          <a:stretch/>
        </p:blipFill>
        <p:spPr>
          <a:xfrm>
            <a:off x="2088332" y="5220320"/>
            <a:ext cx="7776864" cy="2148870"/>
          </a:xfrm>
          <a:prstGeom prst="rect">
            <a:avLst/>
          </a:prstGeom>
          <a:ln>
            <a:solidFill>
              <a:schemeClr val="tx1"/>
            </a:solidFill>
          </a:ln>
        </p:spPr>
      </p:pic>
      <p:sp>
        <p:nvSpPr>
          <p:cNvPr id="2" name="Rectángulo 1"/>
          <p:cNvSpPr/>
          <p:nvPr/>
        </p:nvSpPr>
        <p:spPr>
          <a:xfrm>
            <a:off x="648172" y="1002620"/>
            <a:ext cx="12889432" cy="3785652"/>
          </a:xfrm>
          <a:prstGeom prst="rect">
            <a:avLst/>
          </a:prstGeom>
        </p:spPr>
        <p:txBody>
          <a:bodyPr wrap="square">
            <a:spAutoFit/>
          </a:bodyPr>
          <a:lstStyle/>
          <a:p>
            <a:pPr algn="just">
              <a:lnSpc>
                <a:spcPct val="200000"/>
              </a:lnSpc>
            </a:pPr>
            <a:r>
              <a:rPr lang="es-EC" sz="2400" b="1" dirty="0"/>
              <a:t>Cambio Climático:</a:t>
            </a:r>
            <a:r>
              <a:rPr lang="es-EC" sz="2400" dirty="0"/>
              <a:t> Cambio de clima atribuido directa o indirectamente a la actividad humana. Cambio que se suma a la variabilidad normal del clima.</a:t>
            </a:r>
          </a:p>
          <a:p>
            <a:pPr lvl="1" algn="just">
              <a:lnSpc>
                <a:spcPct val="200000"/>
              </a:lnSpc>
            </a:pPr>
            <a:r>
              <a:rPr lang="es-EC" sz="2400" b="1" dirty="0" smtClean="0"/>
              <a:t>Adaptación</a:t>
            </a:r>
            <a:r>
              <a:rPr lang="es-EC" sz="2400" b="1" dirty="0"/>
              <a:t>:</a:t>
            </a:r>
            <a:r>
              <a:rPr lang="es-EC" sz="2400" dirty="0"/>
              <a:t> Ajuste de los sistemas humanos o naturales frente a entornos nuevos o cambiantes. </a:t>
            </a:r>
          </a:p>
          <a:p>
            <a:pPr lvl="1" algn="just">
              <a:lnSpc>
                <a:spcPct val="200000"/>
              </a:lnSpc>
            </a:pPr>
            <a:r>
              <a:rPr lang="es-EC" sz="2400" b="1" dirty="0" smtClean="0"/>
              <a:t>Mitigación</a:t>
            </a:r>
            <a:r>
              <a:rPr lang="es-EC" sz="2400" b="1" dirty="0"/>
              <a:t>:</a:t>
            </a:r>
            <a:r>
              <a:rPr lang="es-EC" sz="2400" dirty="0"/>
              <a:t> Intervención antropogénica para reducir las fuentes o mejorar los sumideros de gases de efecto invernadero.</a:t>
            </a:r>
            <a:endParaRPr lang="es-ES" sz="2400" dirty="0"/>
          </a:p>
        </p:txBody>
      </p:sp>
      <p:pic>
        <p:nvPicPr>
          <p:cNvPr id="3" name="Imagen 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089332" y="5652368"/>
            <a:ext cx="3053928" cy="2371503"/>
          </a:xfrm>
          <a:prstGeom prst="rect">
            <a:avLst/>
          </a:prstGeom>
          <a:ln>
            <a:noFill/>
          </a:ln>
          <a:effectLst>
            <a:softEdge rad="112500"/>
          </a:effectLst>
        </p:spPr>
      </p:pic>
    </p:spTree>
    <p:extLst>
      <p:ext uri="{BB962C8B-B14F-4D97-AF65-F5344CB8AC3E}">
        <p14:creationId xmlns:p14="http://schemas.microsoft.com/office/powerpoint/2010/main" val="19440458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3"/>
          <a:srcRect l="3538" t="32853" r="68900" b="13449"/>
          <a:stretch/>
        </p:blipFill>
        <p:spPr>
          <a:xfrm>
            <a:off x="235763" y="1043856"/>
            <a:ext cx="6533089" cy="7159382"/>
          </a:xfrm>
          <a:prstGeom prst="rect">
            <a:avLst/>
          </a:prstGeom>
          <a:ln>
            <a:solidFill>
              <a:schemeClr val="tx1"/>
            </a:solidFill>
          </a:ln>
        </p:spPr>
      </p:pic>
      <p:sp>
        <p:nvSpPr>
          <p:cNvPr id="3" name="2 CuadroTexto"/>
          <p:cNvSpPr txBox="1"/>
          <p:nvPr/>
        </p:nvSpPr>
        <p:spPr>
          <a:xfrm>
            <a:off x="7174283" y="1043856"/>
            <a:ext cx="6651353" cy="6740307"/>
          </a:xfrm>
          <a:prstGeom prst="rect">
            <a:avLst/>
          </a:prstGeom>
          <a:noFill/>
        </p:spPr>
        <p:txBody>
          <a:bodyPr wrap="square" rtlCol="0">
            <a:spAutoFit/>
          </a:bodyPr>
          <a:lstStyle/>
          <a:p>
            <a:pPr marL="342900" indent="-342900" algn="just">
              <a:lnSpc>
                <a:spcPct val="150000"/>
              </a:lnSpc>
              <a:buFont typeface="Wingdings" panose="05000000000000000000" pitchFamily="2" charset="2"/>
              <a:buChar char="ü"/>
            </a:pPr>
            <a:r>
              <a:rPr lang="es-EC" sz="2400" dirty="0" smtClean="0"/>
              <a:t>Empresas Municipales</a:t>
            </a:r>
          </a:p>
          <a:p>
            <a:pPr marL="342900" indent="-342900" algn="just">
              <a:lnSpc>
                <a:spcPct val="150000"/>
              </a:lnSpc>
              <a:buFont typeface="Wingdings" panose="05000000000000000000" pitchFamily="2" charset="2"/>
              <a:buChar char="ü"/>
            </a:pPr>
            <a:endParaRPr lang="es-EC" sz="2400" dirty="0" smtClean="0"/>
          </a:p>
          <a:p>
            <a:pPr marL="342900" indent="-342900" algn="just">
              <a:lnSpc>
                <a:spcPct val="150000"/>
              </a:lnSpc>
              <a:buFont typeface="Wingdings" panose="05000000000000000000" pitchFamily="2" charset="2"/>
              <a:buChar char="ü"/>
            </a:pPr>
            <a:r>
              <a:rPr lang="es-EC" sz="2400" dirty="0" smtClean="0"/>
              <a:t>Gestión de Riesgos</a:t>
            </a:r>
          </a:p>
          <a:p>
            <a:pPr marL="342900" indent="-342900" algn="just">
              <a:lnSpc>
                <a:spcPct val="150000"/>
              </a:lnSpc>
              <a:buFont typeface="Wingdings" panose="05000000000000000000" pitchFamily="2" charset="2"/>
              <a:buChar char="ü"/>
            </a:pPr>
            <a:endParaRPr lang="es-EC" sz="2400" dirty="0" smtClean="0"/>
          </a:p>
          <a:p>
            <a:pPr algn="just">
              <a:lnSpc>
                <a:spcPct val="150000"/>
              </a:lnSpc>
            </a:pPr>
            <a:r>
              <a:rPr lang="es-EC" sz="2400" b="1" dirty="0" smtClean="0"/>
              <a:t>Riesgo</a:t>
            </a:r>
            <a:r>
              <a:rPr lang="es-EC" sz="2400" b="1" dirty="0"/>
              <a:t>:</a:t>
            </a:r>
            <a:r>
              <a:rPr lang="es-EC" sz="2400" dirty="0"/>
              <a:t> es la combinación de la probabilidad de que se produzca un evento y sus consecuencias negativas. Los factores que lo componen son la amenaza y la </a:t>
            </a:r>
            <a:r>
              <a:rPr lang="es-EC" sz="2400" dirty="0" smtClean="0"/>
              <a:t>vulnerabilidad (Lluvia vs. Ubicación).</a:t>
            </a:r>
          </a:p>
          <a:p>
            <a:pPr algn="just">
              <a:lnSpc>
                <a:spcPct val="150000"/>
              </a:lnSpc>
            </a:pPr>
            <a:endParaRPr lang="es-EC" sz="2400" dirty="0"/>
          </a:p>
          <a:p>
            <a:pPr marL="342900" indent="-342900" algn="just">
              <a:lnSpc>
                <a:spcPct val="150000"/>
              </a:lnSpc>
              <a:buFont typeface="Wingdings" panose="05000000000000000000" pitchFamily="2" charset="2"/>
              <a:buChar char="ü"/>
            </a:pPr>
            <a:r>
              <a:rPr lang="es-EC" sz="2400" dirty="0" smtClean="0"/>
              <a:t>Recepción de quejas y denuncias</a:t>
            </a:r>
            <a:endParaRPr lang="es-EC" sz="2400" dirty="0"/>
          </a:p>
          <a:p>
            <a:pPr algn="just">
              <a:lnSpc>
                <a:spcPct val="150000"/>
              </a:lnSpc>
            </a:pPr>
            <a:endParaRPr lang="es-EC" sz="2400" dirty="0" smtClean="0"/>
          </a:p>
          <a:p>
            <a:pPr lvl="1" algn="just">
              <a:lnSpc>
                <a:spcPct val="150000"/>
              </a:lnSpc>
            </a:pPr>
            <a:endParaRPr lang="es-EC" sz="2400" dirty="0"/>
          </a:p>
        </p:txBody>
      </p:sp>
      <p:pic>
        <p:nvPicPr>
          <p:cNvPr id="2" name="Imagen 1"/>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2173219" y="5904656"/>
            <a:ext cx="2178881" cy="19079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1765934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721760" y="3260501"/>
            <a:ext cx="12959860" cy="2175843"/>
          </a:xfrm>
        </p:spPr>
        <p:txBody>
          <a:bodyPr/>
          <a:lstStyle/>
          <a:p>
            <a:pPr marL="0" indent="0" algn="just">
              <a:lnSpc>
                <a:spcPct val="200000"/>
              </a:lnSpc>
              <a:buNone/>
            </a:pPr>
            <a:r>
              <a:rPr lang="es-EC" sz="2600" dirty="0" smtClean="0"/>
              <a:t>Preparar teórica y prácticamente al equipo de personas que realizarán el operativo de campo para el levantamiento de información ambiental económica en GADs. La preparación consiste en ejercicios de llenado del formulario junto con instrucciones basadas en la teoría y experiencias de levantamiento previas.</a:t>
            </a:r>
          </a:p>
        </p:txBody>
      </p:sp>
      <p:sp>
        <p:nvSpPr>
          <p:cNvPr id="4" name="1 Título"/>
          <p:cNvSpPr txBox="1">
            <a:spLocks noGrp="1"/>
          </p:cNvSpPr>
          <p:nvPr>
            <p:ph type="title"/>
          </p:nvPr>
        </p:nvSpPr>
        <p:spPr>
          <a:xfrm>
            <a:off x="721760" y="2484016"/>
            <a:ext cx="12959860" cy="504056"/>
          </a:xfrm>
          <a:prstGeom prst="rect">
            <a:avLst/>
          </a:prstGeom>
        </p:spPr>
        <p:txBody>
          <a:bodyPr vert="horz" lIns="91440" tIns="45720" rIns="91440" bIns="45720" rtlCol="0" anchor="ctr">
            <a:no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r>
              <a:rPr kumimoji="0" lang="es-EC" sz="2600" b="1" i="0" u="none" strike="noStrike" kern="1200" cap="none" spc="0" normalizeH="0" baseline="0" noProof="0" dirty="0" smtClean="0">
                <a:ln>
                  <a:noFill/>
                </a:ln>
                <a:solidFill>
                  <a:schemeClr val="tx1"/>
                </a:solidFill>
                <a:effectLst/>
                <a:uLnTx/>
                <a:uFillTx/>
                <a:latin typeface="+mn-lt"/>
                <a:ea typeface="+mj-ea"/>
                <a:cs typeface="+mj-cs"/>
              </a:rPr>
              <a:t>Objetivo</a:t>
            </a:r>
          </a:p>
        </p:txBody>
      </p:sp>
    </p:spTree>
    <p:extLst>
      <p:ext uri="{BB962C8B-B14F-4D97-AF65-F5344CB8AC3E}">
        <p14:creationId xmlns:p14="http://schemas.microsoft.com/office/powerpoint/2010/main" val="157246061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3"/>
          <a:srcRect l="32675" t="18153" r="35431" b="12201"/>
          <a:stretch/>
        </p:blipFill>
        <p:spPr>
          <a:xfrm>
            <a:off x="144116" y="1043856"/>
            <a:ext cx="5832648" cy="7164536"/>
          </a:xfrm>
          <a:prstGeom prst="rect">
            <a:avLst/>
          </a:prstGeom>
          <a:ln>
            <a:solidFill>
              <a:schemeClr val="bg1"/>
            </a:solidFill>
          </a:ln>
        </p:spPr>
      </p:pic>
      <p:sp>
        <p:nvSpPr>
          <p:cNvPr id="3" name="2 CuadroTexto"/>
          <p:cNvSpPr txBox="1"/>
          <p:nvPr/>
        </p:nvSpPr>
        <p:spPr>
          <a:xfrm>
            <a:off x="6336805" y="1043856"/>
            <a:ext cx="7560840" cy="7848302"/>
          </a:xfrm>
          <a:prstGeom prst="rect">
            <a:avLst/>
          </a:prstGeom>
          <a:noFill/>
        </p:spPr>
        <p:txBody>
          <a:bodyPr wrap="square" rtlCol="0">
            <a:spAutoFit/>
          </a:bodyPr>
          <a:lstStyle/>
          <a:p>
            <a:pPr marL="342900" indent="-342900" algn="just">
              <a:lnSpc>
                <a:spcPct val="150000"/>
              </a:lnSpc>
              <a:buFont typeface="Wingdings" panose="05000000000000000000" pitchFamily="2" charset="2"/>
              <a:buChar char="ü"/>
            </a:pPr>
            <a:r>
              <a:rPr lang="es-EC" sz="2400" dirty="0" smtClean="0"/>
              <a:t>SUMA: Evaluación de Impactos Ambientales, Sistema aplicado en GADs.</a:t>
            </a:r>
          </a:p>
          <a:p>
            <a:pPr marL="342900" indent="-342900" algn="just">
              <a:lnSpc>
                <a:spcPct val="150000"/>
              </a:lnSpc>
              <a:buFont typeface="Wingdings" panose="05000000000000000000" pitchFamily="2" charset="2"/>
              <a:buChar char="ü"/>
            </a:pPr>
            <a:endParaRPr lang="es-EC" sz="2400" dirty="0" smtClean="0"/>
          </a:p>
          <a:p>
            <a:pPr marL="342900" indent="-342900" algn="just">
              <a:lnSpc>
                <a:spcPct val="150000"/>
              </a:lnSpc>
              <a:buFont typeface="Wingdings" panose="05000000000000000000" pitchFamily="2" charset="2"/>
              <a:buChar char="ü"/>
            </a:pPr>
            <a:r>
              <a:rPr lang="es-EC" sz="2400" dirty="0" smtClean="0"/>
              <a:t>Certificaciones ambientales</a:t>
            </a:r>
          </a:p>
          <a:p>
            <a:pPr marL="800100" lvl="1" indent="-342900" algn="just">
              <a:lnSpc>
                <a:spcPct val="150000"/>
              </a:lnSpc>
              <a:buFont typeface="Arial" panose="020B0604020202020204" pitchFamily="34" charset="0"/>
              <a:buChar char="•"/>
            </a:pPr>
            <a:r>
              <a:rPr lang="es-EC" sz="2400" dirty="0" smtClean="0"/>
              <a:t>Certificado de registro ambiental, Licencia ambiental, Certificación ISO 14001, Punto verde y Carbono neutro.</a:t>
            </a:r>
          </a:p>
          <a:p>
            <a:pPr marL="342900" indent="-342900" algn="just">
              <a:lnSpc>
                <a:spcPct val="150000"/>
              </a:lnSpc>
              <a:buFont typeface="Wingdings" panose="05000000000000000000" pitchFamily="2" charset="2"/>
              <a:buChar char="ü"/>
            </a:pPr>
            <a:endParaRPr lang="es-EC" sz="2400" dirty="0"/>
          </a:p>
          <a:p>
            <a:pPr marL="342900" indent="-342900" algn="just">
              <a:lnSpc>
                <a:spcPct val="150000"/>
              </a:lnSpc>
              <a:buFont typeface="Wingdings" panose="05000000000000000000" pitchFamily="2" charset="2"/>
              <a:buChar char="ü"/>
            </a:pPr>
            <a:r>
              <a:rPr lang="es-EC" sz="2400" dirty="0" smtClean="0"/>
              <a:t>Plan de Desarrollo y Ordenamiento Territorial</a:t>
            </a:r>
          </a:p>
          <a:p>
            <a:pPr marL="800100" lvl="1" indent="-342900" algn="just">
              <a:lnSpc>
                <a:spcPct val="150000"/>
              </a:lnSpc>
              <a:buFont typeface="Arial" panose="020B0604020202020204" pitchFamily="34" charset="0"/>
              <a:buChar char="•"/>
            </a:pPr>
            <a:r>
              <a:rPr lang="es-EC" sz="2400" dirty="0" smtClean="0"/>
              <a:t>Asentamientos humanos, </a:t>
            </a:r>
            <a:r>
              <a:rPr lang="es-EC" sz="2400" b="1" u="sng" dirty="0" smtClean="0">
                <a:solidFill>
                  <a:srgbClr val="FF0000"/>
                </a:solidFill>
              </a:rPr>
              <a:t>Ecológico</a:t>
            </a:r>
            <a:r>
              <a:rPr lang="es-EC" sz="2400" b="1" u="sng" dirty="0">
                <a:solidFill>
                  <a:srgbClr val="FF0000"/>
                </a:solidFill>
              </a:rPr>
              <a:t>-</a:t>
            </a:r>
            <a:r>
              <a:rPr lang="es-EC" sz="2400" b="1" u="sng" dirty="0" smtClean="0">
                <a:solidFill>
                  <a:srgbClr val="FF0000"/>
                </a:solidFill>
              </a:rPr>
              <a:t>Ambiental</a:t>
            </a:r>
            <a:r>
              <a:rPr lang="es-EC" sz="2400" dirty="0" smtClean="0">
                <a:solidFill>
                  <a:srgbClr val="FF0000"/>
                </a:solidFill>
              </a:rPr>
              <a:t>, </a:t>
            </a:r>
            <a:r>
              <a:rPr lang="es-EC" sz="2400" dirty="0" smtClean="0"/>
              <a:t>Socio-cultural, Económico, Movilidad, conectividad y energía, Político Institucional.</a:t>
            </a:r>
            <a:endParaRPr lang="es-EC" sz="2400" dirty="0"/>
          </a:p>
          <a:p>
            <a:pPr algn="just">
              <a:lnSpc>
                <a:spcPct val="150000"/>
              </a:lnSpc>
            </a:pPr>
            <a:endParaRPr lang="es-EC" sz="2400" dirty="0" smtClean="0"/>
          </a:p>
          <a:p>
            <a:pPr lvl="1" algn="just">
              <a:lnSpc>
                <a:spcPct val="150000"/>
              </a:lnSpc>
            </a:pPr>
            <a:endParaRPr lang="es-EC" sz="2400" dirty="0"/>
          </a:p>
        </p:txBody>
      </p:sp>
      <p:grpSp>
        <p:nvGrpSpPr>
          <p:cNvPr id="2" name="Grupo 1"/>
          <p:cNvGrpSpPr/>
          <p:nvPr/>
        </p:nvGrpSpPr>
        <p:grpSpPr>
          <a:xfrm>
            <a:off x="11631938" y="4572248"/>
            <a:ext cx="2265707" cy="748007"/>
            <a:chOff x="4071098" y="-2240425"/>
            <a:chExt cx="4237131" cy="1440000"/>
          </a:xfrm>
        </p:grpSpPr>
        <p:pic>
          <p:nvPicPr>
            <p:cNvPr id="5" name="Imagen 4"/>
            <p:cNvPicPr>
              <a:picLocks noChangeAspect="1"/>
            </p:cNvPicPr>
            <p:nvPr/>
          </p:nvPicPr>
          <p:blipFill>
            <a:blip r:embed="rId4"/>
            <a:stretch>
              <a:fillRect/>
            </a:stretch>
          </p:blipFill>
          <p:spPr>
            <a:xfrm>
              <a:off x="4071098" y="-2240425"/>
              <a:ext cx="1420885" cy="1440000"/>
            </a:xfrm>
            <a:prstGeom prst="rect">
              <a:avLst/>
            </a:prstGeom>
          </p:spPr>
        </p:pic>
        <p:pic>
          <p:nvPicPr>
            <p:cNvPr id="6" name="Imagen 5"/>
            <p:cNvPicPr>
              <a:picLocks noChangeAspect="1"/>
            </p:cNvPicPr>
            <p:nvPr/>
          </p:nvPicPr>
          <p:blipFill>
            <a:blip r:embed="rId5"/>
            <a:stretch>
              <a:fillRect/>
            </a:stretch>
          </p:blipFill>
          <p:spPr>
            <a:xfrm>
              <a:off x="5491983" y="-2240425"/>
              <a:ext cx="1420885" cy="1440000"/>
            </a:xfrm>
            <a:prstGeom prst="rect">
              <a:avLst/>
            </a:prstGeom>
          </p:spPr>
        </p:pic>
        <p:pic>
          <p:nvPicPr>
            <p:cNvPr id="7" name="Imagen 6"/>
            <p:cNvPicPr>
              <a:picLocks noChangeAspect="1"/>
            </p:cNvPicPr>
            <p:nvPr/>
          </p:nvPicPr>
          <p:blipFill rotWithShape="1">
            <a:blip r:embed="rId6"/>
            <a:srcRect l="14068" r="15590"/>
            <a:stretch/>
          </p:blipFill>
          <p:spPr>
            <a:xfrm>
              <a:off x="6868069" y="-2240425"/>
              <a:ext cx="1440160" cy="1440000"/>
            </a:xfrm>
            <a:prstGeom prst="rect">
              <a:avLst/>
            </a:prstGeom>
          </p:spPr>
        </p:pic>
      </p:grpSp>
      <p:pic>
        <p:nvPicPr>
          <p:cNvPr id="8" name="Imagen 7"/>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11670538" y="1835944"/>
            <a:ext cx="2227107" cy="771534"/>
          </a:xfrm>
          <a:prstGeom prst="rect">
            <a:avLst/>
          </a:prstGeom>
        </p:spPr>
      </p:pic>
      <p:pic>
        <p:nvPicPr>
          <p:cNvPr id="9" name="Imagen 8"/>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11233349" y="7263856"/>
            <a:ext cx="2664296" cy="835748"/>
          </a:xfrm>
          <a:prstGeom prst="rect">
            <a:avLst/>
          </a:prstGeom>
        </p:spPr>
      </p:pic>
    </p:spTree>
    <p:extLst>
      <p:ext uri="{BB962C8B-B14F-4D97-AF65-F5344CB8AC3E}">
        <p14:creationId xmlns:p14="http://schemas.microsoft.com/office/powerpoint/2010/main" val="36610646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0" y="1115864"/>
            <a:ext cx="14401800" cy="584775"/>
          </a:xfrm>
          <a:prstGeom prst="rect">
            <a:avLst/>
          </a:prstGeom>
          <a:noFill/>
        </p:spPr>
        <p:txBody>
          <a:bodyPr wrap="square" rtlCol="0">
            <a:spAutoFit/>
          </a:bodyPr>
          <a:lstStyle/>
          <a:p>
            <a:pPr algn="ctr"/>
            <a:r>
              <a:rPr lang="es-ES" sz="3200" b="1" dirty="0" smtClean="0">
                <a:solidFill>
                  <a:srgbClr val="FF0000"/>
                </a:solidFill>
                <a:latin typeface="+mn-lt"/>
                <a:cs typeface="Arial" pitchFamily="34" charset="0"/>
              </a:rPr>
              <a:t>RECORDAR</a:t>
            </a:r>
            <a:endParaRPr lang="es-ES" sz="3200" b="1" dirty="0">
              <a:solidFill>
                <a:srgbClr val="FF0000"/>
              </a:solidFill>
              <a:latin typeface="+mn-lt"/>
              <a:cs typeface="Arial" pitchFamily="34" charset="0"/>
            </a:endParaRPr>
          </a:p>
        </p:txBody>
      </p:sp>
      <p:sp>
        <p:nvSpPr>
          <p:cNvPr id="3" name="2 CuadroTexto"/>
          <p:cNvSpPr txBox="1"/>
          <p:nvPr/>
        </p:nvSpPr>
        <p:spPr>
          <a:xfrm>
            <a:off x="360140" y="1538903"/>
            <a:ext cx="13609512" cy="1466235"/>
          </a:xfrm>
          <a:prstGeom prst="rect">
            <a:avLst/>
          </a:prstGeom>
          <a:noFill/>
        </p:spPr>
        <p:txBody>
          <a:bodyPr wrap="square" rtlCol="0">
            <a:spAutoFit/>
          </a:bodyPr>
          <a:lstStyle/>
          <a:p>
            <a:pPr marL="342900" indent="-342900" algn="just">
              <a:lnSpc>
                <a:spcPct val="200000"/>
              </a:lnSpc>
              <a:buFont typeface="Wingdings" panose="05000000000000000000" pitchFamily="2" charset="2"/>
              <a:buChar char="ü"/>
            </a:pPr>
            <a:r>
              <a:rPr lang="es-EC" sz="2400" dirty="0" smtClean="0"/>
              <a:t>Todos los valores monetarios registrados deben ser incluidos en la sumatoria de valores de la matriz de gastos en actividades de protección ambiental.</a:t>
            </a:r>
          </a:p>
        </p:txBody>
      </p:sp>
      <p:grpSp>
        <p:nvGrpSpPr>
          <p:cNvPr id="13" name="Grupo 12"/>
          <p:cNvGrpSpPr/>
          <p:nvPr/>
        </p:nvGrpSpPr>
        <p:grpSpPr>
          <a:xfrm>
            <a:off x="869926" y="3166220"/>
            <a:ext cx="12661948" cy="4914641"/>
            <a:chOff x="869926" y="3166220"/>
            <a:chExt cx="12661948" cy="4914641"/>
          </a:xfrm>
        </p:grpSpPr>
        <p:grpSp>
          <p:nvGrpSpPr>
            <p:cNvPr id="9" name="Grupo 8"/>
            <p:cNvGrpSpPr/>
            <p:nvPr/>
          </p:nvGrpSpPr>
          <p:grpSpPr>
            <a:xfrm>
              <a:off x="869926" y="3166220"/>
              <a:ext cx="12661948" cy="4914641"/>
              <a:chOff x="869926" y="3166220"/>
              <a:chExt cx="12661948" cy="4914641"/>
            </a:xfrm>
            <a:noFill/>
          </p:grpSpPr>
          <p:pic>
            <p:nvPicPr>
              <p:cNvPr id="6" name="Imagen 5"/>
              <p:cNvPicPr>
                <a:picLocks noChangeAspect="1"/>
              </p:cNvPicPr>
              <p:nvPr/>
            </p:nvPicPr>
            <p:blipFill rotWithShape="1">
              <a:blip r:embed="rId3"/>
              <a:srcRect l="2018" t="45952" r="33433" b="10540"/>
              <a:stretch/>
            </p:blipFill>
            <p:spPr>
              <a:xfrm>
                <a:off x="869926" y="3276104"/>
                <a:ext cx="12661948" cy="4804757"/>
              </a:xfrm>
              <a:prstGeom prst="rect">
                <a:avLst/>
              </a:prstGeom>
              <a:grpFill/>
              <a:ln>
                <a:solidFill>
                  <a:schemeClr val="bg1"/>
                </a:solidFill>
              </a:ln>
            </p:spPr>
          </p:pic>
          <p:sp>
            <p:nvSpPr>
              <p:cNvPr id="8" name="Rectángulo 7"/>
              <p:cNvSpPr/>
              <p:nvPr/>
            </p:nvSpPr>
            <p:spPr>
              <a:xfrm>
                <a:off x="3888532" y="3166220"/>
                <a:ext cx="6408712" cy="12695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grpSp>
        <p:sp>
          <p:nvSpPr>
            <p:cNvPr id="10" name="Elipse 9"/>
            <p:cNvSpPr/>
            <p:nvPr/>
          </p:nvSpPr>
          <p:spPr>
            <a:xfrm>
              <a:off x="11023054" y="3492128"/>
              <a:ext cx="2298526" cy="288032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1" name="Elipse 10"/>
            <p:cNvSpPr/>
            <p:nvPr/>
          </p:nvSpPr>
          <p:spPr>
            <a:xfrm>
              <a:off x="12025436" y="6660480"/>
              <a:ext cx="1365498" cy="102517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2" name="Elipse 11"/>
            <p:cNvSpPr/>
            <p:nvPr/>
          </p:nvSpPr>
          <p:spPr>
            <a:xfrm>
              <a:off x="1656284" y="5004296"/>
              <a:ext cx="3744416" cy="33427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grpSp>
    </p:spTree>
    <p:extLst>
      <p:ext uri="{BB962C8B-B14F-4D97-AF65-F5344CB8AC3E}">
        <p14:creationId xmlns:p14="http://schemas.microsoft.com/office/powerpoint/2010/main" val="38845425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6 CuadroTexto"/>
          <p:cNvSpPr txBox="1">
            <a:spLocks noChangeArrowheads="1"/>
          </p:cNvSpPr>
          <p:nvPr/>
        </p:nvSpPr>
        <p:spPr bwMode="auto">
          <a:xfrm>
            <a:off x="792188" y="4375383"/>
            <a:ext cx="12529392" cy="3293209"/>
          </a:xfrm>
          <a:prstGeom prst="rect">
            <a:avLst/>
          </a:prstGeom>
          <a:noFill/>
          <a:ln w="9525">
            <a:noFill/>
            <a:miter lim="800000"/>
            <a:headEnd/>
            <a:tailEnd/>
          </a:ln>
        </p:spPr>
        <p:txBody>
          <a:bodyPr wrap="square">
            <a:spAutoFit/>
          </a:bodyPr>
          <a:lstStyle/>
          <a:p>
            <a:pPr lvl="0" algn="just">
              <a:lnSpc>
                <a:spcPct val="200000"/>
              </a:lnSpc>
            </a:pPr>
            <a:r>
              <a:rPr lang="es-ES" sz="2600" b="1" dirty="0">
                <a:cs typeface="Arial" pitchFamily="34" charset="0"/>
              </a:rPr>
              <a:t>Capítulo III – Residuos </a:t>
            </a:r>
            <a:r>
              <a:rPr lang="es-ES" sz="2600" b="1" dirty="0" smtClean="0">
                <a:cs typeface="Arial" pitchFamily="34" charset="0"/>
              </a:rPr>
              <a:t>Sólidos</a:t>
            </a:r>
          </a:p>
          <a:p>
            <a:pPr algn="just">
              <a:lnSpc>
                <a:spcPct val="200000"/>
              </a:lnSpc>
            </a:pPr>
            <a:r>
              <a:rPr lang="es-EC" sz="2600" dirty="0" smtClean="0"/>
              <a:t>El </a:t>
            </a:r>
            <a:r>
              <a:rPr lang="es-EC" sz="2600" dirty="0"/>
              <a:t>objetivo de este capítulo es obtener información relacionada a aspectos de la Gestión </a:t>
            </a:r>
            <a:r>
              <a:rPr lang="es-EC" sz="2600" dirty="0" smtClean="0"/>
              <a:t>de </a:t>
            </a:r>
            <a:r>
              <a:rPr lang="es-EC" sz="2600" dirty="0"/>
              <a:t>Residuos Sólidos. Los principales temas son recolección, transporte, y disposición final de residuos sólidos</a:t>
            </a:r>
            <a:r>
              <a:rPr lang="es-EC" sz="2600" dirty="0" smtClean="0"/>
              <a:t>.</a:t>
            </a:r>
            <a:endParaRPr lang="es-ES" sz="2600" b="1" dirty="0">
              <a:cs typeface="Arial" pitchFamily="34" charset="0"/>
            </a:endParaRPr>
          </a:p>
        </p:txBody>
      </p:sp>
    </p:spTree>
    <p:extLst>
      <p:ext uri="{BB962C8B-B14F-4D97-AF65-F5344CB8AC3E}">
        <p14:creationId xmlns:p14="http://schemas.microsoft.com/office/powerpoint/2010/main" val="288060441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648172" y="1475904"/>
            <a:ext cx="12673408" cy="6001643"/>
          </a:xfrm>
          <a:prstGeom prst="rect">
            <a:avLst/>
          </a:prstGeom>
        </p:spPr>
        <p:txBody>
          <a:bodyPr wrap="square">
            <a:spAutoFit/>
          </a:bodyPr>
          <a:lstStyle/>
          <a:p>
            <a:pPr algn="just">
              <a:lnSpc>
                <a:spcPct val="200000"/>
              </a:lnSpc>
            </a:pPr>
            <a:r>
              <a:rPr lang="es-EC" sz="2400" b="1" dirty="0"/>
              <a:t>Gestión Integral de Residuos Sólidos: </a:t>
            </a:r>
            <a:r>
              <a:rPr lang="es-EC" sz="2400" dirty="0"/>
              <a:t>conjunto de acciones para el manejo de residuos, que tienen la finalidad de proteger el ambiente y la calidad de vida de la población. Comprende </a:t>
            </a:r>
            <a:r>
              <a:rPr lang="es-EC" sz="2400" dirty="0" smtClean="0"/>
              <a:t>las etapas </a:t>
            </a:r>
            <a:r>
              <a:rPr lang="es-EC" sz="2400" dirty="0"/>
              <a:t>de: generación, disposición inicial, recolección, transporte, tratamiento y disposición final</a:t>
            </a:r>
            <a:r>
              <a:rPr lang="es-EC" sz="2400" dirty="0" smtClean="0"/>
              <a:t>.</a:t>
            </a:r>
          </a:p>
          <a:p>
            <a:pPr algn="just">
              <a:lnSpc>
                <a:spcPct val="200000"/>
              </a:lnSpc>
            </a:pPr>
            <a:endParaRPr lang="es-EC" sz="2400" dirty="0" smtClean="0"/>
          </a:p>
          <a:p>
            <a:pPr algn="just">
              <a:lnSpc>
                <a:spcPct val="200000"/>
              </a:lnSpc>
            </a:pPr>
            <a:r>
              <a:rPr lang="es-EC" sz="2400" b="1" dirty="0" smtClean="0"/>
              <a:t>Residuos </a:t>
            </a:r>
            <a:r>
              <a:rPr lang="es-EC" sz="2400" b="1" dirty="0"/>
              <a:t>sólidos: </a:t>
            </a:r>
            <a:r>
              <a:rPr lang="es-EC" sz="2400" dirty="0" smtClean="0"/>
              <a:t>subproductos </a:t>
            </a:r>
            <a:r>
              <a:rPr lang="es-EC" sz="2400" dirty="0"/>
              <a:t>sobrantes de las actividades humanas, que poseen poco o nulo valor para quien lo produjo y que </a:t>
            </a:r>
            <a:r>
              <a:rPr lang="es-EC" sz="2400" dirty="0" smtClean="0"/>
              <a:t>necesitan ser descartados. Residuos </a:t>
            </a:r>
            <a:r>
              <a:rPr lang="es-EC" sz="2400" dirty="0"/>
              <a:t>sólidos </a:t>
            </a:r>
            <a:r>
              <a:rPr lang="es-EC" sz="2400" dirty="0" smtClean="0"/>
              <a:t>comunes (originados en actividades cotidianas), </a:t>
            </a:r>
            <a:r>
              <a:rPr lang="es-EC" sz="2400" dirty="0"/>
              <a:t>peligrosos </a:t>
            </a:r>
            <a:r>
              <a:rPr lang="es-EC" sz="2400" dirty="0" smtClean="0"/>
              <a:t>(riesgo para el ambiente y la salud) y especiales (dimensiones o características propias que los diferencian del resto).</a:t>
            </a:r>
            <a:endParaRPr lang="es-EC" sz="2400" dirty="0"/>
          </a:p>
        </p:txBody>
      </p:sp>
      <p:sp>
        <p:nvSpPr>
          <p:cNvPr id="3" name="Rectángulo 2"/>
          <p:cNvSpPr/>
          <p:nvPr/>
        </p:nvSpPr>
        <p:spPr>
          <a:xfrm flipV="1">
            <a:off x="2880420" y="1020996"/>
            <a:ext cx="2103536"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pic>
        <p:nvPicPr>
          <p:cNvPr id="6" name="Imagen 5"/>
          <p:cNvPicPr>
            <a:picLocks noChangeAspect="1"/>
          </p:cNvPicPr>
          <p:nvPr/>
        </p:nvPicPr>
        <p:blipFill>
          <a:blip r:embed="rId3"/>
          <a:stretch>
            <a:fillRect/>
          </a:stretch>
        </p:blipFill>
        <p:spPr>
          <a:xfrm>
            <a:off x="12673408" y="6860645"/>
            <a:ext cx="1728292" cy="1384011"/>
          </a:xfrm>
          <a:prstGeom prst="rect">
            <a:avLst/>
          </a:prstGeom>
          <a:ln>
            <a:noFill/>
          </a:ln>
          <a:effectLst>
            <a:softEdge rad="112500"/>
          </a:effectLst>
        </p:spPr>
      </p:pic>
    </p:spTree>
    <p:extLst>
      <p:ext uri="{BB962C8B-B14F-4D97-AF65-F5344CB8AC3E}">
        <p14:creationId xmlns:p14="http://schemas.microsoft.com/office/powerpoint/2010/main" val="198786076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3"/>
          <a:srcRect l="17713" t="14234" r="51478" b="7299"/>
          <a:stretch/>
        </p:blipFill>
        <p:spPr>
          <a:xfrm>
            <a:off x="87412" y="1043856"/>
            <a:ext cx="4896544" cy="7014680"/>
          </a:xfrm>
          <a:prstGeom prst="rect">
            <a:avLst/>
          </a:prstGeom>
          <a:ln>
            <a:solidFill>
              <a:schemeClr val="bg1"/>
            </a:solidFill>
          </a:ln>
        </p:spPr>
      </p:pic>
      <p:sp>
        <p:nvSpPr>
          <p:cNvPr id="2" name="Rectángulo 1"/>
          <p:cNvSpPr/>
          <p:nvPr/>
        </p:nvSpPr>
        <p:spPr>
          <a:xfrm>
            <a:off x="5112668" y="1178054"/>
            <a:ext cx="9145016" cy="3293209"/>
          </a:xfrm>
          <a:prstGeom prst="rect">
            <a:avLst/>
          </a:prstGeom>
        </p:spPr>
        <p:txBody>
          <a:bodyPr wrap="square">
            <a:spAutoFit/>
          </a:bodyPr>
          <a:lstStyle/>
          <a:p>
            <a:pPr marL="342900" indent="-342900" algn="just">
              <a:lnSpc>
                <a:spcPct val="200000"/>
              </a:lnSpc>
              <a:buFont typeface="Wingdings" panose="05000000000000000000" pitchFamily="2" charset="2"/>
              <a:buChar char="ü"/>
            </a:pPr>
            <a:r>
              <a:rPr lang="es-EC" sz="2600" dirty="0" smtClean="0"/>
              <a:t>Gestión integral de Residuos Sólidos</a:t>
            </a:r>
          </a:p>
          <a:p>
            <a:pPr marL="342900" indent="-342900" algn="just">
              <a:lnSpc>
                <a:spcPct val="200000"/>
              </a:lnSpc>
              <a:buFont typeface="Wingdings" panose="05000000000000000000" pitchFamily="2" charset="2"/>
              <a:buChar char="ü"/>
            </a:pPr>
            <a:r>
              <a:rPr lang="es-EC" sz="2600" dirty="0" smtClean="0"/>
              <a:t>Barrido de zonas públicas</a:t>
            </a:r>
          </a:p>
          <a:p>
            <a:pPr marL="342900" indent="-342900" algn="just">
              <a:lnSpc>
                <a:spcPct val="200000"/>
              </a:lnSpc>
              <a:buFont typeface="Wingdings" panose="05000000000000000000" pitchFamily="2" charset="2"/>
              <a:buChar char="ü"/>
            </a:pPr>
            <a:r>
              <a:rPr lang="es-EC" sz="2600" dirty="0" smtClean="0"/>
              <a:t>Recolección de residuos sólidos</a:t>
            </a:r>
          </a:p>
          <a:p>
            <a:pPr marL="342900" indent="-342900" algn="just">
              <a:lnSpc>
                <a:spcPct val="200000"/>
              </a:lnSpc>
              <a:buFont typeface="Wingdings" panose="05000000000000000000" pitchFamily="2" charset="2"/>
              <a:buChar char="ü"/>
            </a:pPr>
            <a:r>
              <a:rPr lang="es-EC" sz="2600" dirty="0" smtClean="0"/>
              <a:t>Vehículos para recolección de basura</a:t>
            </a:r>
            <a:endParaRPr lang="es-EC" sz="2600" dirty="0"/>
          </a:p>
        </p:txBody>
      </p:sp>
      <p:sp>
        <p:nvSpPr>
          <p:cNvPr id="3" name="Rectángulo 2"/>
          <p:cNvSpPr/>
          <p:nvPr/>
        </p:nvSpPr>
        <p:spPr>
          <a:xfrm flipV="1">
            <a:off x="2880420" y="1020996"/>
            <a:ext cx="2103536"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pic>
        <p:nvPicPr>
          <p:cNvPr id="8" name="Imagen 7"/>
          <p:cNvPicPr>
            <a:picLocks noChangeAspect="1"/>
          </p:cNvPicPr>
          <p:nvPr/>
        </p:nvPicPr>
        <p:blipFill>
          <a:blip r:embed="rId4"/>
          <a:stretch>
            <a:fillRect/>
          </a:stretch>
        </p:blipFill>
        <p:spPr>
          <a:xfrm>
            <a:off x="9505156" y="4932288"/>
            <a:ext cx="4110016" cy="2859397"/>
          </a:xfrm>
          <a:prstGeom prst="rect">
            <a:avLst/>
          </a:prstGeom>
          <a:ln>
            <a:noFill/>
          </a:ln>
          <a:effectLst>
            <a:softEdge rad="112500"/>
          </a:effectLst>
        </p:spPr>
      </p:pic>
    </p:spTree>
    <p:extLst>
      <p:ext uri="{BB962C8B-B14F-4D97-AF65-F5344CB8AC3E}">
        <p14:creationId xmlns:p14="http://schemas.microsoft.com/office/powerpoint/2010/main" val="125499344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3"/>
          <a:srcRect l="48975" t="14234" r="16138" b="7300"/>
          <a:stretch/>
        </p:blipFill>
        <p:spPr>
          <a:xfrm>
            <a:off x="216124" y="1115864"/>
            <a:ext cx="5544616" cy="7014680"/>
          </a:xfrm>
          <a:prstGeom prst="rect">
            <a:avLst/>
          </a:prstGeom>
          <a:ln>
            <a:solidFill>
              <a:schemeClr val="bg1"/>
            </a:solidFill>
          </a:ln>
        </p:spPr>
      </p:pic>
      <p:sp>
        <p:nvSpPr>
          <p:cNvPr id="2" name="Rectángulo 1"/>
          <p:cNvSpPr/>
          <p:nvPr/>
        </p:nvSpPr>
        <p:spPr>
          <a:xfrm>
            <a:off x="216124" y="1079860"/>
            <a:ext cx="2160240" cy="720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5" name="Rectángulo 4"/>
          <p:cNvSpPr/>
          <p:nvPr/>
        </p:nvSpPr>
        <p:spPr>
          <a:xfrm>
            <a:off x="5976764" y="1403896"/>
            <a:ext cx="8064896" cy="2492990"/>
          </a:xfrm>
          <a:prstGeom prst="rect">
            <a:avLst/>
          </a:prstGeom>
        </p:spPr>
        <p:txBody>
          <a:bodyPr wrap="square">
            <a:spAutoFit/>
          </a:bodyPr>
          <a:lstStyle/>
          <a:p>
            <a:pPr marL="342900" indent="-342900" algn="just">
              <a:lnSpc>
                <a:spcPct val="200000"/>
              </a:lnSpc>
              <a:buFont typeface="Wingdings" panose="05000000000000000000" pitchFamily="2" charset="2"/>
              <a:buChar char="ü"/>
            </a:pPr>
            <a:r>
              <a:rPr lang="es-EC" sz="2600" dirty="0" smtClean="0"/>
              <a:t>Sistemas de pesaje de residuos sólidos</a:t>
            </a:r>
          </a:p>
          <a:p>
            <a:pPr marL="342900" indent="-342900" algn="just">
              <a:lnSpc>
                <a:spcPct val="200000"/>
              </a:lnSpc>
              <a:buFont typeface="Wingdings" panose="05000000000000000000" pitchFamily="2" charset="2"/>
              <a:buChar char="ü"/>
            </a:pPr>
            <a:r>
              <a:rPr lang="es-EC" sz="2600" dirty="0" smtClean="0"/>
              <a:t>Recolección diferenciada por zonas</a:t>
            </a:r>
          </a:p>
          <a:p>
            <a:pPr marL="342900" indent="-342900" algn="just">
              <a:lnSpc>
                <a:spcPct val="200000"/>
              </a:lnSpc>
              <a:buFont typeface="Wingdings" panose="05000000000000000000" pitchFamily="2" charset="2"/>
              <a:buChar char="ü"/>
            </a:pPr>
            <a:r>
              <a:rPr lang="es-EC" sz="2600" dirty="0" smtClean="0"/>
              <a:t>Cobertura en parroquias rurales</a:t>
            </a:r>
            <a:endParaRPr lang="es-EC" sz="2600" dirty="0"/>
          </a:p>
        </p:txBody>
      </p:sp>
      <p:pic>
        <p:nvPicPr>
          <p:cNvPr id="3" name="Imagen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77164" y="4623204"/>
            <a:ext cx="3981525" cy="2592288"/>
          </a:xfrm>
          <a:prstGeom prst="rect">
            <a:avLst/>
          </a:prstGeom>
          <a:ln>
            <a:noFill/>
          </a:ln>
          <a:effectLst>
            <a:softEdge rad="112500"/>
          </a:effectLst>
        </p:spPr>
      </p:pic>
    </p:spTree>
    <p:extLst>
      <p:ext uri="{BB962C8B-B14F-4D97-AF65-F5344CB8AC3E}">
        <p14:creationId xmlns:p14="http://schemas.microsoft.com/office/powerpoint/2010/main" val="40223632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l="16926" t="14869" r="47394" b="6601"/>
          <a:stretch/>
        </p:blipFill>
        <p:spPr>
          <a:xfrm>
            <a:off x="144116" y="1115864"/>
            <a:ext cx="5612583" cy="6948512"/>
          </a:xfrm>
          <a:prstGeom prst="rect">
            <a:avLst/>
          </a:prstGeom>
          <a:ln>
            <a:solidFill>
              <a:schemeClr val="bg1"/>
            </a:solidFill>
          </a:ln>
        </p:spPr>
      </p:pic>
      <p:sp>
        <p:nvSpPr>
          <p:cNvPr id="3" name="Rectángulo 2"/>
          <p:cNvSpPr/>
          <p:nvPr/>
        </p:nvSpPr>
        <p:spPr>
          <a:xfrm>
            <a:off x="6048772" y="1829549"/>
            <a:ext cx="8064896" cy="5262979"/>
          </a:xfrm>
          <a:prstGeom prst="rect">
            <a:avLst/>
          </a:prstGeom>
        </p:spPr>
        <p:txBody>
          <a:bodyPr wrap="square">
            <a:spAutoFit/>
          </a:bodyPr>
          <a:lstStyle/>
          <a:p>
            <a:pPr algn="just">
              <a:lnSpc>
                <a:spcPct val="200000"/>
              </a:lnSpc>
            </a:pPr>
            <a:r>
              <a:rPr lang="es-EC" sz="2400" b="1" dirty="0" smtClean="0"/>
              <a:t>Disposición </a:t>
            </a:r>
            <a:r>
              <a:rPr lang="es-EC" sz="2400" b="1" dirty="0"/>
              <a:t>final:</a:t>
            </a:r>
            <a:r>
              <a:rPr lang="es-EC" sz="2400" dirty="0"/>
              <a:t> depositar o confinar permanentemente a los residuos sólidos en diversos tipos de sitios e instalaciones</a:t>
            </a:r>
            <a:r>
              <a:rPr lang="es-EC" sz="2400" dirty="0" smtClean="0"/>
              <a:t>.</a:t>
            </a:r>
          </a:p>
          <a:p>
            <a:pPr algn="just">
              <a:lnSpc>
                <a:spcPct val="200000"/>
              </a:lnSpc>
            </a:pPr>
            <a:r>
              <a:rPr lang="es-EC" sz="2400" b="1" dirty="0" smtClean="0"/>
              <a:t>Relleno </a:t>
            </a:r>
            <a:r>
              <a:rPr lang="es-EC" sz="2400" b="1" dirty="0"/>
              <a:t>sanitario: </a:t>
            </a:r>
            <a:r>
              <a:rPr lang="es-EC" sz="2400" dirty="0"/>
              <a:t>instalación diseñada técnicamente para el confinamiento de los residuos sólidos</a:t>
            </a:r>
            <a:r>
              <a:rPr lang="es-EC" sz="2400" dirty="0" smtClean="0"/>
              <a:t>.</a:t>
            </a:r>
          </a:p>
          <a:p>
            <a:pPr algn="just">
              <a:lnSpc>
                <a:spcPct val="200000"/>
              </a:lnSpc>
            </a:pPr>
            <a:r>
              <a:rPr lang="es-EC" sz="2400" b="1" dirty="0" smtClean="0"/>
              <a:t>Vertedero </a:t>
            </a:r>
            <a:r>
              <a:rPr lang="es-EC" sz="2400" b="1" dirty="0"/>
              <a:t>a cielo abierto:</a:t>
            </a:r>
            <a:r>
              <a:rPr lang="es-EC" sz="2400" dirty="0"/>
              <a:t> </a:t>
            </a:r>
            <a:r>
              <a:rPr lang="es-EC" sz="2400" dirty="0" smtClean="0"/>
              <a:t>lugar </a:t>
            </a:r>
            <a:r>
              <a:rPr lang="es-EC" sz="2400" dirty="0"/>
              <a:t>donde se arrojan los residuos a cielo abierto en forma indiscriminada sin recibir ningún tratamiento sanitario</a:t>
            </a:r>
            <a:r>
              <a:rPr lang="es-EC" sz="2400" dirty="0" smtClean="0"/>
              <a:t>.</a:t>
            </a:r>
          </a:p>
        </p:txBody>
      </p:sp>
      <p:pic>
        <p:nvPicPr>
          <p:cNvPr id="5" name="Imagen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251464" y="6624216"/>
            <a:ext cx="2862204" cy="1440160"/>
          </a:xfrm>
          <a:prstGeom prst="rect">
            <a:avLst/>
          </a:prstGeom>
          <a:ln>
            <a:noFill/>
          </a:ln>
          <a:effectLst>
            <a:softEdge rad="112500"/>
          </a:effectLst>
        </p:spPr>
      </p:pic>
    </p:spTree>
    <p:extLst>
      <p:ext uri="{BB962C8B-B14F-4D97-AF65-F5344CB8AC3E}">
        <p14:creationId xmlns:p14="http://schemas.microsoft.com/office/powerpoint/2010/main" val="100017586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l="52606" t="14869" r="15351" b="6601"/>
          <a:stretch/>
        </p:blipFill>
        <p:spPr>
          <a:xfrm>
            <a:off x="360140" y="1115864"/>
            <a:ext cx="5040560" cy="6948512"/>
          </a:xfrm>
          <a:prstGeom prst="rect">
            <a:avLst/>
          </a:prstGeom>
          <a:ln>
            <a:solidFill>
              <a:schemeClr val="bg1"/>
            </a:solidFill>
          </a:ln>
        </p:spPr>
      </p:pic>
      <p:sp>
        <p:nvSpPr>
          <p:cNvPr id="3" name="Rectángulo 2"/>
          <p:cNvSpPr/>
          <p:nvPr/>
        </p:nvSpPr>
        <p:spPr>
          <a:xfrm>
            <a:off x="5904756" y="1187872"/>
            <a:ext cx="8064896" cy="6740307"/>
          </a:xfrm>
          <a:prstGeom prst="rect">
            <a:avLst/>
          </a:prstGeom>
        </p:spPr>
        <p:txBody>
          <a:bodyPr wrap="square">
            <a:spAutoFit/>
          </a:bodyPr>
          <a:lstStyle/>
          <a:p>
            <a:pPr marL="342900" indent="-342900" algn="just">
              <a:lnSpc>
                <a:spcPct val="200000"/>
              </a:lnSpc>
              <a:buFont typeface="Wingdings" panose="05000000000000000000" pitchFamily="2" charset="2"/>
              <a:buChar char="ü"/>
            </a:pPr>
            <a:r>
              <a:rPr lang="es-EC" sz="2400" dirty="0" smtClean="0"/>
              <a:t>Tratamiento de lixiviados</a:t>
            </a:r>
          </a:p>
          <a:p>
            <a:pPr marL="342900" indent="-342900" algn="just">
              <a:lnSpc>
                <a:spcPct val="200000"/>
              </a:lnSpc>
              <a:buFont typeface="Wingdings" panose="05000000000000000000" pitchFamily="2" charset="2"/>
              <a:buChar char="ü"/>
            </a:pPr>
            <a:r>
              <a:rPr lang="es-EC" sz="2400" dirty="0" smtClean="0"/>
              <a:t>Ubicación de rellenos sanitarios cerca a cuerpos de agua</a:t>
            </a:r>
          </a:p>
          <a:p>
            <a:pPr algn="just">
              <a:lnSpc>
                <a:spcPct val="200000"/>
              </a:lnSpc>
            </a:pPr>
            <a:endParaRPr lang="es-EC" sz="2400" b="1" dirty="0" smtClean="0"/>
          </a:p>
          <a:p>
            <a:pPr algn="just">
              <a:lnSpc>
                <a:spcPct val="200000"/>
              </a:lnSpc>
            </a:pPr>
            <a:endParaRPr lang="es-EC" sz="2400" b="1" dirty="0" smtClean="0"/>
          </a:p>
          <a:p>
            <a:pPr algn="just">
              <a:lnSpc>
                <a:spcPct val="200000"/>
              </a:lnSpc>
            </a:pPr>
            <a:r>
              <a:rPr lang="es-EC" sz="2400" b="1" dirty="0" smtClean="0"/>
              <a:t>Lixiviado</a:t>
            </a:r>
            <a:r>
              <a:rPr lang="es-EC" sz="2400" b="1" dirty="0"/>
              <a:t>: </a:t>
            </a:r>
            <a:r>
              <a:rPr lang="es-EC" sz="2400" dirty="0" smtClean="0"/>
              <a:t>agua </a:t>
            </a:r>
            <a:r>
              <a:rPr lang="es-EC" sz="2400" dirty="0"/>
              <a:t>que pasa a través de los residuos depositados y que extrae, disueltos o suspendidos, materiales a partir de ellos. El lixiviado está formado por la mezcla de las aguas de lluvia infiltradas en el depósito y otros productos y compuestos procedentes de los procesos de degradación de los residuos.</a:t>
            </a:r>
          </a:p>
        </p:txBody>
      </p:sp>
      <p:sp>
        <p:nvSpPr>
          <p:cNvPr id="2" name="AutoShape 2" descr="data:image/jpeg;base64,/9j/4AAQSkZJRgABAQAAAQABAAD/2wCEAAkGBhQSEBQUExQWFBUVFxgXGBUVFxoXFRgXFBcXFxQXGBgXGyYeGBojGRgXHy8gIycpLCwsFR4xNTAqNSYrLCkBCQoKDgwOGg8PGiwkHyUsLCwsLCwtLCwsLCwsLCwsLCwsKSksLCwsLCwpKSwsLCwpLCwsLCwpLCwsLCwsLCwsLP/AABEIAMIBAwMBIgACEQEDEQH/xAAcAAABBAMBAAAAAAAAAAAAAAAGAAMEBQECBwj/xAA9EAABAwIEBAQDBgUDBAMAAAABAAIRAyEEBRIxBkFRYRMicYEykaEHQrHB0fAUI1Lh8RVigjNTcpIWJML/xAAaAQACAwEBAAAAAAAAAAAAAAADBAECBQAG/8QAMhEAAgEEAgECBAMIAwEAAAAAAAECAxESIQQxE0FRFCIyYYGh8AVCUnGRscHRIzPxFf/aAAwDAQACEQMRAD8AAaGGaQS54aZ2IJ35p3+DZI/mA7iw2gGDfkTHsU1oWQxbLoybvk/y/wBGYppLr+483BM/7g+Xf16fuLrduAYY/mCfT07+v07wyGLYU13hn/E/6L/RHkj/AA/3N2YRp++Bvy+XP9/OMVKIBsdQ6xCy1icaxHhTkndv+wOU010aNYnGMTjaafY22yYUQLkNMppxrE/ToTbn+fRbNpIiiDchsMW4pp6lhyTABJ6C5W/hRurr2KtjbWKdg8tc+DHlkAu5CTCjhqmZfjn0namGCpknbRRsOcqybCGmGOphxES7zNJcNzvP5IgwuS0msa2nLQ3Yb/ihTJs2NW5aO8czzRThcRO1lh14zT7ZpUXFq6RYUKGnlshD7Q8tDtFVoOr4SA3cQTM9o+qIznlMP0lwB2gntP4KfTfqEpeE50pqbQWcY1YuFziehLQuhP4Npanvf4jyXlwawci6Y77qj4pyjwy1womm0iN5EgWESYMfgtuny4Tkooyp0Jwjdg0GrYNTmlZ0pwVuNrEJ3SloXHXNWWRBw/nbaDKkidUW5kjltCo9KyGodSmprFkxm4yyRcYrOHV3gCKc85t6z7KR/p4bT8TxfMIJAdMt6QPfdUIWRUNxO+/dDdHpR0T5Lu8tnQMn8BgdUa8mRckm0XPp/Zb5pndIUi9rw7kNJkk9Oy56KhiJt+q2NSRED/CW+BTlk2MfGNRskEOY8XaqYDJDiLnoP1KqMLxBWYRDrTccjJE/vuoDmrGlMx49OKtYDKtOTu2GdPjkQJbB6Sf0WEGlqyhfBUfYt8VV9wH8NZFNSfCSFNTiOZDGhbCmpGhZFNWxIyGW0061icDFu1isolHI0axXOS5QyqRqqNaNQEfePoPzVa2mn6UjZWxdrIo2G9LhGgajXNc5omzTBsN1eu4bwsj+WLGYBMHpN9uyCMoztzDDySOvMfqEW4bElwB6rPrQqRe2M0pwfoX+Ay2ky9NjWE7kAAmSTv7lQ+Lsnp1aDnOaC9oAD9nC4sDznaO6fwFS11asqyIKzm5Qnkh3FSjY5hkHD84kU6rQC1ocQbg6gIkRciforzF8DMFZppnS2QdLvMLTIuZvA+qvqzGCvYHVEkwQN7Rym/JPvI3myalyZyaknbQvDjwSs97K5uTQ/wAseilnClpBj2CepVAbg8/7KUyTN0tKcvUOor0BHO+G3OJqsFxA0gTJvcmfS56InwlbTTl0CG3IsNrpYiu6mxx069zp6x+aB8y4gdWBaRpBP0tv8kxCM+QsfRC1ScOO3L1YU5NmxqtcbEajAG4bNpVni8DTrta1/mAIdE2JHUcx2QHk2cNoB40kuds7sOyn/wDy93Jsfor1OHPP5PwB0+ZTw+d7KjiTLTTrvhoawnyxtEfTnZVMKwx2KNR5Jm/dRixa1JSUEpdmXUmnJuPQwGrbSnvDWQxFKZDIYttKeDEtCgrkM6EtCeDVtpXXIyGBTWdCe0paV1zshjQloT+lINXXOyGDTST5akuudkwPNNLw1Pq4NwAJBAO08/RN+EqWNHIi6FkU1J8NZFNTidkMCmnAxOhiyGqbFXI0DE41q2DE61iko2OYLClzgAJ/TmjfA0YAaBAQxklTRVBIkQUX0K1wQOfJIcqTvYZ4yTuy6o4YhlhJ5KXh6ggSLqDTzAkWTLMSS9ZLg5dmnkkT81J0Fzbnp/dBx4tkEFhF+Rn0lT+J8wdakxw824i4iIM+v4ITqUiDBEEW+q0OHx043n+Bm8vkuM7RCXD50wjUXBvYm/yC3pcXaS708sCxMcz6oWaxbhqbfEpvsUfMqW0Wub8QurgWLI3h1j7QqgNW8LYBGhCMFaKFp1JTd5MbhbALcBZDVe4O5ppWdCNeHck0MDyG6nTOq5aOQjkrfFZVTrNAqN1EbGYPe45LNn+0Ixla10aVP9nznC97P2OZhidp0Cdh78uvNHI4Noh0+aOQmQPpdNM4cLXQQHtvzGqb3uIlc/2hTfRH/wA6qvqKbIhhmtmqNT52cCQBysLH3UjM8BRcWllMtBJJOmAY+7v5R7c1Z1cooNJguY+Ph1aT239FU4F7A13iOJOwBJI9YG/zQM826kW/5B8PHFU5pfzM4XJMOW+d51umGtNhOw2m3UqlxOBLXkAOjlIvHX0RJh8zw7PuuJAHm21EdRKhVn1sUYYywtYQO2o7I1KdSMm5dfcDWhSlFKPf2KA00tCt63D9ZglzYHWRCFuK86/haUi73Wb07kpx14YuV9Iz/DUyUWrXJFDHsfUdTaZc0SbGPnHp8wpQprkOWZs6nULgS3eYtZ3xCwPLa3Q8l0zhnOxiGCJLgJfAIa0nZsuu4pXjc1VXZ9jHJ4kqO10WRppKUaaSeyEbsuMfwtSqc3ACYa02HsZH+FT5jwu8U4YA8NuBADtr+vWETsxTQ6JExsfxTQ4jpCZNx2I/FZEKlVdbPSTp0X3o5wMISLArWphS3fpPzXTsrx4qTEgSbERPOVHzzhr+J8wcGPbYSPKQesfim1zbStNWF3xXjlB3OaVIaCTyTX8azWGT5iJjoOSkcaZe7D0HCqC2bAi999x/fl1QE3FzVmXEjTv/AMSYjv8AihcrneJrCz6K0uO5ptnQWNTrWKHklYPpxMkEn2LnR+BRJgckJh1U+HTv5rE27TMd09GvHxqbYrhJyxRGyumPEbO2oSOt9l0Si9o5DqI39+6F3ZvgXgtoOaDQN3AQ0gi5NTY+55GymHOqdJrTUeACQAZ31OAEdRLgsutWjWWXRpcem6N4sJ/4drx0vK0xGWscOYPVhgm0X9k/Q2hSQ0Qs9yaejQxTOZZrhiyq5suOkxLt+1+duaiaV1QUmzsL9t0MZ5wmW6qlKNIElt5Ebx1WrQ50XaE9fcxuTwJxTnDf2BLSs6VINEhIUlp3MhtjOhZ0J4UlsKKjIjbGAxW+U4OIqB15I0x7bn15KPhaXnG3vtsrHxLzula839KH+JRu85F5gqDj8JiO6sMMNrz2Q9h8wLTOynYfMwJJueyyalOTN2E0XfjAb2TD6wOx91Bp5g0/dknr+7LdtCJJgCJuUDDHsK53FmuUtrtkWeNj17FCmLwmlxF/ff3hE1bN2geUmewF+lzsqnQ6uZaA7nqEXnYzKd405w+roz+VGFT6fqKoULfkp9DMXsaA11hy2H0UpvD9XmAPUj5qRU4dhhIeC4cuUeqYnXpS1J3FqfHqx3FWKjE457rOcYJ273P5Fc5+1HEgMptD2zJOiJcI2Mz62hTftEzbwsRhqYfGl7ahIBsJgGeex6fpz3i3GOq4mpUc1rdRsBFwCQCQHGDAEpbkV4qDhFBqFGUpqUispPv6+i6b9mdN4a+R5XAFsiCYJBLbeYTYnaVzHC1SDIXReCs/8PS1zmQS1r5HmAdIbL4mAZPQD1gJcSSjUuw/Mi3GyOhliyhfCcV1XNJLWnzvEgOiA9wGw6AJLX+JiZXgYT+Iao1eE5zWXkcuuxv7JvFirZxokdCYkjpdWDceGtIDpJ3kQqfjTiXw6OgOEvo1LAhpBGhrIN/6ndrboM6rhu2vxHlTyW5b/Al8PYxxotqubapBE/lP4oipVmkwZB6CxQRwfjA7AUmlxJYS0baYBMDrMEb/AN0TU8QLEyTtf6XQ2s0pB4SUdXB/7WsGThHaNcGDp8PWJbu7VqlsCfuncriTvK8ghs9Q6+1tjC6h9r/Ef8unREy6922gdHesWmOy5jVAIBAJsCTb3jeIt+7LMr3vZjCs9r1CrgrFzVe0kAaBHqDyv3/e66DUb4mHLIe5paQ8wbA2gRtZccybGupVC4C8c+YtafRdAzXjJtHC6qbiKhb5YnSTaJb2JT/D5EPC4S9DNrU5KrePqAtCr5KrGOsCLGzjMXAFpkCRJ94lTuI8y1PoMpv1NZRY2AfKHA+YDmNgb9fYU2FqRSe4xLqgnYRN5aPf2UWr/wBXc9e4Jj6rPnPTRo4bPRfDnEAqYak/VZ2IcyQN2l74Ecm7DYWiwRc3EMIt9V574XxpFLYkU8XTfsSBqESYEbN68ua6xRrPHX6pqlTVSN7lfPZ2sF77DoFrTxU7oSzDP3U3Ydsx4lUNMzdoa4new5bohoY0SLR6T+ah02roKqifRrmOSMrCWjS6bujcXVFicgex0AauhH6IsYDFjbukb9p5FEp8idPSegVXjU6m2tgO7Bkb2jqtfCRJmODJg3ceYi0fNQf4QGS4EXtpuO9iZT8OTdXZnT4uLsisoULz0UtmAc7YhS8Nh7+UHcXOw9Vb0cK4AiGSZNrE/RCrV7MZoULIF89wL6WGe8Ph2k6SGOqXAJHlAPTnZDX2e5nVrUKzqrpaxzjre6IJiGwTsLm55gBX/wBoh04Kvqffys0NcQZfdoJ6WPqAgfhrBuGWY1zg0aWkEBwsGvkgi+kkkgGb+0pV1Lv6gri4+h1Dh/H0/wCFwzzd1SmDJNyWskm25t9VF4m4nFOjUg6XClUeJEthgAv7uFvVAORZxTb/AAJAcCfED7uMNYA2YcTAnciBKHONM/fVrOplxe1mtoJgt+I64tvIaO2nmqOUYxybuRnKWkrBiOJtOV6y52ogUg54uXOG4mC4gcwOlle8D5lU/hKY0gMDRpIcXAmIIuARHQSOUrkeaZi92BoU51Mp1PiMAhzmg6d9REHcgD15H32a4oho1tqFpHxCXUXFuo+UtbvpaRc8oEyIJGqpuz9gLg49MPKecOfUcwGXNAJAE/FMfQfULarXqbOJHbZC3DedTmD302MptqaQ5wDpdBdpaA4guc6xgNMb3iV0QVGukGD6hR5Un9IeNNyX1Hmn7QM0bWxbnNAhri2Q0i7SRqJNySADsOl4kjOPxmuLN3NwIJ9f1RD9olQ/6hiJAA8RwEA30kifMSfr+gFKrpj990nOblJsapQxsvYzSddWrsafDa0Pdp1B2m8Az02781VUd1OcZAiPQjvFuaC3ZkVFsMMrxQZSa1wOoagfM5v3jyCSrcE5+gfyqTt/M7QXG5uSSfxSTqqa7FHT30dpw+DDSCWbfvYoD48w38RjH6DLmUoLQGtDCGh4bZux8xvuTHZW2O4xqE+RugdwXH57D5KprP8AGBaWa9RkiDBd1IG5sg8jmwl7sHTlT+lP8i34QfSODJ1mae7ByBjTHOL8+6u8DUZUaSx4IBImT1t+/VDOF4WYynNRvgNi7nyBA66nADbqFU4zOsFhpFLE1nVI+LD6o7AufU0m/YqtL9oy0rXGPhdXKr7UcwD8R4UEuZYObUlt43Zp8rrxvNkH1GOBBtOhphrhsQIsOo5D3vKe4gzepiazqjnOeTA1ODWuIG2oMgSodB7uenpJANhyiP7rqk822MQhjCxOpOAkkabQR0n1IUzH1muot3dG7hDvMTta4bHU8uSgOrxIMObED03EEi/zVk2qaznlogus1rTPKAJt6e2yVbxVwT1sgYWidNRhDS7xGfeJuHFpDSJafjuSeXzzjsO1mKqMIIDXltyJBaSDJFjf/Km0MtxFMk+DU3BsyRLXBw+6ebRstf8ATsTUqFxpFocTJLQxoJHWAOSLKpFx7CXy6LLhmvdo1DUXs0zYkh0gztaZjnaxXoH+AFoLgecGRPOLdVwhmU1sM0PApVWzqc2nqOn4oBDgJbuDEm4uJCOcu+05j8K5uhzazGESXD4hZpBeAdVx3lF49VLVwNor6hnjHOgzFYBwc97adZz3RBn+ZptfcNB+YhdLFZkxzAnqYM8vZees0xgLcK6HamamnWSRd2ttuUyRHYrq+RcVUapDzLZpAG0iWvdBmSTIvfuiU55yJySDVlYTuQPkFT8U8ZU8F4If5zUcQA0+aABLuc3It6qBieNMK0wXk/8Ai0/nC5h9p3EFOtiqHhuOllMyCCC1xcTO95gDtCJVhjG5Maqek7ndMFXNRrXNHlc0O6/EJ391vUfBsCeu/wCC5zkXHDxh6IFEOAYGk6zJLbTbbburShxrv4lNzB1a4mOkh0fiiKndXKqvHoJK2LcXbEgcuXrZasxj563QZi/tGOuKTLD71QyT6NG3zUTH8a16phrgxoEw2zrCT5ifeJAsiWS1YH5o37B7jbNHux1dlcBsVmTsPKGNALiJ8vhxaI52JM1dPFsGWOLPK90UnS0CWvqagQRv8JkGdp5IexdZ9WpUeS6o5zpJcZc4zaXAQ8kxtvFlLxOYfyWUyGtDYMtFyHmXSBbqPYcllqXYdu7LLhAziW6mio1jYawGXXOo6QHWBcQP+XK6HsdXdVqVHuhpL3HQLNBLiS0CdgTt/dPZBnb6NUvpkgslwLSWk2ixmYjkPXkoL8SatV9QwXVHEmBAGoySJ2v+K6TTR1mrotMbSIwtFrnbve8tDpDZp0i2R1IPfYi0Geg/Zjm4FN1JzKZY1j3PeSXOawBxMtLvK0mN4BkczJBWspu066/wgNs0u8rQBAMfIgHZP5ViKtGq92GdVcXWDgw04G9yTC6FWClt2ByatcL+CcVSq4itVfSdRp0mawaYcxuljnu84bJBLeRcQdJF7I9fn1E4M4htQtY5p0u2eHkHSA133p5fkuK4vEFgPiV9DnAagxrXPMEm563O6oM0zIPYxgLyGSJeZJvYadmgIy5EXpO5EFd6G8+xbn1nOc9zi4k+d4e8STIcRaZmw6quqVpABsBMR3iVo4yUtBKEPJWM0W+ZTOQ+fYfosYLCuuJgEXPQK3wGDbUp2Eja4JI9CCN+hQZzS2wFWoltlPri3lPoGH681hX3+jj+tw7ACFlU+JpgfiYfr/wLKGa6RYsnrppk/NwIThz6qbePVaD/ANs0m/VjAQq50nm0eov87rVmGOr4m/T+yXaSA0q1S2mYx2SUq3mdWqOd1e8VDv3EqE/hOmbDEQb/ABMMW2uFNzBopAa9To50wHC3dtvmqt/EdMXDXn3DR26qyc/3Q2VS/SEeDAdq7Y7scP8ACZHA7udanPSD+a1fxQP+1MbS79AmDxTAMUaf1Vv+X0/wdet6Fq3hGnEGsGmBEC8jn8UAJzB8KMYQTiPYQL7/ANRhVbeJmgSKNOSByi/qOS2w/EznG9Kn/wCv13UWqW3/AIJvO27B8MTTjcWG9vqRadk9/E0/6h7n9EI//LKPJjiYvA/C6w3jqlMeGW+uw+V0o6En6Mqsm+kFzazRsW79lCx9PDOd/MawuPOPN2u2/wBVW4jiFoYCwtquN9LQ62+ouLmiIjuTq7K0y/h2rWwz8TiX6BpcadKmQHS3mSQTFjab9kalw6k3rRV5L1sRsdw/h6o/ojm0mLWAgmJ5dU3Q4eDQGiqIAgSDNjb8SqHOa7jRw5JGqo53wkl2lkNaZLpudXyXV+D8i8FtJjzLhRJk7w+rIkdYHtsnaNCpGStMrg5KzALG5S9oGh9O28kjkQBt1uh3MMG+pVa5zqYIaGR4oMlsibXXoZ2BYXQ4NPtey5Z9reF8DFUDSbobUpukt2c8Og+XYESL857JqrGq1eUr/gSqThtFbl9R9EMDQ3SBe4ieQvAM7f8ALsnXV3uOp0HaKc2ttN7LpHCOT024WgX0WOeaYLnFoJl3m59BHyV5WwzdQhrP/UItJVIKzaO8Dkr3OH4tr7u03Mny6Q0HkAG7AJrx3M1EUzUs2Glp0ukXEEXA2XYsTgvPpNNl5N2N3v1G6hYzLWlj5ZosZcxg1CBct8pvA5BFwqu7yQPxWZw7C5dX1uc5vh6upLYi4gAE8olOVMhw4bNSpUmZMDcdBqbyKxjMwqNqv/mF7RF7XG3IQDHTonn1tdIucyQNO73AHVYaZm879llYyuwknO+vyKnGHDjy0g/u9xufYWATGAw5dVa0TBMWn80n1ZJ0BwtJE6u59lvg8wcyoNwOY/UFdtLQbaiF9Wv/AA7A1rHPMbkG3uLfJD+ZZ3Wfu8gH7rTpH0MqzrPp1mg6X/8AED8CVWjJHVHObSDnFou0tcHAdTEj6palBX2ti0WluRVNYXG5gczBPqYG61dhpMNBjlPxEe23spjsG+iQXMI9ZG/QrZucPabEEdHNb9UztdDCk/3SMzIHbugDufyF1OwuVtbyDyORMCep5/Ra1OIdXxNA9AP0WMPXY4zzvYxF/VDk5+pSUqnqT6+XMfdzwB/S0GPSf7JyhRpsENMDeLn2Ud1ZrTfQD3b+YKwWTsWn8PxQHd9sDJtrZPNdv9Z+n6LKqzgz1HzP6pKuEfc6/wCrHXK2RNcJIa78QhPPaPgVXU3HQ0t1sfE+UNktLSL+YRPdG+GzEtDwackzBBgDpbogb7RafiVG1A1zD4Ra/c6jTiDb/aYjsF6jlUcldxT/AKFKUoLoWQ5NVrYV1V9Q8g0NjeATy7/irLK+AaJDnVmio5xI5iAPz79k7wM7XgmgN8weZdO9h8uluiMqOELnCwFttghwoU4xUrbCq8mcE41yduHxj6dMQ2xAnVGoTHXnzvdUgpkR3AN7brpH2z5O2nWZUJdrqDaWaWhoiIHmmbyeq5w98xHQDvYbJGokm7D0PpsOFm5MAb/p6BSA/wApMyORNjz+qj0WXjf81dVsncaDnDem3Ue83JEdAEKMJTvYDOSTSZU4KpGp0GAW8p+9ME7CwPqnc0qTiamm4LjEgTB66bT6WUelPhvgxLmyBPcz0iVq6dW+/efmryerBWlctMsqkQZ2cD333HcErs2CxkMaGgRAi3KBG65lwpkni0qj7eWrQpjULTUfee3XaxXdqWQtA2B7BO8SShHYpKlKbujjHEuSuZUwrWtaNdR7WmYM+Lt2AkfXouv4TL3io1xt5AztYk2+igcWZRTJwZDA3w8UwyBfzh3/AOgDfor/AA7HC4KsntsLGnbTJFOsL8z1CoeLeF247wNTtBovLpAkwRcfMN+SucXjm0W6qhEEgWEm8/oh/G8W+b+WPL/u5q8KMqvSOq16dJfOyxfjvCpsYzdoDQI5ARP0+qjjNXXDnaCD6ofxWbOqGXeyjGutGHESWzLqc55fL0E9PNnTch4BHr6hXLMaHtJNMwJEHY22KA6GLg7+il0c+Lep695Qa/Hs9DHH5d18xyPiai4Yys1zfDdr0lurXEgffI8wiDPdZqV3OwA1aQGvECfM6S6TpHSdz8+StOJMC59XF1hJIc18H/dBO/IC3seyiZLhW1MJiC55GhhDGgblxESdiSbbrJ8Vm013cO5ZbXuROF3tGIGrYi50hwggt2IN458hMKsfBqVTItMBxkkSAIIiSJn2KIcryhwOFcwaalbWyH284dLHC+xY4CTAkG6Gswwxp1qjHC7XuHTYkIc9QSsXiryb+xPxJYKVFzNWq4IOwLWsIItaXOfbsEX/AGcPcyo57GOcagc02OkFslo1RZxIA6X9EDVmuFBsh0F5Or7h8oEeot810D7PjVNMtpsGkAknVMk6oGkbXiCYmCmOLFeTfsArtqGvceyPFOzF2JpGkS8UXBouHBwfq8xmxL2sbuNj3UfPfs7dTy6jUdRLKjf+sbFzQZ3AMd77RvdP8IY/EUsY4UwKb3/FTDfihzi4wdyPNseRRzmeMrOY4PLhIIsPy2KZ8DqPbRVVYwXT/X3PONZmkkHkm/EUzNWRVfM/EdxpO/MDb0UIrKlGzaNGG0SsPiD0kDkpmFxgY2N57Kpabp4D6IUoJ6ZSpTT0y5/1cdCkodHBOc0EMcQeY239Uly4sfZgPFH3/M7zVwRcRJIG9rEnv2ULGZJUqtdOmNLhEcnCDvzhXL3hh+IT0VfieJ2UxbzGJgfS69BGU3qKAzp01uTsV/AOBNPDtaZb8QPUw5wJIRNiMTSYCartIm07n0CC6fF1UA2ZcyPLcdVAzTOXV3Au5CLbd0RcaTay6KrkRirR7Kr7TMQzEaXsaQRYEkkkDtsLCf1XPQYtP+EZ8TQaJJ5bb7+gQaN+6zefBQqWXsNcaTlC7LHh6iHYhoO0Hvysun5U6kWtY8BpcAHPJsQAfibG8k/Nc+4WpEVS7o0/UhFFR5LSAYkET0nmneBSTotsT5E/+QDcTgdD68uAAcIbvrkuMAtlth35hMZngPDLCTLajdbbGIJjn6eqIMt4dJ1UnOOhxEGfvGNx87oozz7O/FpUxSJL6TAyXH4xIi823cUhPjSSu1+rjcaqk9E7gjItOBZJIccZScYIizqYHKYg7G8rqDKY5qgy7BMoUdDo0hwN+bgQQ7tcSptXGgNnUAJtJgIijbSDx0tk/wAEbHqD8rhVmfcUU6AdTbLqmk7RDXEWn03jsg/MeJ6orP8ADqQ2bRsALWkduSpHYkm5Mzf9U/S4l3efQjW5mmoLZZ4jMXVCS9xcT1TPjKD4yz4y01ZaRlOLe2TvGWRWUDxlnxlNyuBYU6lwnJ6XVYK6sKGJaWiS41JNotpA6j3Qaq9Q1JW0R89werDVLCNMnzabNvvB9I5qj4DyttehiWkkEsO2xaDJubahI7wfRH+AxdOCH0xUDhpLTBEHcEEEFWHD+XUaIPhMLS9xc6ZjUfX2WTWTc8jUpQVrXBPhnhapGCqNIEBziC4yHFhjykw0Fo6dEK8a8PkYuoKY8oYXgCS3aakE/wC4yemo8gu20cqZAaAGhthp2DYiB0sqvHZFT16/iHhvZHUP0zb/AIx7oMoqasw3ja6OWVuFzUyhtZjXgsfqcXCQ5pEagQYhvcbc91ecB4p2GpBwpmXN+J4MEEzAE/53RuwUcDhGU3S4adIafifa+o+8SgiixtNoY0kho3O57lN8WjlLKS1awlypYJKL2WOEzI/xr6tSjRLYYW6WaHAgm+q5JF/oierxPS8N2lp1Gwa7b1lBfjWT1Ok5wkNJ9vzTvwtJbFFyqxzLjA1DinmoRM8piDcRqvH0VC4/REvGuDLMT5pl1zJ6kwB0AEIexLADb+47Fee5EbVZfzNzjv5IjbE/pt+4UdqIeH8v8byRYuZJ56QbkA/iO3VBjTc5YomrJRV2R6GHc5ocDAM2kjn0ASVg/LKgc4CmYDnRLZtqMclhN+JrTTFfJ9wrxmaF4E78zO/6KO7GnTpmyguqrTxVv3S6EsCX4yx4qieKkaqjMnE1zYg0nSJi8IVfhSHNBbBLUVudIhNii3y2+Hb5f3SHJ4/md7h6dRwVjbK6WgGReSPaVOFVRPEWRUTdO0I4oC1d3LLCGXABEdHH1WwNXPYoPw2K0uBV/h8UbFVqO5VfKwiIquEuJPNRahcag1ku2EG4gbKxwmZ/y7AFwG3onMLhtYDzbVf5pTKw5jl0wa4hwYY4OaCQbm1vmqR9eb7T0R7n4a2gWRqJiyAzlz7kiPdNUat47FatJRkaCqtvFW9LAzYzPZb0soeTAnt3RvIgWIx4qyKqxjcC+kBrETylRfFU+Q7Em+Kt6WKLTIJB6hV/jJeKpzOxOg8M5qHNAbS1VB8RBv2Ib0/REVHGsazxHlrBNtRgSeV+5C5DSxhaZaS09QYPzCcxOaVKka3udp21EmPSUpOgpSvcbhXcVax1Z/FOGDtPjN2kxJH/AIgxBPuqqpxiH1YYxobfzOJ2G3ljpyXORXW4xR/ypjxoIrLk1H0H+PxmFqO1VKgc/TGztIgW25XQ9gWMeHanaSLi8T1iUzkeDp1QdVXQ4GIJDSR1E7p/N9FKGipqhxDh5dzG8co5hXjaHypsDUvP52kTMPlNN4B8YCRZpFwehum2Y2vhDb4TcA3aQDvE2TGXYrDFnneWVG95aY2g9O3ZVGLzEucfMSOXorpuTae19ytrJNaf2ZE44ruxlSi8tE6gw6BHlufePNdB3EOW+FWMCGuJLbzaUZOqz7X/AH81Q8W3Y0339v8AKS5fHgoSmvsOcetLNJgu1F/BugGRd0GbxHKI57TIQgiThF41OMAENHrvus/h/wDchrlq9Nhz46SrTXWF6bJGFgUxqLGtRy9Y1pBzNLEkeIl4ija0tarmdiSfEWfEUYOS1LszsSRrWQ9Rdal4NzPvki/suyIasO4amXGB81d4YaQAkw0WkAuAvy2g7K4qYZg2IvYXUOYPFy2O5W8myv8ADUjA6fRVeBptaLwpGc5n4eGeWnTaQRaIQJO7GYLFXZGznEO8UDVIgjTF7RdMVWNjTO9z2KE8HnhfiGveTtB7kc7q7zbPaTKgbM9dO46BWtYG3e7J1HCsBM3Pp8lZYRzW3APyQ87Omh1h/dSX5w50AWLlDuyU4onY4OrNOlocRyMbRa/qgjFYN9MnUIj5eyu8bxG6m1zQYc6L+huPdWGAw4q0vOJ1Dn1jqiRbiikvmegVweDNXVpI8t45p7/SakfD8lYZPgHU3PtzIk8wiamKdNrXOIEmL9TsFZ1bERp3OeVgWmCm/FUviXGTXcAAAOnO3P8AfJU/iK2ZygTfGWRXUHxkvGUeQnAsPHS8ZQRWWfGVvIRgTfGWRWUDxlt4ynyHYE4VVFzKh4jCOfK9vkm/HWfHCiUlJWZyi07oGsJgy9+kfXsinL8PoY0GCW7HmAeU8wmG6QSQACd054qXoUY0t+oarN1CcaqShGskm/IL4EE1FqaiZJWNSTchuw/4iXiJjWlrUZHWH9aWtMa0tajI6w/rWQ9R9aWtRmRYlCstnYxx3JUPWlrXZkYlrhs7qsdqDzPcyPklj88q1o8R5MWA2HyCqdazrXZk4kkVUhUkqPqT2HxWk7X6rsiHEtsDrm6v8JQMiVAyvDCoNZeIPW3ZEGHq0aYu8H+yvcCo7IFfhwOdqJ57K9y5gpNjpAEpqljhUJIFuSreJM5/hw0gAuOw/NQ37hEkuh5maB73spuAewkXbIsqbivM6pYxjtMb+Xt+CFxmjw9zw6C65jumq2Lc8y5xJ7quSLYsdNWVg1FHD0ta7MnEmsxsACNpuD1Pp3K0q1gXEgWMdNhv84Ci60tardF9k5mMAiWNO8nrJ9Fj+K+E6QIbBj70i5NlDDlNy7AmrqA5CZVlsq5WWzcYwf0D6czzssDFD+gbzy/qJ6d1pVwrqbhqun24mnoPlhx/YKtiirqew23ExBDY+U207eXsf/ZbivsdIiO3aOXKFd5PgqDwWzeJM/WE7j8hpNpkNB1cjP7spxRXysHKWIA0gjY3O9pnp6fJNh/7/eyn4zJC2nqm/QqtZRJIFvmFNrE5qSNy9JW1Phd5AMsM/wC4JKbspkgcWhWEkEZRkJFJJUZwisFJJQcYWUklxxkrVJJScZSSSXM42WEklBA6HmIkx0V1lJ/lt9/xSSRI9gpdBPk24Q9x27/7AHIMFvcpJKZ9HRBpywsJIQYykkkpOEVskkoON6O4VzkJio6Lb/gkkiQBVOh4CTe/qn8sotNV0gGx5JJIvqLE3h5g8Q2G/wCSvce3ZJJT6lo9FTimgsMibHf1VPhKDS/4Rz5DokkpIQWsFh6BZSSVCT//2Q=="/>
          <p:cNvSpPr>
            <a:spLocks noChangeAspect="1" noChangeArrowheads="1"/>
          </p:cNvSpPr>
          <p:nvPr/>
        </p:nvSpPr>
        <p:spPr bwMode="auto">
          <a:xfrm>
            <a:off x="155575" y="-1736725"/>
            <a:ext cx="4829175" cy="3619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C"/>
          </a:p>
        </p:txBody>
      </p:sp>
      <p:pic>
        <p:nvPicPr>
          <p:cNvPr id="5" name="Imagen 4"/>
          <p:cNvPicPr>
            <a:picLocks noChangeAspect="1"/>
          </p:cNvPicPr>
          <p:nvPr/>
        </p:nvPicPr>
        <p:blipFill>
          <a:blip r:embed="rId3"/>
          <a:stretch>
            <a:fillRect/>
          </a:stretch>
        </p:blipFill>
        <p:spPr>
          <a:xfrm>
            <a:off x="8497044" y="2628032"/>
            <a:ext cx="2466975" cy="1847850"/>
          </a:xfrm>
          <a:prstGeom prst="rect">
            <a:avLst/>
          </a:prstGeom>
          <a:ln>
            <a:noFill/>
          </a:ln>
          <a:effectLst>
            <a:softEdge rad="112500"/>
          </a:effectLst>
        </p:spPr>
      </p:pic>
    </p:spTree>
    <p:extLst>
      <p:ext uri="{BB962C8B-B14F-4D97-AF65-F5344CB8AC3E}">
        <p14:creationId xmlns:p14="http://schemas.microsoft.com/office/powerpoint/2010/main" val="239786586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a:srcRect l="17320" t="13860" r="50127" b="8001"/>
          <a:stretch/>
        </p:blipFill>
        <p:spPr>
          <a:xfrm>
            <a:off x="144116" y="1043856"/>
            <a:ext cx="5190115" cy="7007714"/>
          </a:xfrm>
          <a:prstGeom prst="rect">
            <a:avLst/>
          </a:prstGeom>
          <a:ln>
            <a:solidFill>
              <a:schemeClr val="bg1"/>
            </a:solidFill>
          </a:ln>
        </p:spPr>
      </p:pic>
      <p:grpSp>
        <p:nvGrpSpPr>
          <p:cNvPr id="4" name="Grupo 3"/>
          <p:cNvGrpSpPr/>
          <p:nvPr/>
        </p:nvGrpSpPr>
        <p:grpSpPr>
          <a:xfrm>
            <a:off x="5760740" y="1613525"/>
            <a:ext cx="8064896" cy="5262979"/>
            <a:chOff x="5760740" y="1613525"/>
            <a:chExt cx="8064896" cy="5262979"/>
          </a:xfrm>
        </p:grpSpPr>
        <p:sp>
          <p:nvSpPr>
            <p:cNvPr id="3" name="Rectángulo 2"/>
            <p:cNvSpPr/>
            <p:nvPr/>
          </p:nvSpPr>
          <p:spPr>
            <a:xfrm>
              <a:off x="5760740" y="1613525"/>
              <a:ext cx="8064896" cy="5262979"/>
            </a:xfrm>
            <a:prstGeom prst="rect">
              <a:avLst/>
            </a:prstGeom>
          </p:spPr>
          <p:txBody>
            <a:bodyPr wrap="square">
              <a:spAutoFit/>
            </a:bodyPr>
            <a:lstStyle/>
            <a:p>
              <a:pPr marL="342900" indent="-342900" algn="just">
                <a:lnSpc>
                  <a:spcPct val="200000"/>
                </a:lnSpc>
                <a:buFont typeface="Wingdings" panose="05000000000000000000" pitchFamily="2" charset="2"/>
                <a:buChar char="ü"/>
              </a:pPr>
              <a:r>
                <a:rPr lang="es-EC" sz="2400" dirty="0" smtClean="0"/>
                <a:t>Exportación e importación de residuos,</a:t>
              </a:r>
            </a:p>
            <a:p>
              <a:pPr marL="342900" indent="-342900" algn="just">
                <a:lnSpc>
                  <a:spcPct val="200000"/>
                </a:lnSpc>
                <a:buFont typeface="Wingdings" panose="05000000000000000000" pitchFamily="2" charset="2"/>
                <a:buChar char="ü"/>
              </a:pPr>
              <a:r>
                <a:rPr lang="es-EC" sz="2400" dirty="0" smtClean="0"/>
                <a:t>Tratamiento de residuos sólidos comunes.</a:t>
              </a:r>
            </a:p>
            <a:p>
              <a:pPr algn="just">
                <a:lnSpc>
                  <a:spcPct val="200000"/>
                </a:lnSpc>
              </a:pPr>
              <a:endParaRPr lang="es-EC" sz="2400" b="1" dirty="0" smtClean="0"/>
            </a:p>
            <a:p>
              <a:pPr lvl="2" algn="just">
                <a:lnSpc>
                  <a:spcPct val="200000"/>
                </a:lnSpc>
              </a:pPr>
              <a:r>
                <a:rPr lang="es-EC" sz="2400" b="1" dirty="0" smtClean="0"/>
                <a:t>“Tratamientos”</a:t>
              </a:r>
              <a:endParaRPr lang="es-EC" sz="2400" b="1" dirty="0"/>
            </a:p>
            <a:p>
              <a:pPr lvl="2" algn="just">
                <a:lnSpc>
                  <a:spcPct val="200000"/>
                </a:lnSpc>
              </a:pPr>
              <a:r>
                <a:rPr lang="es-EC" sz="2400" dirty="0" smtClean="0"/>
                <a:t>Reciclaje</a:t>
              </a:r>
            </a:p>
            <a:p>
              <a:pPr lvl="2" algn="just">
                <a:lnSpc>
                  <a:spcPct val="200000"/>
                </a:lnSpc>
              </a:pPr>
              <a:r>
                <a:rPr lang="es-EC" sz="2400" dirty="0" smtClean="0"/>
                <a:t>Incineración</a:t>
              </a:r>
            </a:p>
            <a:p>
              <a:pPr lvl="2" algn="just">
                <a:lnSpc>
                  <a:spcPct val="200000"/>
                </a:lnSpc>
              </a:pPr>
              <a:r>
                <a:rPr lang="es-EC" sz="2400" dirty="0" smtClean="0"/>
                <a:t>Abono</a:t>
              </a:r>
            </a:p>
          </p:txBody>
        </p:sp>
        <p:pic>
          <p:nvPicPr>
            <p:cNvPr id="5" name="Imagen 4"/>
            <p:cNvPicPr>
              <a:picLocks noChangeAspect="1"/>
            </p:cNvPicPr>
            <p:nvPr/>
          </p:nvPicPr>
          <p:blipFill rotWithShape="1">
            <a:blip r:embed="rId3"/>
            <a:srcRect b="10908"/>
            <a:stretch/>
          </p:blipFill>
          <p:spPr>
            <a:xfrm>
              <a:off x="9814495" y="4691729"/>
              <a:ext cx="2066925" cy="1968751"/>
            </a:xfrm>
            <a:prstGeom prst="rect">
              <a:avLst/>
            </a:prstGeom>
            <a:ln>
              <a:noFill/>
            </a:ln>
            <a:effectLst>
              <a:softEdge rad="112500"/>
            </a:effectLst>
          </p:spPr>
        </p:pic>
      </p:grpSp>
    </p:spTree>
    <p:extLst>
      <p:ext uri="{BB962C8B-B14F-4D97-AF65-F5344CB8AC3E}">
        <p14:creationId xmlns:p14="http://schemas.microsoft.com/office/powerpoint/2010/main" val="216307228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5904756" y="1903308"/>
            <a:ext cx="8064896" cy="2380908"/>
          </a:xfrm>
          <a:prstGeom prst="rect">
            <a:avLst/>
          </a:prstGeom>
        </p:spPr>
        <p:txBody>
          <a:bodyPr wrap="square">
            <a:spAutoFit/>
          </a:bodyPr>
          <a:lstStyle/>
          <a:p>
            <a:pPr marL="342900" indent="-342900" algn="just">
              <a:lnSpc>
                <a:spcPct val="200000"/>
              </a:lnSpc>
              <a:buFont typeface="Wingdings" panose="05000000000000000000" pitchFamily="2" charset="2"/>
              <a:buChar char="ü"/>
            </a:pPr>
            <a:r>
              <a:rPr lang="es-EC" sz="2600" dirty="0" smtClean="0"/>
              <a:t>Tratamiento de residuos peligrosos y especiales</a:t>
            </a:r>
          </a:p>
          <a:p>
            <a:pPr marL="342900" indent="-342900" algn="just">
              <a:lnSpc>
                <a:spcPct val="200000"/>
              </a:lnSpc>
              <a:buFont typeface="Wingdings" panose="05000000000000000000" pitchFamily="2" charset="2"/>
              <a:buChar char="ü"/>
            </a:pPr>
            <a:r>
              <a:rPr lang="es-EC" sz="2600" dirty="0" smtClean="0"/>
              <a:t>Cantidad total de residuos tratados (todos los tipos)</a:t>
            </a:r>
          </a:p>
          <a:p>
            <a:pPr marL="342900" indent="-342900" algn="just">
              <a:lnSpc>
                <a:spcPct val="200000"/>
              </a:lnSpc>
              <a:buFont typeface="Wingdings" panose="05000000000000000000" pitchFamily="2" charset="2"/>
              <a:buChar char="ü"/>
            </a:pPr>
            <a:r>
              <a:rPr lang="es-EC" sz="2600" dirty="0" smtClean="0"/>
              <a:t>Cobro por el servicio de recolección de residuos.</a:t>
            </a:r>
            <a:endParaRPr lang="es-EC" sz="2600" dirty="0"/>
          </a:p>
        </p:txBody>
      </p:sp>
      <p:pic>
        <p:nvPicPr>
          <p:cNvPr id="2" name="Imagen 1"/>
          <p:cNvPicPr>
            <a:picLocks noChangeAspect="1"/>
          </p:cNvPicPr>
          <p:nvPr/>
        </p:nvPicPr>
        <p:blipFill rotWithShape="1">
          <a:blip r:embed="rId2"/>
          <a:srcRect l="50325" t="13860" r="15349" b="8001"/>
          <a:stretch/>
        </p:blipFill>
        <p:spPr>
          <a:xfrm>
            <a:off x="216124" y="1043856"/>
            <a:ext cx="5472608" cy="7007714"/>
          </a:xfrm>
          <a:prstGeom prst="rect">
            <a:avLst/>
          </a:prstGeom>
          <a:ln>
            <a:solidFill>
              <a:schemeClr val="bg1"/>
            </a:solidFill>
          </a:ln>
        </p:spPr>
      </p:pic>
      <p:pic>
        <p:nvPicPr>
          <p:cNvPr id="5" name="Imagen 4"/>
          <p:cNvPicPr>
            <a:picLocks noChangeAspect="1"/>
          </p:cNvPicPr>
          <p:nvPr/>
        </p:nvPicPr>
        <p:blipFill>
          <a:blip r:embed="rId3"/>
          <a:stretch>
            <a:fillRect/>
          </a:stretch>
        </p:blipFill>
        <p:spPr>
          <a:xfrm>
            <a:off x="8317024" y="4881410"/>
            <a:ext cx="3240360" cy="2427142"/>
          </a:xfrm>
          <a:prstGeom prst="rect">
            <a:avLst/>
          </a:prstGeom>
          <a:ln>
            <a:noFill/>
          </a:ln>
          <a:effectLst>
            <a:softEdge rad="112500"/>
          </a:effectLst>
        </p:spPr>
      </p:pic>
    </p:spTree>
    <p:extLst>
      <p:ext uri="{BB962C8B-B14F-4D97-AF65-F5344CB8AC3E}">
        <p14:creationId xmlns:p14="http://schemas.microsoft.com/office/powerpoint/2010/main" val="8971305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721760" y="2900461"/>
            <a:ext cx="12959860" cy="2175843"/>
          </a:xfrm>
        </p:spPr>
        <p:txBody>
          <a:bodyPr/>
          <a:lstStyle/>
          <a:p>
            <a:pPr marL="0" indent="0" algn="ctr">
              <a:buNone/>
            </a:pPr>
            <a:r>
              <a:rPr lang="es-EC" sz="2600" dirty="0" smtClean="0"/>
              <a:t>221 </a:t>
            </a:r>
            <a:r>
              <a:rPr lang="es-EC" sz="2600" dirty="0" err="1" smtClean="0"/>
              <a:t>GADs</a:t>
            </a:r>
            <a:r>
              <a:rPr lang="es-EC" sz="2600" dirty="0" smtClean="0"/>
              <a:t> </a:t>
            </a:r>
            <a:r>
              <a:rPr lang="es-EC" sz="2600" dirty="0" smtClean="0"/>
              <a:t>Municipales</a:t>
            </a:r>
            <a:endParaRPr lang="es-EC" sz="2600" dirty="0" smtClean="0"/>
          </a:p>
        </p:txBody>
      </p:sp>
      <p:sp>
        <p:nvSpPr>
          <p:cNvPr id="4" name="1 Título"/>
          <p:cNvSpPr txBox="1">
            <a:spLocks noGrp="1"/>
          </p:cNvSpPr>
          <p:nvPr>
            <p:ph type="title"/>
          </p:nvPr>
        </p:nvSpPr>
        <p:spPr>
          <a:xfrm>
            <a:off x="721760" y="2123976"/>
            <a:ext cx="12959860" cy="504056"/>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C" sz="2600" b="1" i="0" u="none" strike="noStrike" kern="1200" cap="none" spc="0" normalizeH="0" baseline="0" noProof="0" dirty="0" smtClean="0">
                <a:ln>
                  <a:noFill/>
                </a:ln>
                <a:solidFill>
                  <a:schemeClr val="tx1"/>
                </a:solidFill>
                <a:effectLst/>
                <a:uLnTx/>
                <a:uFillTx/>
                <a:latin typeface="+mj-lt"/>
                <a:ea typeface="+mj-ea"/>
                <a:cs typeface="+mj-cs"/>
              </a:rPr>
              <a:t>Gobiernos Autónomos Descentralizados (GADs)</a:t>
            </a:r>
          </a:p>
        </p:txBody>
      </p:sp>
      <p:pic>
        <p:nvPicPr>
          <p:cNvPr id="9" name="Imagen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6324" y="4767981"/>
            <a:ext cx="3762375" cy="923925"/>
          </a:xfrm>
          <a:prstGeom prst="rect">
            <a:avLst/>
          </a:prstGeom>
        </p:spPr>
      </p:pic>
      <p:pic>
        <p:nvPicPr>
          <p:cNvPr id="10" name="Imagen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81020" y="4767981"/>
            <a:ext cx="2733675" cy="952500"/>
          </a:xfrm>
          <a:prstGeom prst="rect">
            <a:avLst/>
          </a:prstGeom>
        </p:spPr>
      </p:pic>
    </p:spTree>
    <p:extLst>
      <p:ext uri="{BB962C8B-B14F-4D97-AF65-F5344CB8AC3E}">
        <p14:creationId xmlns:p14="http://schemas.microsoft.com/office/powerpoint/2010/main" val="260322511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0" y="1395185"/>
            <a:ext cx="14401800" cy="584775"/>
          </a:xfrm>
          <a:prstGeom prst="rect">
            <a:avLst/>
          </a:prstGeom>
          <a:noFill/>
        </p:spPr>
        <p:txBody>
          <a:bodyPr wrap="square" rtlCol="0">
            <a:spAutoFit/>
          </a:bodyPr>
          <a:lstStyle/>
          <a:p>
            <a:pPr algn="ctr"/>
            <a:r>
              <a:rPr lang="es-ES" sz="3200" b="1" dirty="0" smtClean="0">
                <a:solidFill>
                  <a:srgbClr val="FF0000"/>
                </a:solidFill>
                <a:latin typeface="+mn-lt"/>
                <a:cs typeface="Arial" pitchFamily="34" charset="0"/>
              </a:rPr>
              <a:t>RECORDAR</a:t>
            </a:r>
            <a:endParaRPr lang="es-ES" sz="3200" b="1" dirty="0">
              <a:solidFill>
                <a:srgbClr val="FF0000"/>
              </a:solidFill>
              <a:latin typeface="+mn-lt"/>
              <a:cs typeface="Arial" pitchFamily="34" charset="0"/>
            </a:endParaRPr>
          </a:p>
        </p:txBody>
      </p:sp>
      <p:sp>
        <p:nvSpPr>
          <p:cNvPr id="3" name="2 CuadroTexto"/>
          <p:cNvSpPr txBox="1"/>
          <p:nvPr/>
        </p:nvSpPr>
        <p:spPr>
          <a:xfrm>
            <a:off x="360140" y="2333605"/>
            <a:ext cx="13609512" cy="4524315"/>
          </a:xfrm>
          <a:prstGeom prst="rect">
            <a:avLst/>
          </a:prstGeom>
          <a:noFill/>
        </p:spPr>
        <p:txBody>
          <a:bodyPr wrap="square" rtlCol="0">
            <a:spAutoFit/>
          </a:bodyPr>
          <a:lstStyle/>
          <a:p>
            <a:pPr algn="just">
              <a:lnSpc>
                <a:spcPct val="200000"/>
              </a:lnSpc>
            </a:pPr>
            <a:r>
              <a:rPr lang="es-EC" sz="2400" dirty="0" smtClean="0"/>
              <a:t>En este capítulo es muy importante tener en cuenta que:</a:t>
            </a:r>
          </a:p>
          <a:p>
            <a:pPr marL="800100" lvl="1" indent="-342900" algn="just">
              <a:lnSpc>
                <a:spcPct val="200000"/>
              </a:lnSpc>
              <a:buFont typeface="Wingdings" panose="05000000000000000000" pitchFamily="2" charset="2"/>
              <a:buChar char="ü"/>
            </a:pPr>
            <a:r>
              <a:rPr lang="es-EC" sz="2400" dirty="0" smtClean="0"/>
              <a:t>La cantidad total de residuos </a:t>
            </a:r>
            <a:r>
              <a:rPr lang="es-EC" sz="2400" dirty="0"/>
              <a:t>tratados </a:t>
            </a:r>
            <a:r>
              <a:rPr lang="es-EC" sz="2400" dirty="0" smtClean="0"/>
              <a:t>NO PUEDE SER MAYOR a la cantidad de residuos recolectados, salvo en el caso de que existan residuos importados y TODOS los residuos sean gestionados.</a:t>
            </a:r>
          </a:p>
          <a:p>
            <a:pPr marL="800100" lvl="1" indent="-342900" algn="just">
              <a:lnSpc>
                <a:spcPct val="200000"/>
              </a:lnSpc>
              <a:buFont typeface="Wingdings" panose="05000000000000000000" pitchFamily="2" charset="2"/>
              <a:buChar char="ü"/>
            </a:pPr>
            <a:r>
              <a:rPr lang="es-EC" sz="2400" dirty="0" smtClean="0"/>
              <a:t>Los valores monetarios registrados a lo largo del capítulo deben ser incluidos en la matriz de gasto en actividades de gestión y protección ambiental.</a:t>
            </a:r>
          </a:p>
          <a:p>
            <a:pPr marL="800100" lvl="1" indent="-342900" algn="just">
              <a:lnSpc>
                <a:spcPct val="200000"/>
              </a:lnSpc>
              <a:buFont typeface="Wingdings" panose="05000000000000000000" pitchFamily="2" charset="2"/>
              <a:buChar char="ü"/>
            </a:pPr>
            <a:endParaRPr lang="es-EC" sz="2400" dirty="0" smtClean="0"/>
          </a:p>
        </p:txBody>
      </p:sp>
    </p:spTree>
    <p:extLst>
      <p:ext uri="{BB962C8B-B14F-4D97-AF65-F5344CB8AC3E}">
        <p14:creationId xmlns:p14="http://schemas.microsoft.com/office/powerpoint/2010/main" val="40448816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6 CuadroTexto"/>
          <p:cNvSpPr txBox="1">
            <a:spLocks noChangeArrowheads="1"/>
          </p:cNvSpPr>
          <p:nvPr/>
        </p:nvSpPr>
        <p:spPr bwMode="auto">
          <a:xfrm>
            <a:off x="648172" y="4356224"/>
            <a:ext cx="12889432" cy="3847207"/>
          </a:xfrm>
          <a:prstGeom prst="rect">
            <a:avLst/>
          </a:prstGeom>
          <a:noFill/>
          <a:ln w="9525">
            <a:noFill/>
            <a:miter lim="800000"/>
            <a:headEnd/>
            <a:tailEnd/>
          </a:ln>
        </p:spPr>
        <p:txBody>
          <a:bodyPr wrap="square">
            <a:spAutoFit/>
          </a:bodyPr>
          <a:lstStyle/>
          <a:p>
            <a:pPr lvl="0" algn="just">
              <a:lnSpc>
                <a:spcPct val="200000"/>
              </a:lnSpc>
            </a:pPr>
            <a:r>
              <a:rPr lang="es-AR" sz="2600" b="1" dirty="0">
                <a:latin typeface="Calibri" pitchFamily="34" charset="0"/>
              </a:rPr>
              <a:t>Capítulo IV – Recurso </a:t>
            </a:r>
            <a:r>
              <a:rPr lang="es-AR" sz="2600" b="1" dirty="0" smtClean="0">
                <a:latin typeface="Calibri" pitchFamily="34" charset="0"/>
              </a:rPr>
              <a:t>Agua</a:t>
            </a:r>
          </a:p>
          <a:p>
            <a:pPr algn="just">
              <a:lnSpc>
                <a:spcPct val="200000"/>
              </a:lnSpc>
            </a:pPr>
            <a:r>
              <a:rPr lang="es-EC" sz="2400" dirty="0" smtClean="0"/>
              <a:t>El </a:t>
            </a:r>
            <a:r>
              <a:rPr lang="es-EC" sz="2400" dirty="0"/>
              <a:t>objetivo de este capítulo es obtener información relacionada a la gestión de los recursos hídricos para consumo de la población y la gestión de aguas residuales. Los principales temas son fuentes de captación de agua, distribución, consumo y pérdidas de agua potable, potabilización, recolección y tratamiento de aguas residuales, infraestructura para el tratamiento y disposición final</a:t>
            </a:r>
            <a:r>
              <a:rPr lang="es-EC" sz="2400" dirty="0" smtClean="0"/>
              <a:t>.</a:t>
            </a:r>
            <a:endParaRPr lang="es-ES" sz="2400" b="1" dirty="0">
              <a:cs typeface="Arial" pitchFamily="34" charset="0"/>
            </a:endParaRPr>
          </a:p>
        </p:txBody>
      </p:sp>
    </p:spTree>
    <p:extLst>
      <p:ext uri="{BB962C8B-B14F-4D97-AF65-F5344CB8AC3E}">
        <p14:creationId xmlns:p14="http://schemas.microsoft.com/office/powerpoint/2010/main" val="225020139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5328692" y="1165220"/>
            <a:ext cx="8064896" cy="3931333"/>
          </a:xfrm>
          <a:prstGeom prst="rect">
            <a:avLst/>
          </a:prstGeom>
        </p:spPr>
        <p:txBody>
          <a:bodyPr wrap="square">
            <a:spAutoFit/>
          </a:bodyPr>
          <a:lstStyle/>
          <a:p>
            <a:pPr marL="342900" indent="-342900" algn="just">
              <a:lnSpc>
                <a:spcPct val="250000"/>
              </a:lnSpc>
              <a:buFont typeface="Wingdings" panose="05000000000000000000" pitchFamily="2" charset="2"/>
              <a:buChar char="ü"/>
            </a:pPr>
            <a:r>
              <a:rPr lang="es-EC" sz="2600" dirty="0" smtClean="0"/>
              <a:t>Fuentes de captación de agua</a:t>
            </a:r>
          </a:p>
          <a:p>
            <a:pPr marL="342900" indent="-342900" algn="just">
              <a:lnSpc>
                <a:spcPct val="250000"/>
              </a:lnSpc>
              <a:buFont typeface="Wingdings" panose="05000000000000000000" pitchFamily="2" charset="2"/>
              <a:buChar char="ü"/>
            </a:pPr>
            <a:r>
              <a:rPr lang="es-EC" sz="2600" dirty="0" smtClean="0"/>
              <a:t>Distribución de agua a la población</a:t>
            </a:r>
          </a:p>
          <a:p>
            <a:pPr marL="342900" indent="-342900" algn="just">
              <a:lnSpc>
                <a:spcPct val="250000"/>
              </a:lnSpc>
              <a:buFont typeface="Wingdings" panose="05000000000000000000" pitchFamily="2" charset="2"/>
              <a:buChar char="ü"/>
            </a:pPr>
            <a:r>
              <a:rPr lang="es-EC" sz="2600" dirty="0" smtClean="0"/>
              <a:t>Campañas de ahorro y protección de fuentes de agua</a:t>
            </a:r>
          </a:p>
          <a:p>
            <a:pPr marL="342900" indent="-342900" algn="just">
              <a:lnSpc>
                <a:spcPct val="250000"/>
              </a:lnSpc>
              <a:buFont typeface="Wingdings" panose="05000000000000000000" pitchFamily="2" charset="2"/>
              <a:buChar char="ü"/>
            </a:pPr>
            <a:r>
              <a:rPr lang="es-EC" sz="2600" dirty="0" smtClean="0"/>
              <a:t>Cortes en el servicio de distribución</a:t>
            </a:r>
            <a:endParaRPr lang="es-EC" sz="2600" dirty="0"/>
          </a:p>
        </p:txBody>
      </p:sp>
      <p:grpSp>
        <p:nvGrpSpPr>
          <p:cNvPr id="6" name="Grupo 5"/>
          <p:cNvGrpSpPr/>
          <p:nvPr/>
        </p:nvGrpSpPr>
        <p:grpSpPr>
          <a:xfrm>
            <a:off x="72108" y="1068835"/>
            <a:ext cx="4896544" cy="6743773"/>
            <a:chOff x="1656285" y="996827"/>
            <a:chExt cx="4896544" cy="6743773"/>
          </a:xfrm>
        </p:grpSpPr>
        <p:pic>
          <p:nvPicPr>
            <p:cNvPr id="7" name="Imagen 6"/>
            <p:cNvPicPr>
              <a:picLocks noChangeAspect="1"/>
            </p:cNvPicPr>
            <p:nvPr/>
          </p:nvPicPr>
          <p:blipFill rotWithShape="1">
            <a:blip r:embed="rId2"/>
            <a:srcRect l="16925" t="12901" r="49966" b="6601"/>
            <a:stretch/>
          </p:blipFill>
          <p:spPr>
            <a:xfrm>
              <a:off x="1656285" y="1043856"/>
              <a:ext cx="4896544" cy="6696744"/>
            </a:xfrm>
            <a:prstGeom prst="rect">
              <a:avLst/>
            </a:prstGeom>
            <a:ln>
              <a:solidFill>
                <a:schemeClr val="bg1"/>
              </a:solidFill>
            </a:ln>
          </p:spPr>
        </p:pic>
        <p:sp>
          <p:nvSpPr>
            <p:cNvPr id="8" name="Rectángulo 7"/>
            <p:cNvSpPr/>
            <p:nvPr/>
          </p:nvSpPr>
          <p:spPr>
            <a:xfrm>
              <a:off x="4752629" y="996827"/>
              <a:ext cx="1800200" cy="470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grpSp>
      <p:pic>
        <p:nvPicPr>
          <p:cNvPr id="4" name="Imagen 3"/>
          <p:cNvPicPr>
            <a:picLocks noChangeAspect="1"/>
          </p:cNvPicPr>
          <p:nvPr/>
        </p:nvPicPr>
        <p:blipFill>
          <a:blip r:embed="rId3"/>
          <a:stretch>
            <a:fillRect/>
          </a:stretch>
        </p:blipFill>
        <p:spPr>
          <a:xfrm>
            <a:off x="11089332" y="5004296"/>
            <a:ext cx="3168352" cy="3098565"/>
          </a:xfrm>
          <a:prstGeom prst="rect">
            <a:avLst/>
          </a:prstGeom>
          <a:ln>
            <a:noFill/>
          </a:ln>
          <a:effectLst>
            <a:softEdge rad="112500"/>
          </a:effectLst>
        </p:spPr>
      </p:pic>
    </p:spTree>
    <p:extLst>
      <p:ext uri="{BB962C8B-B14F-4D97-AF65-F5344CB8AC3E}">
        <p14:creationId xmlns:p14="http://schemas.microsoft.com/office/powerpoint/2010/main" val="186011800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5328692" y="1577019"/>
            <a:ext cx="8064896" cy="3931333"/>
          </a:xfrm>
          <a:prstGeom prst="rect">
            <a:avLst/>
          </a:prstGeom>
        </p:spPr>
        <p:txBody>
          <a:bodyPr wrap="square">
            <a:spAutoFit/>
          </a:bodyPr>
          <a:lstStyle/>
          <a:p>
            <a:pPr marL="342900" indent="-342900" algn="just">
              <a:lnSpc>
                <a:spcPct val="250000"/>
              </a:lnSpc>
              <a:buFont typeface="Wingdings" panose="05000000000000000000" pitchFamily="2" charset="2"/>
              <a:buChar char="ü"/>
            </a:pPr>
            <a:r>
              <a:rPr lang="es-EC" sz="2600" dirty="0" smtClean="0"/>
              <a:t>Consumo y pérdidas de agua</a:t>
            </a:r>
          </a:p>
          <a:p>
            <a:pPr marL="342900" indent="-342900" algn="just">
              <a:lnSpc>
                <a:spcPct val="250000"/>
              </a:lnSpc>
              <a:buFont typeface="Wingdings" panose="05000000000000000000" pitchFamily="2" charset="2"/>
              <a:buChar char="ü"/>
            </a:pPr>
            <a:r>
              <a:rPr lang="es-EC" sz="2600" dirty="0" smtClean="0"/>
              <a:t>Administración del abastecimiento de agua potable</a:t>
            </a:r>
          </a:p>
          <a:p>
            <a:pPr marL="342900" indent="-342900" algn="just">
              <a:lnSpc>
                <a:spcPct val="250000"/>
              </a:lnSpc>
              <a:buFont typeface="Wingdings" panose="05000000000000000000" pitchFamily="2" charset="2"/>
              <a:buChar char="ü"/>
            </a:pPr>
            <a:r>
              <a:rPr lang="es-EC" sz="2600" dirty="0" smtClean="0"/>
              <a:t>Potabilización</a:t>
            </a:r>
          </a:p>
          <a:p>
            <a:pPr marL="342900" indent="-342900" algn="just">
              <a:lnSpc>
                <a:spcPct val="250000"/>
              </a:lnSpc>
              <a:buFont typeface="Wingdings" panose="05000000000000000000" pitchFamily="2" charset="2"/>
              <a:buChar char="ü"/>
            </a:pPr>
            <a:r>
              <a:rPr lang="es-EC" sz="2600" dirty="0" smtClean="0"/>
              <a:t>Micromedición y macromedición</a:t>
            </a:r>
            <a:endParaRPr lang="es-EC" sz="2600" dirty="0"/>
          </a:p>
        </p:txBody>
      </p:sp>
      <p:grpSp>
        <p:nvGrpSpPr>
          <p:cNvPr id="9" name="Grupo 8"/>
          <p:cNvGrpSpPr/>
          <p:nvPr/>
        </p:nvGrpSpPr>
        <p:grpSpPr>
          <a:xfrm>
            <a:off x="72108" y="1043856"/>
            <a:ext cx="5061223" cy="6768752"/>
            <a:chOff x="1440260" y="971848"/>
            <a:chExt cx="5061223" cy="6768752"/>
          </a:xfrm>
        </p:grpSpPr>
        <p:pic>
          <p:nvPicPr>
            <p:cNvPr id="10" name="Imagen 9"/>
            <p:cNvPicPr>
              <a:picLocks noChangeAspect="1"/>
            </p:cNvPicPr>
            <p:nvPr/>
          </p:nvPicPr>
          <p:blipFill rotWithShape="1">
            <a:blip r:embed="rId2"/>
            <a:srcRect l="50034" t="12901" r="15744" b="6601"/>
            <a:stretch/>
          </p:blipFill>
          <p:spPr>
            <a:xfrm>
              <a:off x="1440260" y="1043856"/>
              <a:ext cx="5061223" cy="6696744"/>
            </a:xfrm>
            <a:prstGeom prst="rect">
              <a:avLst/>
            </a:prstGeom>
          </p:spPr>
        </p:pic>
        <p:sp>
          <p:nvSpPr>
            <p:cNvPr id="11" name="Rectángulo 10"/>
            <p:cNvSpPr/>
            <p:nvPr/>
          </p:nvSpPr>
          <p:spPr>
            <a:xfrm>
              <a:off x="1440260" y="971848"/>
              <a:ext cx="3888432" cy="720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grpSp>
      <p:pic>
        <p:nvPicPr>
          <p:cNvPr id="12" name="Imagen 11"/>
          <p:cNvPicPr>
            <a:picLocks noChangeAspect="1"/>
          </p:cNvPicPr>
          <p:nvPr/>
        </p:nvPicPr>
        <p:blipFill>
          <a:blip r:embed="rId3"/>
          <a:stretch>
            <a:fillRect/>
          </a:stretch>
        </p:blipFill>
        <p:spPr>
          <a:xfrm>
            <a:off x="9583615" y="5888558"/>
            <a:ext cx="3810000" cy="1924050"/>
          </a:xfrm>
          <a:prstGeom prst="rect">
            <a:avLst/>
          </a:prstGeom>
          <a:ln>
            <a:noFill/>
          </a:ln>
          <a:effectLst>
            <a:softEdge rad="112500"/>
          </a:effectLst>
        </p:spPr>
      </p:pic>
    </p:spTree>
    <p:extLst>
      <p:ext uri="{BB962C8B-B14F-4D97-AF65-F5344CB8AC3E}">
        <p14:creationId xmlns:p14="http://schemas.microsoft.com/office/powerpoint/2010/main" val="268993097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p:cNvSpPr/>
          <p:nvPr/>
        </p:nvSpPr>
        <p:spPr>
          <a:xfrm>
            <a:off x="792188" y="1165220"/>
            <a:ext cx="12601400" cy="5262979"/>
          </a:xfrm>
          <a:prstGeom prst="rect">
            <a:avLst/>
          </a:prstGeom>
        </p:spPr>
        <p:txBody>
          <a:bodyPr wrap="square">
            <a:spAutoFit/>
          </a:bodyPr>
          <a:lstStyle/>
          <a:p>
            <a:pPr algn="just">
              <a:lnSpc>
                <a:spcPct val="200000"/>
              </a:lnSpc>
            </a:pPr>
            <a:r>
              <a:rPr lang="es-EC" sz="2400" b="1" dirty="0" smtClean="0"/>
              <a:t>Potabilización: </a:t>
            </a:r>
            <a:r>
              <a:rPr lang="es-EC" sz="2400" dirty="0" smtClean="0"/>
              <a:t>tratamiento avanzado del agua basado en la desinfección. El agua que sale de este tratamiento es apta para el consumo humano.</a:t>
            </a:r>
          </a:p>
          <a:p>
            <a:pPr algn="just">
              <a:lnSpc>
                <a:spcPct val="200000"/>
              </a:lnSpc>
            </a:pPr>
            <a:r>
              <a:rPr lang="es-EC" sz="2400" b="1" dirty="0" smtClean="0"/>
              <a:t>Micromedición:</a:t>
            </a:r>
            <a:r>
              <a:rPr lang="es-EC" sz="2400" dirty="0" smtClean="0"/>
              <a:t> </a:t>
            </a:r>
            <a:r>
              <a:rPr lang="es-ES" sz="2400" dirty="0"/>
              <a:t>Es la proporción del total de conexiones de agua potable que tiene instalado un medidor operativo</a:t>
            </a:r>
            <a:r>
              <a:rPr lang="es-ES" sz="2400" dirty="0" smtClean="0"/>
              <a:t>. Medición del consumo individual.</a:t>
            </a:r>
            <a:endParaRPr lang="es-EC" sz="2400" dirty="0"/>
          </a:p>
          <a:p>
            <a:pPr algn="just">
              <a:lnSpc>
                <a:spcPct val="200000"/>
              </a:lnSpc>
            </a:pPr>
            <a:r>
              <a:rPr lang="es-EC" sz="2400" b="1" dirty="0" smtClean="0"/>
              <a:t>Macromedición:</a:t>
            </a:r>
            <a:r>
              <a:rPr lang="es-EC" sz="2400" dirty="0" smtClean="0"/>
              <a:t> </a:t>
            </a:r>
            <a:r>
              <a:rPr lang="es-EC" sz="2400" dirty="0"/>
              <a:t>La macromedición es un instrumento imprescindible para orientar la operación del sistema de abastecimiento de agua y para obtener estadísticas de producción y </a:t>
            </a:r>
            <a:r>
              <a:rPr lang="es-EC" sz="2400" dirty="0" smtClean="0"/>
              <a:t>distribución. Se basa en la utilización de medidores.</a:t>
            </a:r>
            <a:endParaRPr lang="es-EC" sz="2400" dirty="0"/>
          </a:p>
        </p:txBody>
      </p:sp>
      <p:pic>
        <p:nvPicPr>
          <p:cNvPr id="9" name="Imagen 8"/>
          <p:cNvPicPr>
            <a:picLocks noChangeAspect="1"/>
          </p:cNvPicPr>
          <p:nvPr/>
        </p:nvPicPr>
        <p:blipFill>
          <a:blip r:embed="rId2"/>
          <a:stretch>
            <a:fillRect/>
          </a:stretch>
        </p:blipFill>
        <p:spPr>
          <a:xfrm>
            <a:off x="6912868" y="5620171"/>
            <a:ext cx="5810250" cy="2466975"/>
          </a:xfrm>
          <a:prstGeom prst="rect">
            <a:avLst/>
          </a:prstGeom>
          <a:ln>
            <a:noFill/>
          </a:ln>
          <a:effectLst>
            <a:softEdge rad="112500"/>
          </a:effectLst>
        </p:spPr>
      </p:pic>
    </p:spTree>
    <p:extLst>
      <p:ext uri="{BB962C8B-B14F-4D97-AF65-F5344CB8AC3E}">
        <p14:creationId xmlns:p14="http://schemas.microsoft.com/office/powerpoint/2010/main" val="288276604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5832748" y="1259880"/>
            <a:ext cx="8064896" cy="3785652"/>
          </a:xfrm>
          <a:prstGeom prst="rect">
            <a:avLst/>
          </a:prstGeom>
        </p:spPr>
        <p:txBody>
          <a:bodyPr wrap="square">
            <a:spAutoFit/>
          </a:bodyPr>
          <a:lstStyle/>
          <a:p>
            <a:pPr marL="342900" indent="-342900" algn="just">
              <a:lnSpc>
                <a:spcPct val="250000"/>
              </a:lnSpc>
              <a:buFont typeface="Wingdings" panose="05000000000000000000" pitchFamily="2" charset="2"/>
              <a:buChar char="ü"/>
            </a:pPr>
            <a:r>
              <a:rPr lang="es-EC" sz="2400" dirty="0" smtClean="0"/>
              <a:t>Recolección de aguas residuales,</a:t>
            </a:r>
          </a:p>
          <a:p>
            <a:pPr marL="342900" indent="-342900" algn="just">
              <a:lnSpc>
                <a:spcPct val="250000"/>
              </a:lnSpc>
              <a:buFont typeface="Wingdings" panose="05000000000000000000" pitchFamily="2" charset="2"/>
              <a:buChar char="ü"/>
            </a:pPr>
            <a:r>
              <a:rPr lang="es-EC" sz="2400" dirty="0" smtClean="0"/>
              <a:t>Tratamiento de aguas residuales,</a:t>
            </a:r>
          </a:p>
          <a:p>
            <a:pPr marL="342900" indent="-342900" algn="just">
              <a:lnSpc>
                <a:spcPct val="250000"/>
              </a:lnSpc>
              <a:buFont typeface="Wingdings" panose="05000000000000000000" pitchFamily="2" charset="2"/>
              <a:buChar char="ü"/>
            </a:pPr>
            <a:r>
              <a:rPr lang="es-EC" sz="2400" dirty="0" smtClean="0"/>
              <a:t>Características de las plantas de tratamiento de aguas residuales.</a:t>
            </a:r>
            <a:endParaRPr lang="es-EC" sz="2400" dirty="0"/>
          </a:p>
        </p:txBody>
      </p:sp>
      <p:pic>
        <p:nvPicPr>
          <p:cNvPr id="2" name="Imagen 1"/>
          <p:cNvPicPr>
            <a:picLocks noChangeAspect="1"/>
          </p:cNvPicPr>
          <p:nvPr/>
        </p:nvPicPr>
        <p:blipFill rotWithShape="1">
          <a:blip r:embed="rId2"/>
          <a:srcRect l="17320" t="14300" r="49010" b="6600"/>
          <a:stretch/>
        </p:blipFill>
        <p:spPr>
          <a:xfrm>
            <a:off x="144116" y="1165831"/>
            <a:ext cx="5328592" cy="7041354"/>
          </a:xfrm>
          <a:prstGeom prst="rect">
            <a:avLst/>
          </a:prstGeom>
        </p:spPr>
      </p:pic>
      <p:sp>
        <p:nvSpPr>
          <p:cNvPr id="4" name="Rectángulo 3"/>
          <p:cNvSpPr/>
          <p:nvPr/>
        </p:nvSpPr>
        <p:spPr>
          <a:xfrm>
            <a:off x="2448372" y="1115864"/>
            <a:ext cx="3384376" cy="720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pic>
        <p:nvPicPr>
          <p:cNvPr id="5" name="Imagen 4"/>
          <p:cNvPicPr>
            <a:picLocks noChangeAspect="1"/>
          </p:cNvPicPr>
          <p:nvPr/>
        </p:nvPicPr>
        <p:blipFill>
          <a:blip r:embed="rId3"/>
          <a:stretch>
            <a:fillRect/>
          </a:stretch>
        </p:blipFill>
        <p:spPr>
          <a:xfrm>
            <a:off x="8425036" y="4471257"/>
            <a:ext cx="4968552" cy="3341351"/>
          </a:xfrm>
          <a:prstGeom prst="rect">
            <a:avLst/>
          </a:prstGeom>
          <a:ln>
            <a:noFill/>
          </a:ln>
          <a:effectLst>
            <a:softEdge rad="112500"/>
          </a:effectLst>
        </p:spPr>
      </p:pic>
    </p:spTree>
    <p:extLst>
      <p:ext uri="{BB962C8B-B14F-4D97-AF65-F5344CB8AC3E}">
        <p14:creationId xmlns:p14="http://schemas.microsoft.com/office/powerpoint/2010/main" val="84991978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420689" y="1403896"/>
            <a:ext cx="13609512" cy="5262979"/>
          </a:xfrm>
          <a:prstGeom prst="rect">
            <a:avLst/>
          </a:prstGeom>
        </p:spPr>
        <p:txBody>
          <a:bodyPr wrap="square">
            <a:spAutoFit/>
          </a:bodyPr>
          <a:lstStyle/>
          <a:p>
            <a:pPr algn="just">
              <a:lnSpc>
                <a:spcPct val="150000"/>
              </a:lnSpc>
            </a:pPr>
            <a:r>
              <a:rPr lang="es-EC" sz="2800" b="1" dirty="0" smtClean="0"/>
              <a:t>Tratamiento de aguas residuales</a:t>
            </a:r>
          </a:p>
          <a:p>
            <a:pPr algn="just">
              <a:lnSpc>
                <a:spcPct val="150000"/>
              </a:lnSpc>
            </a:pPr>
            <a:endParaRPr lang="es-EC" sz="2800" b="1" dirty="0" smtClean="0"/>
          </a:p>
          <a:p>
            <a:pPr marL="342900" indent="-342900" algn="just">
              <a:lnSpc>
                <a:spcPct val="150000"/>
              </a:lnSpc>
              <a:buFont typeface="Wingdings" panose="05000000000000000000" pitchFamily="2" charset="2"/>
              <a:buChar char="ü"/>
            </a:pPr>
            <a:r>
              <a:rPr lang="es-EC" sz="2800" b="1" dirty="0" smtClean="0"/>
              <a:t>Tratamiento primario:</a:t>
            </a:r>
            <a:r>
              <a:rPr lang="es-EC" sz="2800" dirty="0" smtClean="0"/>
              <a:t> tratamiento físico-químico. Elimina sólidos en suspensión por sedimentación.</a:t>
            </a:r>
          </a:p>
          <a:p>
            <a:pPr marL="342900" indent="-342900" algn="just">
              <a:lnSpc>
                <a:spcPct val="150000"/>
              </a:lnSpc>
              <a:buFont typeface="Wingdings" panose="05000000000000000000" pitchFamily="2" charset="2"/>
              <a:buChar char="ü"/>
            </a:pPr>
            <a:r>
              <a:rPr lang="es-EC" sz="2800" b="1" dirty="0" smtClean="0"/>
              <a:t>Tratamiento secundario</a:t>
            </a:r>
            <a:r>
              <a:rPr lang="es-EC" sz="2800" b="1" dirty="0"/>
              <a:t>: </a:t>
            </a:r>
            <a:r>
              <a:rPr lang="es-EC" sz="2800" dirty="0"/>
              <a:t>tratamiento biológico</a:t>
            </a:r>
            <a:r>
              <a:rPr lang="es-EC" sz="2800" dirty="0" smtClean="0"/>
              <a:t>. Elimina la materia orgánica disuelta. Producción de lodos. </a:t>
            </a:r>
          </a:p>
          <a:p>
            <a:pPr marL="342900" indent="-342900" algn="just">
              <a:lnSpc>
                <a:spcPct val="150000"/>
              </a:lnSpc>
              <a:buFont typeface="Wingdings" panose="05000000000000000000" pitchFamily="2" charset="2"/>
              <a:buChar char="ü"/>
            </a:pPr>
            <a:r>
              <a:rPr lang="es-EC" sz="2800" b="1" dirty="0" smtClean="0"/>
              <a:t>Tratamiento terciario: </a:t>
            </a:r>
            <a:r>
              <a:rPr lang="es-EC" sz="2800" dirty="0"/>
              <a:t>tratamiento físico-químico</a:t>
            </a:r>
            <a:r>
              <a:rPr lang="es-EC" sz="2800" dirty="0" smtClean="0"/>
              <a:t>. Elimina contaminantes específicos del agua. </a:t>
            </a:r>
            <a:endParaRPr lang="es-EC" sz="2800"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17390" y="6156424"/>
            <a:ext cx="2984410" cy="2016224"/>
          </a:xfrm>
          <a:prstGeom prst="rect">
            <a:avLst/>
          </a:prstGeom>
          <a:ln>
            <a:noFill/>
          </a:ln>
          <a:effectLst>
            <a:softEdge rad="112500"/>
          </a:effectLst>
        </p:spPr>
      </p:pic>
    </p:spTree>
    <p:extLst>
      <p:ext uri="{BB962C8B-B14F-4D97-AF65-F5344CB8AC3E}">
        <p14:creationId xmlns:p14="http://schemas.microsoft.com/office/powerpoint/2010/main" val="103705512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7056884" y="1475904"/>
            <a:ext cx="5256584" cy="2712730"/>
          </a:xfrm>
          <a:prstGeom prst="rect">
            <a:avLst/>
          </a:prstGeom>
        </p:spPr>
        <p:txBody>
          <a:bodyPr wrap="square">
            <a:spAutoFit/>
          </a:bodyPr>
          <a:lstStyle/>
          <a:p>
            <a:pPr marL="342900" indent="-342900" algn="just">
              <a:lnSpc>
                <a:spcPct val="250000"/>
              </a:lnSpc>
              <a:buFont typeface="Wingdings" panose="05000000000000000000" pitchFamily="2" charset="2"/>
              <a:buChar char="ü"/>
            </a:pPr>
            <a:r>
              <a:rPr lang="es-EC" sz="2400" dirty="0" smtClean="0"/>
              <a:t>Disposición final de aguas residuales tratadas y no tratadas,</a:t>
            </a:r>
          </a:p>
          <a:p>
            <a:pPr marL="342900" indent="-342900" algn="just">
              <a:lnSpc>
                <a:spcPct val="250000"/>
              </a:lnSpc>
              <a:buFont typeface="Wingdings" panose="05000000000000000000" pitchFamily="2" charset="2"/>
              <a:buChar char="ü"/>
            </a:pPr>
            <a:r>
              <a:rPr lang="es-EC" sz="2400" dirty="0" smtClean="0"/>
              <a:t>Sistema de alcantarillado municipal</a:t>
            </a:r>
            <a:endParaRPr lang="es-EC" sz="2400" dirty="0"/>
          </a:p>
        </p:txBody>
      </p:sp>
      <p:pic>
        <p:nvPicPr>
          <p:cNvPr id="7" name="Imagen 6"/>
          <p:cNvPicPr>
            <a:picLocks noChangeAspect="1"/>
          </p:cNvPicPr>
          <p:nvPr/>
        </p:nvPicPr>
        <p:blipFill rotWithShape="1">
          <a:blip r:embed="rId2"/>
          <a:srcRect l="50990" t="14300" r="15744" b="6600"/>
          <a:stretch/>
        </p:blipFill>
        <p:spPr>
          <a:xfrm>
            <a:off x="648172" y="1043856"/>
            <a:ext cx="5616624" cy="7080299"/>
          </a:xfrm>
          <a:prstGeom prst="rect">
            <a:avLst/>
          </a:prstGeom>
        </p:spPr>
      </p:pic>
      <p:sp>
        <p:nvSpPr>
          <p:cNvPr id="8" name="Rectángulo 7"/>
          <p:cNvSpPr/>
          <p:nvPr/>
        </p:nvSpPr>
        <p:spPr>
          <a:xfrm>
            <a:off x="34979" y="1006054"/>
            <a:ext cx="3384376" cy="720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pic>
        <p:nvPicPr>
          <p:cNvPr id="2" name="Imagen 1"/>
          <p:cNvPicPr>
            <a:picLocks noChangeAspect="1"/>
          </p:cNvPicPr>
          <p:nvPr/>
        </p:nvPicPr>
        <p:blipFill>
          <a:blip r:embed="rId3"/>
          <a:stretch>
            <a:fillRect/>
          </a:stretch>
        </p:blipFill>
        <p:spPr>
          <a:xfrm>
            <a:off x="9943628" y="4953227"/>
            <a:ext cx="4170040" cy="3075405"/>
          </a:xfrm>
          <a:prstGeom prst="rect">
            <a:avLst/>
          </a:prstGeom>
          <a:ln>
            <a:noFill/>
          </a:ln>
          <a:effectLst>
            <a:softEdge rad="112500"/>
          </a:effectLst>
        </p:spPr>
      </p:pic>
    </p:spTree>
    <p:extLst>
      <p:ext uri="{BB962C8B-B14F-4D97-AF65-F5344CB8AC3E}">
        <p14:creationId xmlns:p14="http://schemas.microsoft.com/office/powerpoint/2010/main" val="401247436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00" y="1187872"/>
            <a:ext cx="14401800" cy="584775"/>
          </a:xfrm>
          <a:prstGeom prst="rect">
            <a:avLst/>
          </a:prstGeom>
          <a:noFill/>
        </p:spPr>
        <p:txBody>
          <a:bodyPr wrap="square" rtlCol="0">
            <a:spAutoFit/>
          </a:bodyPr>
          <a:lstStyle/>
          <a:p>
            <a:pPr algn="ctr"/>
            <a:r>
              <a:rPr lang="es-ES" sz="3200" b="1" dirty="0" smtClean="0">
                <a:solidFill>
                  <a:srgbClr val="FF0000"/>
                </a:solidFill>
                <a:latin typeface="+mn-lt"/>
                <a:cs typeface="Arial" pitchFamily="34" charset="0"/>
              </a:rPr>
              <a:t>RECORDAR</a:t>
            </a:r>
            <a:endParaRPr lang="es-ES" sz="3200" b="1" dirty="0">
              <a:solidFill>
                <a:srgbClr val="FF0000"/>
              </a:solidFill>
              <a:latin typeface="+mn-lt"/>
              <a:cs typeface="Arial" pitchFamily="34" charset="0"/>
            </a:endParaRPr>
          </a:p>
        </p:txBody>
      </p:sp>
      <p:sp>
        <p:nvSpPr>
          <p:cNvPr id="3" name="2 CuadroTexto"/>
          <p:cNvSpPr txBox="1"/>
          <p:nvPr/>
        </p:nvSpPr>
        <p:spPr>
          <a:xfrm>
            <a:off x="396244" y="1982276"/>
            <a:ext cx="13609512" cy="6001643"/>
          </a:xfrm>
          <a:prstGeom prst="rect">
            <a:avLst/>
          </a:prstGeom>
          <a:noFill/>
        </p:spPr>
        <p:txBody>
          <a:bodyPr wrap="square" rtlCol="0">
            <a:spAutoFit/>
          </a:bodyPr>
          <a:lstStyle/>
          <a:p>
            <a:pPr algn="just">
              <a:lnSpc>
                <a:spcPct val="200000"/>
              </a:lnSpc>
            </a:pPr>
            <a:r>
              <a:rPr lang="es-EC" sz="2400" dirty="0" smtClean="0"/>
              <a:t>En este capítulo es muy importante tener en cuenta que:</a:t>
            </a:r>
          </a:p>
          <a:p>
            <a:pPr marL="800100" lvl="1" indent="-342900" algn="just">
              <a:lnSpc>
                <a:spcPct val="200000"/>
              </a:lnSpc>
              <a:buFont typeface="Wingdings" panose="05000000000000000000" pitchFamily="2" charset="2"/>
              <a:buChar char="ü"/>
            </a:pPr>
            <a:r>
              <a:rPr lang="es-EC" sz="2400" dirty="0" smtClean="0"/>
              <a:t>El volumen total de agua consumido NO PUEDE SER MAYOR al volumen total captado y distribuido,</a:t>
            </a:r>
          </a:p>
          <a:p>
            <a:pPr marL="800100" lvl="1" indent="-342900" algn="just">
              <a:lnSpc>
                <a:spcPct val="200000"/>
              </a:lnSpc>
              <a:buFont typeface="Wingdings" panose="05000000000000000000" pitchFamily="2" charset="2"/>
              <a:buChar char="ü"/>
            </a:pPr>
            <a:r>
              <a:rPr lang="es-EC" sz="2400" dirty="0" smtClean="0"/>
              <a:t>El volumen total de agua residual tratado NO PUEDE SER MAYOR al volumen total de agua residual recolectado,</a:t>
            </a:r>
          </a:p>
          <a:p>
            <a:pPr marL="800100" lvl="1" indent="-342900" algn="just">
              <a:lnSpc>
                <a:spcPct val="200000"/>
              </a:lnSpc>
              <a:buFont typeface="Wingdings" panose="05000000000000000000" pitchFamily="2" charset="2"/>
              <a:buChar char="ü"/>
            </a:pPr>
            <a:r>
              <a:rPr lang="es-EC" sz="2400" dirty="0" smtClean="0"/>
              <a:t>Sobre los tratamientos de agua residual: un volumen de agua no puede entrar al tratamiento secundario si no ha pasado por el tratamiento primario.</a:t>
            </a:r>
          </a:p>
          <a:p>
            <a:pPr marL="800100" lvl="1" indent="-342900" algn="just">
              <a:lnSpc>
                <a:spcPct val="200000"/>
              </a:lnSpc>
              <a:buFont typeface="Wingdings" panose="05000000000000000000" pitchFamily="2" charset="2"/>
              <a:buChar char="ü"/>
            </a:pPr>
            <a:r>
              <a:rPr lang="es-EC" sz="2400" dirty="0" smtClean="0"/>
              <a:t>Los valores monetarios registrados a lo largo del capítulo deben ser incluidos en la matriz de gasto en actividades de gestión y protección ambiental.</a:t>
            </a:r>
          </a:p>
        </p:txBody>
      </p:sp>
    </p:spTree>
    <p:extLst>
      <p:ext uri="{BB962C8B-B14F-4D97-AF65-F5344CB8AC3E}">
        <p14:creationId xmlns:p14="http://schemas.microsoft.com/office/powerpoint/2010/main" val="393969822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6 CuadroTexto"/>
          <p:cNvSpPr txBox="1">
            <a:spLocks noChangeArrowheads="1"/>
          </p:cNvSpPr>
          <p:nvPr/>
        </p:nvSpPr>
        <p:spPr bwMode="auto">
          <a:xfrm>
            <a:off x="648172" y="4788272"/>
            <a:ext cx="12817424" cy="3293209"/>
          </a:xfrm>
          <a:prstGeom prst="rect">
            <a:avLst/>
          </a:prstGeom>
          <a:noFill/>
          <a:ln w="9525">
            <a:noFill/>
            <a:miter lim="800000"/>
            <a:headEnd/>
            <a:tailEnd/>
          </a:ln>
        </p:spPr>
        <p:txBody>
          <a:bodyPr wrap="square">
            <a:spAutoFit/>
          </a:bodyPr>
          <a:lstStyle/>
          <a:p>
            <a:pPr lvl="0" algn="just">
              <a:lnSpc>
                <a:spcPct val="200000"/>
              </a:lnSpc>
            </a:pPr>
            <a:r>
              <a:rPr lang="es-EC" sz="2600" b="1" dirty="0">
                <a:latin typeface="Calibri" pitchFamily="34" charset="0"/>
              </a:rPr>
              <a:t>Capítulo V – Ingresos Totales vs. Ingresos para Protección </a:t>
            </a:r>
            <a:r>
              <a:rPr lang="es-EC" sz="2600" b="1" dirty="0" smtClean="0">
                <a:latin typeface="Calibri" pitchFamily="34" charset="0"/>
              </a:rPr>
              <a:t>Ambiental</a:t>
            </a:r>
          </a:p>
          <a:p>
            <a:pPr algn="just">
              <a:lnSpc>
                <a:spcPct val="200000"/>
              </a:lnSpc>
            </a:pPr>
            <a:r>
              <a:rPr lang="es-EC" sz="2600" dirty="0" smtClean="0"/>
              <a:t>El </a:t>
            </a:r>
            <a:r>
              <a:rPr lang="es-EC" sz="2600" dirty="0"/>
              <a:t>objetivo de este capítulo es obtener información relacionada a los ingresos que reciben los GADs para la ejecución de sus actividades. Los principales temas son Ingresos totales e Ingresos para actividades de protección ambiental</a:t>
            </a:r>
            <a:r>
              <a:rPr lang="es-EC" sz="2600" dirty="0" smtClean="0"/>
              <a:t>.</a:t>
            </a:r>
            <a:endParaRPr lang="es-ES" sz="2600" b="1" dirty="0">
              <a:cs typeface="Arial" pitchFamily="34" charset="0"/>
            </a:endParaRPr>
          </a:p>
        </p:txBody>
      </p:sp>
    </p:spTree>
    <p:extLst>
      <p:ext uri="{BB962C8B-B14F-4D97-AF65-F5344CB8AC3E}">
        <p14:creationId xmlns:p14="http://schemas.microsoft.com/office/powerpoint/2010/main" val="22070757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1 Título"/>
          <p:cNvSpPr txBox="1">
            <a:spLocks/>
          </p:cNvSpPr>
          <p:nvPr/>
        </p:nvSpPr>
        <p:spPr>
          <a:xfrm>
            <a:off x="820615" y="946008"/>
            <a:ext cx="12959862" cy="821021"/>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C" sz="2600" b="1" i="0" u="none" strike="noStrike" kern="1200" cap="none" spc="0" normalizeH="0" baseline="0" noProof="0" dirty="0" smtClean="0">
                <a:ln>
                  <a:noFill/>
                </a:ln>
                <a:solidFill>
                  <a:schemeClr val="tx1"/>
                </a:solidFill>
                <a:effectLst/>
                <a:uLnTx/>
                <a:uFillTx/>
                <a:latin typeface="+mj-lt"/>
                <a:ea typeface="+mj-ea"/>
                <a:cs typeface="+mj-cs"/>
              </a:rPr>
              <a:t>Contenido</a:t>
            </a:r>
          </a:p>
        </p:txBody>
      </p:sp>
      <p:graphicFrame>
        <p:nvGraphicFramePr>
          <p:cNvPr id="4" name="Diagrama 3"/>
          <p:cNvGraphicFramePr/>
          <p:nvPr>
            <p:extLst>
              <p:ext uri="{D42A27DB-BD31-4B8C-83A1-F6EECF244321}">
                <p14:modId xmlns:p14="http://schemas.microsoft.com/office/powerpoint/2010/main" val="2302873548"/>
              </p:ext>
            </p:extLst>
          </p:nvPr>
        </p:nvGraphicFramePr>
        <p:xfrm>
          <a:off x="648172" y="1747299"/>
          <a:ext cx="13132305" cy="64007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3"/>
          <a:srcRect l="17320" t="10101" r="14956" b="47200"/>
          <a:stretch/>
        </p:blipFill>
        <p:spPr>
          <a:xfrm>
            <a:off x="0" y="1691928"/>
            <a:ext cx="14401800" cy="5112568"/>
          </a:xfrm>
          <a:prstGeom prst="rect">
            <a:avLst/>
          </a:prstGeom>
        </p:spPr>
      </p:pic>
    </p:spTree>
    <p:extLst>
      <p:ext uri="{BB962C8B-B14F-4D97-AF65-F5344CB8AC3E}">
        <p14:creationId xmlns:p14="http://schemas.microsoft.com/office/powerpoint/2010/main" val="345953627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6 CuadroTexto"/>
          <p:cNvSpPr txBox="1">
            <a:spLocks noChangeArrowheads="1"/>
          </p:cNvSpPr>
          <p:nvPr/>
        </p:nvSpPr>
        <p:spPr bwMode="auto">
          <a:xfrm>
            <a:off x="720180" y="5220320"/>
            <a:ext cx="12961440" cy="2492990"/>
          </a:xfrm>
          <a:prstGeom prst="rect">
            <a:avLst/>
          </a:prstGeom>
          <a:noFill/>
          <a:ln w="9525">
            <a:noFill/>
            <a:miter lim="800000"/>
            <a:headEnd/>
            <a:tailEnd/>
          </a:ln>
        </p:spPr>
        <p:txBody>
          <a:bodyPr wrap="square">
            <a:spAutoFit/>
          </a:bodyPr>
          <a:lstStyle/>
          <a:p>
            <a:pPr lvl="0" algn="just">
              <a:lnSpc>
                <a:spcPct val="200000"/>
              </a:lnSpc>
            </a:pPr>
            <a:r>
              <a:rPr lang="es-EC" sz="2600" b="1" dirty="0">
                <a:latin typeface="Calibri" pitchFamily="34" charset="0"/>
              </a:rPr>
              <a:t>Capítulo VI – Personal designado a actividades de Gestión </a:t>
            </a:r>
            <a:r>
              <a:rPr lang="es-EC" sz="2600" b="1" dirty="0" smtClean="0">
                <a:latin typeface="Calibri" pitchFamily="34" charset="0"/>
              </a:rPr>
              <a:t>Ambiental</a:t>
            </a:r>
          </a:p>
          <a:p>
            <a:pPr algn="just">
              <a:lnSpc>
                <a:spcPct val="200000"/>
              </a:lnSpc>
            </a:pPr>
            <a:r>
              <a:rPr lang="es-EC" sz="2600" dirty="0" smtClean="0"/>
              <a:t>El </a:t>
            </a:r>
            <a:r>
              <a:rPr lang="es-EC" sz="2600" dirty="0"/>
              <a:t>objetivo de este capítulo es solamente conocer el número de empleados de los GADs que se dedican a actividades de protección y gestión ambiental</a:t>
            </a:r>
            <a:r>
              <a:rPr lang="es-EC" sz="2600" dirty="0" smtClean="0"/>
              <a:t>.</a:t>
            </a:r>
            <a:endParaRPr lang="es-ES" sz="2600" b="1" dirty="0">
              <a:cs typeface="Arial" pitchFamily="34" charset="0"/>
            </a:endParaRPr>
          </a:p>
        </p:txBody>
      </p:sp>
    </p:spTree>
    <p:extLst>
      <p:ext uri="{BB962C8B-B14F-4D97-AF65-F5344CB8AC3E}">
        <p14:creationId xmlns:p14="http://schemas.microsoft.com/office/powerpoint/2010/main" val="338585683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CuadroTexto"/>
          <p:cNvSpPr txBox="1"/>
          <p:nvPr/>
        </p:nvSpPr>
        <p:spPr>
          <a:xfrm>
            <a:off x="576164" y="5076304"/>
            <a:ext cx="13609512" cy="3046988"/>
          </a:xfrm>
          <a:prstGeom prst="rect">
            <a:avLst/>
          </a:prstGeom>
          <a:noFill/>
        </p:spPr>
        <p:txBody>
          <a:bodyPr wrap="square" rtlCol="0">
            <a:spAutoFit/>
          </a:bodyPr>
          <a:lstStyle/>
          <a:p>
            <a:pPr algn="just">
              <a:lnSpc>
                <a:spcPct val="200000"/>
              </a:lnSpc>
            </a:pPr>
            <a:r>
              <a:rPr lang="es-EC" sz="2400" b="1" dirty="0" smtClean="0">
                <a:latin typeface="+mn-lt"/>
              </a:rPr>
              <a:t>Mano de obra calificada:</a:t>
            </a:r>
            <a:r>
              <a:rPr lang="es-EC" sz="2400" dirty="0" smtClean="0">
                <a:latin typeface="+mn-lt"/>
              </a:rPr>
              <a:t> Personal que cuenta con formación académica.</a:t>
            </a:r>
          </a:p>
          <a:p>
            <a:pPr algn="just">
              <a:lnSpc>
                <a:spcPct val="200000"/>
              </a:lnSpc>
            </a:pPr>
            <a:r>
              <a:rPr lang="es-EC" sz="2400" b="1" dirty="0" smtClean="0">
                <a:latin typeface="+mn-lt"/>
              </a:rPr>
              <a:t>Mano de obra no calificada:</a:t>
            </a:r>
            <a:r>
              <a:rPr lang="es-EC" sz="2400" dirty="0" smtClean="0">
                <a:latin typeface="+mn-lt"/>
              </a:rPr>
              <a:t> Personal que no cuenta con formación académica.</a:t>
            </a:r>
          </a:p>
          <a:p>
            <a:pPr algn="just">
              <a:lnSpc>
                <a:spcPct val="200000"/>
              </a:lnSpc>
            </a:pPr>
            <a:r>
              <a:rPr lang="es-EC" sz="2400" b="1" dirty="0" smtClean="0">
                <a:latin typeface="+mn-lt"/>
              </a:rPr>
              <a:t>Personal remunerado por terceros:</a:t>
            </a:r>
            <a:r>
              <a:rPr lang="es-EC" sz="2400" dirty="0" smtClean="0">
                <a:latin typeface="+mn-lt"/>
              </a:rPr>
              <a:t> Personal que participó en actividades de protección </a:t>
            </a:r>
          </a:p>
          <a:p>
            <a:pPr algn="just">
              <a:lnSpc>
                <a:spcPct val="200000"/>
              </a:lnSpc>
            </a:pPr>
            <a:r>
              <a:rPr lang="es-EC" sz="2400" dirty="0" smtClean="0">
                <a:latin typeface="+mn-lt"/>
              </a:rPr>
              <a:t>ambiental pero que no pertenece a la institución, por lo que fue pagado por un tercero.</a:t>
            </a:r>
            <a:endParaRPr lang="es-ES" sz="2400" dirty="0">
              <a:latin typeface="+mn-lt"/>
            </a:endParaRPr>
          </a:p>
        </p:txBody>
      </p:sp>
      <p:pic>
        <p:nvPicPr>
          <p:cNvPr id="4" name="Imagen 3"/>
          <p:cNvPicPr>
            <a:picLocks noChangeAspect="1"/>
          </p:cNvPicPr>
          <p:nvPr/>
        </p:nvPicPr>
        <p:blipFill rotWithShape="1">
          <a:blip r:embed="rId3"/>
          <a:srcRect l="16926" t="55600" r="16139" b="10100"/>
          <a:stretch/>
        </p:blipFill>
        <p:spPr>
          <a:xfrm>
            <a:off x="1152228" y="1475904"/>
            <a:ext cx="12241360" cy="3528392"/>
          </a:xfrm>
          <a:prstGeom prst="rect">
            <a:avLst/>
          </a:prstGeom>
          <a:ln>
            <a:solidFill>
              <a:schemeClr val="tx1"/>
            </a:solidFill>
          </a:ln>
        </p:spPr>
      </p:pic>
      <p:pic>
        <p:nvPicPr>
          <p:cNvPr id="5" name="Imagen 4"/>
          <p:cNvPicPr>
            <a:picLocks noChangeAspect="1"/>
          </p:cNvPicPr>
          <p:nvPr/>
        </p:nvPicPr>
        <p:blipFill>
          <a:blip r:embed="rId4"/>
          <a:stretch>
            <a:fillRect/>
          </a:stretch>
        </p:blipFill>
        <p:spPr>
          <a:xfrm>
            <a:off x="11921777" y="5724376"/>
            <a:ext cx="2047875" cy="2238375"/>
          </a:xfrm>
          <a:prstGeom prst="rect">
            <a:avLst/>
          </a:prstGeom>
          <a:ln>
            <a:noFill/>
          </a:ln>
          <a:effectLst>
            <a:softEdge rad="112500"/>
          </a:effectLst>
        </p:spPr>
      </p:pic>
    </p:spTree>
    <p:extLst>
      <p:ext uri="{BB962C8B-B14F-4D97-AF65-F5344CB8AC3E}">
        <p14:creationId xmlns:p14="http://schemas.microsoft.com/office/powerpoint/2010/main" val="197888755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6 CuadroTexto"/>
          <p:cNvSpPr txBox="1">
            <a:spLocks noChangeArrowheads="1"/>
          </p:cNvSpPr>
          <p:nvPr/>
        </p:nvSpPr>
        <p:spPr bwMode="auto">
          <a:xfrm>
            <a:off x="720180" y="4356224"/>
            <a:ext cx="13177464" cy="3693319"/>
          </a:xfrm>
          <a:prstGeom prst="rect">
            <a:avLst/>
          </a:prstGeom>
          <a:noFill/>
          <a:ln w="9525">
            <a:noFill/>
            <a:miter lim="800000"/>
            <a:headEnd/>
            <a:tailEnd/>
          </a:ln>
        </p:spPr>
        <p:txBody>
          <a:bodyPr wrap="square">
            <a:spAutoFit/>
          </a:bodyPr>
          <a:lstStyle/>
          <a:p>
            <a:pPr lvl="0" algn="just">
              <a:lnSpc>
                <a:spcPct val="200000"/>
              </a:lnSpc>
            </a:pPr>
            <a:r>
              <a:rPr lang="es-EC" sz="2600" b="1" dirty="0">
                <a:latin typeface="Calibri" pitchFamily="34" charset="0"/>
              </a:rPr>
              <a:t>Capítulo VII – Gasto en Gestión </a:t>
            </a:r>
            <a:r>
              <a:rPr lang="es-EC" sz="2600" b="1" dirty="0" smtClean="0">
                <a:latin typeface="Calibri" pitchFamily="34" charset="0"/>
              </a:rPr>
              <a:t>Ambiental</a:t>
            </a:r>
          </a:p>
          <a:p>
            <a:pPr algn="just">
              <a:lnSpc>
                <a:spcPct val="200000"/>
              </a:lnSpc>
            </a:pPr>
            <a:r>
              <a:rPr lang="es-EC" sz="2600" dirty="0" smtClean="0"/>
              <a:t>El </a:t>
            </a:r>
            <a:r>
              <a:rPr lang="es-EC" sz="2600" dirty="0"/>
              <a:t>objetivo de este capítulo es recopilar los registros de los gastos realizados por los GADs en las actividades de protección ambiental mencionadas en el clasificador CAPA2000. La principal información a obtener es el gasto total, y el gasto en las 9 actividades del clasificador.</a:t>
            </a:r>
          </a:p>
          <a:p>
            <a:pPr lvl="0" algn="r"/>
            <a:endParaRPr lang="es-ES" sz="2600" b="1" dirty="0">
              <a:cs typeface="Arial" pitchFamily="34" charset="0"/>
            </a:endParaRPr>
          </a:p>
        </p:txBody>
      </p:sp>
    </p:spTree>
    <p:extLst>
      <p:ext uri="{BB962C8B-B14F-4D97-AF65-F5344CB8AC3E}">
        <p14:creationId xmlns:p14="http://schemas.microsoft.com/office/powerpoint/2010/main" val="139358705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3"/>
          <a:srcRect l="5506" t="9400" r="29131" b="10101"/>
          <a:stretch/>
        </p:blipFill>
        <p:spPr>
          <a:xfrm>
            <a:off x="1728292" y="971848"/>
            <a:ext cx="10392946" cy="7199933"/>
          </a:xfrm>
          <a:prstGeom prst="rect">
            <a:avLst/>
          </a:prstGeom>
          <a:ln>
            <a:solidFill>
              <a:schemeClr val="tx1"/>
            </a:solidFill>
          </a:ln>
        </p:spPr>
      </p:pic>
    </p:spTree>
    <p:extLst>
      <p:ext uri="{BB962C8B-B14F-4D97-AF65-F5344CB8AC3E}">
        <p14:creationId xmlns:p14="http://schemas.microsoft.com/office/powerpoint/2010/main" val="205383528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360140" y="1187872"/>
            <a:ext cx="13609512" cy="6494085"/>
          </a:xfrm>
          <a:prstGeom prst="rect">
            <a:avLst/>
          </a:prstGeom>
        </p:spPr>
        <p:txBody>
          <a:bodyPr wrap="square">
            <a:spAutoFit/>
          </a:bodyPr>
          <a:lstStyle/>
          <a:p>
            <a:pPr marL="342900" indent="-342900" algn="just">
              <a:lnSpc>
                <a:spcPct val="200000"/>
              </a:lnSpc>
              <a:buFont typeface="Wingdings" panose="05000000000000000000" pitchFamily="2" charset="2"/>
              <a:buChar char="ü"/>
            </a:pPr>
            <a:r>
              <a:rPr lang="es-EC" sz="2600" b="1" dirty="0" smtClean="0"/>
              <a:t>Gasto corriente devengado</a:t>
            </a:r>
          </a:p>
          <a:p>
            <a:pPr algn="just">
              <a:lnSpc>
                <a:spcPct val="200000"/>
              </a:lnSpc>
            </a:pPr>
            <a:r>
              <a:rPr lang="es-EC" sz="2600" dirty="0"/>
              <a:t>Son los gastos destinados por el Estado para adquirir bienes y servicios necesarios para </a:t>
            </a:r>
            <a:r>
              <a:rPr lang="es-EC" sz="2600" dirty="0" smtClean="0"/>
              <a:t>el desarrollo </a:t>
            </a:r>
            <a:r>
              <a:rPr lang="es-EC" sz="2600" dirty="0"/>
              <a:t>de las actividades operacionales de administración y transferir recursos </a:t>
            </a:r>
            <a:r>
              <a:rPr lang="es-EC" sz="2600" dirty="0" smtClean="0"/>
              <a:t>sin contraprestación.</a:t>
            </a:r>
          </a:p>
          <a:p>
            <a:pPr algn="just">
              <a:lnSpc>
                <a:spcPct val="200000"/>
              </a:lnSpc>
            </a:pPr>
            <a:endParaRPr lang="es-EC" sz="2600" dirty="0" smtClean="0"/>
          </a:p>
          <a:p>
            <a:pPr marL="342900" indent="-342900" algn="just">
              <a:lnSpc>
                <a:spcPct val="200000"/>
              </a:lnSpc>
              <a:buFont typeface="Wingdings" panose="05000000000000000000" pitchFamily="2" charset="2"/>
              <a:buChar char="ü"/>
            </a:pPr>
            <a:r>
              <a:rPr lang="es-EC" sz="2600" b="1" dirty="0"/>
              <a:t>Gasto de inversión devengado</a:t>
            </a:r>
          </a:p>
          <a:p>
            <a:pPr algn="just">
              <a:lnSpc>
                <a:spcPct val="200000"/>
              </a:lnSpc>
            </a:pPr>
            <a:r>
              <a:rPr lang="es-EC" sz="2600" dirty="0"/>
              <a:t>Son los gastos destinados al incremento patrimonial del Estado, mediante actividades operacionales de inversión, comprendido en programas sociales o proyectos </a:t>
            </a:r>
            <a:r>
              <a:rPr lang="es-EC" sz="2600" dirty="0" smtClean="0"/>
              <a:t>institucionales de </a:t>
            </a:r>
            <a:r>
              <a:rPr lang="es-EC" sz="2600" dirty="0"/>
              <a:t>ejecución de obra pública</a:t>
            </a:r>
            <a:r>
              <a:rPr lang="es-EC" sz="2600" dirty="0" smtClean="0"/>
              <a:t>.</a:t>
            </a:r>
            <a:endParaRPr lang="es-EC" sz="2600" dirty="0"/>
          </a:p>
        </p:txBody>
      </p:sp>
    </p:spTree>
    <p:extLst>
      <p:ext uri="{BB962C8B-B14F-4D97-AF65-F5344CB8AC3E}">
        <p14:creationId xmlns:p14="http://schemas.microsoft.com/office/powerpoint/2010/main" val="200892827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360140" y="2400970"/>
            <a:ext cx="13609512" cy="3181127"/>
          </a:xfrm>
          <a:prstGeom prst="rect">
            <a:avLst/>
          </a:prstGeom>
        </p:spPr>
        <p:txBody>
          <a:bodyPr wrap="square">
            <a:spAutoFit/>
          </a:bodyPr>
          <a:lstStyle/>
          <a:p>
            <a:pPr marL="342900" indent="-342900" algn="just">
              <a:lnSpc>
                <a:spcPct val="200000"/>
              </a:lnSpc>
              <a:buFont typeface="Wingdings" panose="05000000000000000000" pitchFamily="2" charset="2"/>
              <a:buChar char="ü"/>
            </a:pPr>
            <a:r>
              <a:rPr lang="es-EC" sz="2600" b="1" dirty="0" smtClean="0"/>
              <a:t>Gasto </a:t>
            </a:r>
            <a:r>
              <a:rPr lang="es-EC" sz="2600" b="1" dirty="0"/>
              <a:t>de capital devengado</a:t>
            </a:r>
          </a:p>
          <a:p>
            <a:pPr algn="just">
              <a:lnSpc>
                <a:spcPct val="200000"/>
              </a:lnSpc>
            </a:pPr>
            <a:r>
              <a:rPr lang="es-EC" sz="2600" dirty="0"/>
              <a:t>Son los gastos destinados a la adquisición de bienes de larga duración </a:t>
            </a:r>
            <a:r>
              <a:rPr lang="es-EC" sz="2600" dirty="0" smtClean="0"/>
              <a:t>(muebles, inmuebles e intangibles) para </a:t>
            </a:r>
            <a:r>
              <a:rPr lang="es-EC" sz="2600" dirty="0"/>
              <a:t>uso institucional a nivel operativo y productivo; incluye las asignaciones destinadas a efectuar transacciones en títulos valores negociados en el mercado financiero</a:t>
            </a:r>
            <a:r>
              <a:rPr lang="es-EC" sz="2600" dirty="0" smtClean="0"/>
              <a:t>.</a:t>
            </a:r>
            <a:endParaRPr lang="es-EC" sz="2600" dirty="0"/>
          </a:p>
        </p:txBody>
      </p:sp>
    </p:spTree>
    <p:extLst>
      <p:ext uri="{BB962C8B-B14F-4D97-AF65-F5344CB8AC3E}">
        <p14:creationId xmlns:p14="http://schemas.microsoft.com/office/powerpoint/2010/main" val="113365282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o 7"/>
          <p:cNvGrpSpPr/>
          <p:nvPr/>
        </p:nvGrpSpPr>
        <p:grpSpPr>
          <a:xfrm>
            <a:off x="2664343" y="2051968"/>
            <a:ext cx="9720000" cy="4341341"/>
            <a:chOff x="2664345" y="2353692"/>
            <a:chExt cx="9073108" cy="4039617"/>
          </a:xfrm>
        </p:grpSpPr>
        <p:pic>
          <p:nvPicPr>
            <p:cNvPr id="2049" name="Imagen 3"/>
            <p:cNvPicPr>
              <a:picLocks noChangeAspect="1" noChangeArrowheads="1"/>
            </p:cNvPicPr>
            <p:nvPr/>
          </p:nvPicPr>
          <p:blipFill>
            <a:blip r:embed="rId2">
              <a:extLst>
                <a:ext uri="{28A0092B-C50C-407E-A947-70E740481C1C}">
                  <a14:useLocalDpi xmlns:a14="http://schemas.microsoft.com/office/drawing/2010/main" val="0"/>
                </a:ext>
              </a:extLst>
            </a:blip>
            <a:srcRect l="31400" t="22632" r="25322" b="43271"/>
            <a:stretch>
              <a:fillRect/>
            </a:stretch>
          </p:blipFill>
          <p:spPr bwMode="auto">
            <a:xfrm>
              <a:off x="2664345" y="2353692"/>
              <a:ext cx="9073108" cy="4039617"/>
            </a:xfrm>
            <a:prstGeom prst="rect">
              <a:avLst/>
            </a:prstGeom>
            <a:noFill/>
            <a:extLst>
              <a:ext uri="{909E8E84-426E-40DD-AFC4-6F175D3DCCD1}">
                <a14:hiddenFill xmlns:a14="http://schemas.microsoft.com/office/drawing/2010/main">
                  <a:solidFill>
                    <a:srgbClr val="FFFFFF"/>
                  </a:solidFill>
                </a14:hiddenFill>
              </a:ext>
            </a:extLst>
          </p:spPr>
        </p:pic>
        <p:sp>
          <p:nvSpPr>
            <p:cNvPr id="5" name="Rectángulo 4"/>
            <p:cNvSpPr/>
            <p:nvPr/>
          </p:nvSpPr>
          <p:spPr>
            <a:xfrm>
              <a:off x="9650156" y="3538922"/>
              <a:ext cx="1012904" cy="283497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es-EC" sz="2400"/>
            </a:p>
          </p:txBody>
        </p:sp>
      </p:grpSp>
      <p:sp>
        <p:nvSpPr>
          <p:cNvPr id="4" name="Rectangle 3"/>
          <p:cNvSpPr>
            <a:spLocks noChangeArrowheads="1"/>
          </p:cNvSpPr>
          <p:nvPr/>
        </p:nvSpPr>
        <p:spPr bwMode="auto">
          <a:xfrm>
            <a:off x="2467649" y="1157675"/>
            <a:ext cx="9466502"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EC" sz="2400" b="1" i="0" u="none" strike="noStrike" cap="none" normalizeH="0" baseline="0" smtClean="0">
                <a:ln>
                  <a:noFill/>
                </a:ln>
                <a:solidFill>
                  <a:schemeClr val="tx1"/>
                </a:solidFill>
                <a:effectLst/>
                <a:latin typeface="+mn-lt"/>
                <a:ea typeface="Calibri" panose="020F0502020204030204" pitchFamily="34" charset="0"/>
                <a:cs typeface="Times New Roman" panose="02020603050405020304" pitchFamily="18" charset="0"/>
              </a:rPr>
              <a:t>¿Dónde obtener la información relacionada a ingresos y gastos en GADs?</a:t>
            </a:r>
            <a:endParaRPr kumimoji="0" lang="es-EC" sz="2400" b="0" i="0" u="none" strike="noStrike" cap="none" normalizeH="0" baseline="0" smtClean="0">
              <a:ln>
                <a:noFill/>
              </a:ln>
              <a:solidFill>
                <a:schemeClr val="tx1"/>
              </a:solidFill>
              <a:effectLst/>
              <a:latin typeface="+mn-l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s-EC" sz="2400" b="1" i="0" u="none" strike="noStrike" cap="none" normalizeH="0" baseline="0" smtClean="0">
                <a:ln>
                  <a:noFill/>
                </a:ln>
                <a:solidFill>
                  <a:schemeClr val="tx1"/>
                </a:solidFill>
                <a:effectLst/>
                <a:latin typeface="+mn-lt"/>
                <a:ea typeface="Calibri" panose="020F0502020204030204" pitchFamily="34" charset="0"/>
                <a:cs typeface="Times New Roman" panose="02020603050405020304" pitchFamily="18" charset="0"/>
              </a:rPr>
              <a:t>Cédula Presupuestaria de Ingresos</a:t>
            </a:r>
            <a:endParaRPr kumimoji="0" lang="es-EC" sz="2400" b="0" i="0" u="none" strike="noStrike" cap="none" normalizeH="0" baseline="0" smtClean="0">
              <a:ln>
                <a:noFill/>
              </a:ln>
              <a:solidFill>
                <a:schemeClr val="tx1"/>
              </a:solidFill>
              <a:effectLst/>
              <a:latin typeface="+mn-lt"/>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s-EC" sz="2400" b="0" i="0" u="none" strike="noStrike" cap="none" normalizeH="0" baseline="0" smtClean="0">
              <a:ln>
                <a:noFill/>
              </a:ln>
              <a:solidFill>
                <a:schemeClr val="tx1"/>
              </a:solidFill>
              <a:effectLst/>
              <a:latin typeface="+mn-lt"/>
            </a:endParaRPr>
          </a:p>
        </p:txBody>
      </p:sp>
      <p:sp>
        <p:nvSpPr>
          <p:cNvPr id="6" name="Rectangle 4"/>
          <p:cNvSpPr>
            <a:spLocks noChangeArrowheads="1"/>
          </p:cNvSpPr>
          <p:nvPr/>
        </p:nvSpPr>
        <p:spPr bwMode="auto">
          <a:xfrm>
            <a:off x="7108534" y="1755607"/>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a:endParaRPr lang="es-EC" sz="2400">
              <a:latin typeface="+mn-lt"/>
            </a:endParaRPr>
          </a:p>
        </p:txBody>
      </p:sp>
      <p:sp>
        <p:nvSpPr>
          <p:cNvPr id="7" name="Rectangle 5"/>
          <p:cNvSpPr>
            <a:spLocks noChangeArrowheads="1"/>
          </p:cNvSpPr>
          <p:nvPr/>
        </p:nvSpPr>
        <p:spPr bwMode="auto">
          <a:xfrm>
            <a:off x="504156" y="6765587"/>
            <a:ext cx="1339348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EC" sz="2400" b="0" i="0" u="none" strike="noStrike" cap="none" normalizeH="0" baseline="0" dirty="0" smtClean="0">
                <a:ln>
                  <a:noFill/>
                </a:ln>
                <a:solidFill>
                  <a:schemeClr val="tx1"/>
                </a:solidFill>
                <a:effectLst/>
                <a:latin typeface="+mn-lt"/>
                <a:ea typeface="Calibri" panose="020F0502020204030204" pitchFamily="34" charset="0"/>
                <a:cs typeface="Times New Roman" panose="02020603050405020304" pitchFamily="18" charset="0"/>
              </a:rPr>
              <a:t>El valor que debemos tomar en cuenta en la cédula presupuestaria de Ingresos es el valor de la columna RECAUDADO, porque este es el valor exacto que recibió el GAD para sus actividades.</a:t>
            </a:r>
            <a:endParaRPr kumimoji="0" lang="es-EC" sz="2400" b="0" i="0" u="none" strike="noStrike" cap="none" normalizeH="0" baseline="0" dirty="0" smtClean="0">
              <a:ln>
                <a:noFill/>
              </a:ln>
              <a:solidFill>
                <a:schemeClr val="tx1"/>
              </a:solidFill>
              <a:effectLst/>
              <a:latin typeface="+mn-lt"/>
            </a:endParaRPr>
          </a:p>
        </p:txBody>
      </p:sp>
    </p:spTree>
    <p:extLst>
      <p:ext uri="{BB962C8B-B14F-4D97-AF65-F5344CB8AC3E}">
        <p14:creationId xmlns:p14="http://schemas.microsoft.com/office/powerpoint/2010/main" val="169275571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o 5"/>
          <p:cNvGrpSpPr/>
          <p:nvPr/>
        </p:nvGrpSpPr>
        <p:grpSpPr>
          <a:xfrm>
            <a:off x="936204" y="2008602"/>
            <a:ext cx="12169352" cy="3318930"/>
            <a:chOff x="936204" y="2700040"/>
            <a:chExt cx="9720000" cy="2627491"/>
          </a:xfrm>
        </p:grpSpPr>
        <p:pic>
          <p:nvPicPr>
            <p:cNvPr id="3073" name="Imagen 1"/>
            <p:cNvPicPr>
              <a:picLocks noChangeAspect="1" noChangeArrowheads="1"/>
            </p:cNvPicPr>
            <p:nvPr/>
          </p:nvPicPr>
          <p:blipFill>
            <a:blip r:embed="rId2">
              <a:extLst>
                <a:ext uri="{28A0092B-C50C-407E-A947-70E740481C1C}">
                  <a14:useLocalDpi xmlns:a14="http://schemas.microsoft.com/office/drawing/2010/main" val="0"/>
                </a:ext>
              </a:extLst>
            </a:blip>
            <a:srcRect l="25967" t="31985" r="23795" b="43874"/>
            <a:stretch>
              <a:fillRect/>
            </a:stretch>
          </p:blipFill>
          <p:spPr bwMode="auto">
            <a:xfrm>
              <a:off x="936204" y="2700040"/>
              <a:ext cx="9720000" cy="2627491"/>
            </a:xfrm>
            <a:prstGeom prst="rect">
              <a:avLst/>
            </a:prstGeom>
            <a:noFill/>
            <a:extLst>
              <a:ext uri="{909E8E84-426E-40DD-AFC4-6F175D3DCCD1}">
                <a14:hiddenFill xmlns:a14="http://schemas.microsoft.com/office/drawing/2010/main">
                  <a:solidFill>
                    <a:srgbClr val="FFFFFF"/>
                  </a:solidFill>
                </a14:hiddenFill>
              </a:ext>
            </a:extLst>
          </p:spPr>
        </p:pic>
        <p:sp>
          <p:nvSpPr>
            <p:cNvPr id="3" name="Rectángulo 2"/>
            <p:cNvSpPr/>
            <p:nvPr/>
          </p:nvSpPr>
          <p:spPr>
            <a:xfrm>
              <a:off x="7920980" y="3348112"/>
              <a:ext cx="864096" cy="197941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EC" sz="2400"/>
            </a:p>
          </p:txBody>
        </p:sp>
      </p:grpSp>
      <p:sp>
        <p:nvSpPr>
          <p:cNvPr id="2" name="Rectangle 3"/>
          <p:cNvSpPr>
            <a:spLocks noChangeArrowheads="1"/>
          </p:cNvSpPr>
          <p:nvPr/>
        </p:nvSpPr>
        <p:spPr bwMode="auto">
          <a:xfrm>
            <a:off x="0" y="1177604"/>
            <a:ext cx="144018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EC" sz="2400" b="1" i="0" u="none" strike="noStrike" cap="none" normalizeH="0" baseline="0" dirty="0" smtClean="0">
                <a:ln>
                  <a:noFill/>
                </a:ln>
                <a:solidFill>
                  <a:schemeClr val="tx1"/>
                </a:solidFill>
                <a:effectLst/>
                <a:latin typeface="+mn-lt"/>
                <a:ea typeface="Calibri" panose="020F0502020204030204" pitchFamily="34" charset="0"/>
                <a:cs typeface="Times New Roman" panose="02020603050405020304" pitchFamily="18" charset="0"/>
              </a:rPr>
              <a:t>Cédula Presupuestaria de Gastos</a:t>
            </a:r>
            <a:endParaRPr kumimoji="0" lang="es-EC" sz="2400" b="0" i="0" u="none" strike="noStrike" cap="none" normalizeH="0" baseline="0" dirty="0" smtClean="0">
              <a:ln>
                <a:noFill/>
              </a:ln>
              <a:solidFill>
                <a:schemeClr val="tx1"/>
              </a:solidFill>
              <a:effectLst/>
              <a:latin typeface="+mn-lt"/>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s-EC" sz="2400" b="0" i="0" u="none" strike="noStrike" cap="none" normalizeH="0" baseline="0" dirty="0" smtClean="0">
              <a:ln>
                <a:noFill/>
              </a:ln>
              <a:solidFill>
                <a:schemeClr val="tx1"/>
              </a:solidFill>
              <a:effectLst/>
              <a:latin typeface="+mn-lt"/>
            </a:endParaRPr>
          </a:p>
        </p:txBody>
      </p:sp>
      <p:sp>
        <p:nvSpPr>
          <p:cNvPr id="4" name="Rectangle 4"/>
          <p:cNvSpPr>
            <a:spLocks noChangeArrowheads="1"/>
          </p:cNvSpPr>
          <p:nvPr/>
        </p:nvSpPr>
        <p:spPr bwMode="auto">
          <a:xfrm>
            <a:off x="936204" y="2469208"/>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C" sz="2400">
              <a:latin typeface="+mn-lt"/>
            </a:endParaRPr>
          </a:p>
        </p:txBody>
      </p:sp>
      <p:sp>
        <p:nvSpPr>
          <p:cNvPr id="5" name="Rectangle 5"/>
          <p:cNvSpPr>
            <a:spLocks noChangeArrowheads="1"/>
          </p:cNvSpPr>
          <p:nvPr/>
        </p:nvSpPr>
        <p:spPr bwMode="auto">
          <a:xfrm>
            <a:off x="0" y="6372448"/>
            <a:ext cx="144018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EC" sz="2400" b="0" i="0" u="none" strike="noStrike" cap="none" normalizeH="0" baseline="0" dirty="0" smtClean="0">
                <a:ln>
                  <a:noFill/>
                </a:ln>
                <a:solidFill>
                  <a:schemeClr val="tx1"/>
                </a:solidFill>
                <a:effectLst/>
                <a:latin typeface="+mn-lt"/>
                <a:ea typeface="Calibri" panose="020F0502020204030204" pitchFamily="34" charset="0"/>
                <a:cs typeface="Times New Roman" panose="02020603050405020304" pitchFamily="18" charset="0"/>
              </a:rPr>
              <a:t>El valor que debemos tomar en cuenta en la cédula presupuestaria de Gastos es el valor de la columna PAGADO, porque este es el valor exacto que pagó el GAD por bienes y servicios.</a:t>
            </a:r>
            <a:endParaRPr kumimoji="0" lang="es-EC" sz="2400" b="0" i="0" u="none" strike="noStrike" cap="none" normalizeH="0" baseline="0" dirty="0" smtClean="0">
              <a:ln>
                <a:noFill/>
              </a:ln>
              <a:solidFill>
                <a:schemeClr val="tx1"/>
              </a:solidFill>
              <a:effectLst/>
              <a:latin typeface="+mn-lt"/>
            </a:endParaRPr>
          </a:p>
        </p:txBody>
      </p:sp>
    </p:spTree>
    <p:extLst>
      <p:ext uri="{BB962C8B-B14F-4D97-AF65-F5344CB8AC3E}">
        <p14:creationId xmlns:p14="http://schemas.microsoft.com/office/powerpoint/2010/main" val="426337961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6 CuadroTexto"/>
          <p:cNvSpPr txBox="1">
            <a:spLocks noChangeArrowheads="1"/>
          </p:cNvSpPr>
          <p:nvPr/>
        </p:nvSpPr>
        <p:spPr bwMode="auto">
          <a:xfrm>
            <a:off x="648172" y="5071655"/>
            <a:ext cx="13177464" cy="2893100"/>
          </a:xfrm>
          <a:prstGeom prst="rect">
            <a:avLst/>
          </a:prstGeom>
          <a:noFill/>
          <a:ln w="9525">
            <a:noFill/>
            <a:miter lim="800000"/>
            <a:headEnd/>
            <a:tailEnd/>
          </a:ln>
        </p:spPr>
        <p:txBody>
          <a:bodyPr wrap="square">
            <a:spAutoFit/>
          </a:bodyPr>
          <a:lstStyle/>
          <a:p>
            <a:pPr lvl="0" algn="just">
              <a:lnSpc>
                <a:spcPct val="200000"/>
              </a:lnSpc>
            </a:pPr>
            <a:r>
              <a:rPr lang="es-EC" sz="2600" b="1" dirty="0">
                <a:cs typeface="Arial" pitchFamily="34" charset="0"/>
              </a:rPr>
              <a:t>Capítulo VII – Riego y </a:t>
            </a:r>
            <a:r>
              <a:rPr lang="es-EC" sz="2600" b="1" dirty="0" smtClean="0">
                <a:cs typeface="Arial" pitchFamily="34" charset="0"/>
              </a:rPr>
              <a:t>Drenaje</a:t>
            </a:r>
          </a:p>
          <a:p>
            <a:pPr algn="just">
              <a:lnSpc>
                <a:spcPct val="200000"/>
              </a:lnSpc>
            </a:pPr>
            <a:r>
              <a:rPr lang="es-EC" sz="2600" dirty="0" smtClean="0"/>
              <a:t>El </a:t>
            </a:r>
            <a:r>
              <a:rPr lang="es-EC" sz="2600" dirty="0"/>
              <a:t>objetivo de este capítulo es obtener información que nos permita realizar el cálculo de la huella ecológica de las instalaciones de los GADs municipales y provinciales.</a:t>
            </a:r>
          </a:p>
          <a:p>
            <a:pPr lvl="0" algn="r"/>
            <a:endParaRPr lang="es-ES" sz="2600" b="1" dirty="0">
              <a:cs typeface="Arial" pitchFamily="34" charset="0"/>
            </a:endParaRPr>
          </a:p>
        </p:txBody>
      </p:sp>
    </p:spTree>
    <p:extLst>
      <p:ext uri="{BB962C8B-B14F-4D97-AF65-F5344CB8AC3E}">
        <p14:creationId xmlns:p14="http://schemas.microsoft.com/office/powerpoint/2010/main" val="21141084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721760" y="1964357"/>
            <a:ext cx="12959860" cy="2175843"/>
          </a:xfrm>
        </p:spPr>
        <p:txBody>
          <a:bodyPr/>
          <a:lstStyle/>
          <a:p>
            <a:pPr marL="0" indent="0" algn="just">
              <a:lnSpc>
                <a:spcPct val="200000"/>
              </a:lnSpc>
              <a:buNone/>
            </a:pPr>
            <a:r>
              <a:rPr lang="es-EC" sz="2600" dirty="0" smtClean="0"/>
              <a:t>Para esta capacitación vamos a utilizar un esquema teórico-práctico. Vamos a revisar las preguntas del formulario y a la par estudiaremos la teoría que permitirá comprender el objetivo de las mismas y la forma de contestarlas.</a:t>
            </a:r>
          </a:p>
        </p:txBody>
      </p:sp>
      <p:sp>
        <p:nvSpPr>
          <p:cNvPr id="4" name="1 Título"/>
          <p:cNvSpPr txBox="1">
            <a:spLocks noGrp="1"/>
          </p:cNvSpPr>
          <p:nvPr>
            <p:ph type="title"/>
          </p:nvPr>
        </p:nvSpPr>
        <p:spPr>
          <a:xfrm>
            <a:off x="721760" y="1187872"/>
            <a:ext cx="12959860" cy="504056"/>
          </a:xfrm>
          <a:prstGeom prst="rect">
            <a:avLst/>
          </a:prstGeom>
        </p:spPr>
        <p:txBody>
          <a:bodyPr vert="horz" lIns="91440" tIns="45720" rIns="91440" bIns="45720" rtlCol="0" anchor="ctr">
            <a:no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r>
              <a:rPr kumimoji="0" lang="es-EC" sz="2600" b="1" i="0" u="none" strike="noStrike" kern="1200" cap="none" spc="0" normalizeH="0" baseline="0" noProof="0" dirty="0" smtClean="0">
                <a:ln>
                  <a:noFill/>
                </a:ln>
                <a:solidFill>
                  <a:schemeClr val="tx1"/>
                </a:solidFill>
                <a:effectLst/>
                <a:uLnTx/>
                <a:uFillTx/>
                <a:latin typeface="+mn-lt"/>
                <a:ea typeface="+mj-ea"/>
                <a:cs typeface="+mj-cs"/>
              </a:rPr>
              <a:t>Estructura de la presentación</a:t>
            </a:r>
          </a:p>
        </p:txBody>
      </p:sp>
      <p:pic>
        <p:nvPicPr>
          <p:cNvPr id="2" name="Imagen 1"/>
          <p:cNvPicPr>
            <a:picLocks noChangeAspect="1"/>
          </p:cNvPicPr>
          <p:nvPr/>
        </p:nvPicPr>
        <p:blipFill>
          <a:blip r:embed="rId2"/>
          <a:stretch>
            <a:fillRect/>
          </a:stretch>
        </p:blipFill>
        <p:spPr>
          <a:xfrm>
            <a:off x="9649172" y="5185649"/>
            <a:ext cx="3960440" cy="2266919"/>
          </a:xfrm>
          <a:prstGeom prst="rect">
            <a:avLst/>
          </a:prstGeom>
          <a:ln>
            <a:noFill/>
          </a:ln>
          <a:effectLst>
            <a:softEdge rad="112500"/>
          </a:effectLst>
        </p:spPr>
      </p:pic>
      <p:sp>
        <p:nvSpPr>
          <p:cNvPr id="5" name="2 Marcador de contenido"/>
          <p:cNvSpPr txBox="1">
            <a:spLocks/>
          </p:cNvSpPr>
          <p:nvPr/>
        </p:nvSpPr>
        <p:spPr bwMode="auto">
          <a:xfrm>
            <a:off x="792188" y="4716264"/>
            <a:ext cx="8640960" cy="3096344"/>
          </a:xfrm>
          <a:prstGeom prst="rect">
            <a:avLst/>
          </a:prstGeom>
          <a:solidFill>
            <a:schemeClr val="accent1">
              <a:lumMod val="20000"/>
              <a:lumOff val="80000"/>
            </a:schemeClr>
          </a:solidFill>
          <a:ln>
            <a:solidFill>
              <a:schemeClr val="tx2"/>
            </a:solidFill>
          </a:ln>
          <a:extLs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200000"/>
              </a:lnSpc>
              <a:buFont typeface="Arial" charset="0"/>
              <a:buNone/>
            </a:pPr>
            <a:r>
              <a:rPr lang="es-EC" sz="2400" i="1" dirty="0" smtClean="0"/>
              <a:t>Es necesario que los participantes utilicen los manuales de entrevistador, y de crítica y codificación para acompañar el desarrollo del taller, ya que estos documentos poseen información detallada sobre como debe ser llenado el formulario.</a:t>
            </a:r>
          </a:p>
        </p:txBody>
      </p:sp>
    </p:spTree>
    <p:extLst>
      <p:ext uri="{BB962C8B-B14F-4D97-AF65-F5344CB8AC3E}">
        <p14:creationId xmlns:p14="http://schemas.microsoft.com/office/powerpoint/2010/main" val="199534582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3"/>
          <a:srcRect l="17712" t="12201" r="16927" b="10101"/>
          <a:stretch/>
        </p:blipFill>
        <p:spPr>
          <a:xfrm>
            <a:off x="246393" y="1404616"/>
            <a:ext cx="9690811" cy="6480000"/>
          </a:xfrm>
          <a:prstGeom prst="rect">
            <a:avLst/>
          </a:prstGeom>
        </p:spPr>
      </p:pic>
      <p:sp>
        <p:nvSpPr>
          <p:cNvPr id="5" name="2 CuadroTexto"/>
          <p:cNvSpPr txBox="1"/>
          <p:nvPr/>
        </p:nvSpPr>
        <p:spPr>
          <a:xfrm>
            <a:off x="10009212" y="1907952"/>
            <a:ext cx="4248472" cy="5575052"/>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ü"/>
            </a:pPr>
            <a:r>
              <a:rPr lang="es-EC" sz="2400" dirty="0" smtClean="0"/>
              <a:t>Existencia de un departamento encargado del riego y drenaje,</a:t>
            </a:r>
          </a:p>
          <a:p>
            <a:pPr marL="285750" indent="-285750" algn="just">
              <a:lnSpc>
                <a:spcPct val="150000"/>
              </a:lnSpc>
              <a:buFont typeface="Wingdings" panose="05000000000000000000" pitchFamily="2" charset="2"/>
              <a:buChar char="ü"/>
            </a:pPr>
            <a:endParaRPr lang="es-EC" sz="2400" dirty="0" smtClean="0"/>
          </a:p>
          <a:p>
            <a:pPr marL="285750" indent="-285750" algn="just">
              <a:lnSpc>
                <a:spcPct val="150000"/>
              </a:lnSpc>
              <a:buFont typeface="Wingdings" panose="05000000000000000000" pitchFamily="2" charset="2"/>
              <a:buChar char="ü"/>
            </a:pPr>
            <a:r>
              <a:rPr lang="es-EC" sz="2400" dirty="0" smtClean="0"/>
              <a:t>Número y superficie cubierta por los sistemas de riego existentes,</a:t>
            </a:r>
          </a:p>
          <a:p>
            <a:pPr marL="285750" indent="-285750" algn="just">
              <a:lnSpc>
                <a:spcPct val="150000"/>
              </a:lnSpc>
              <a:buFont typeface="Wingdings" panose="05000000000000000000" pitchFamily="2" charset="2"/>
              <a:buChar char="ü"/>
            </a:pPr>
            <a:endParaRPr lang="es-EC" sz="2400" dirty="0" smtClean="0"/>
          </a:p>
          <a:p>
            <a:pPr marL="285750" indent="-285750" algn="just">
              <a:lnSpc>
                <a:spcPct val="150000"/>
              </a:lnSpc>
              <a:buFont typeface="Wingdings" panose="05000000000000000000" pitchFamily="2" charset="2"/>
              <a:buChar char="ü"/>
            </a:pPr>
            <a:r>
              <a:rPr lang="es-EC" sz="2400" dirty="0" smtClean="0"/>
              <a:t>Gastos relacionados a los sistemas de riego y drenaje.</a:t>
            </a:r>
            <a:endParaRPr lang="es-ES" sz="2400" dirty="0"/>
          </a:p>
        </p:txBody>
      </p:sp>
    </p:spTree>
    <p:extLst>
      <p:ext uri="{BB962C8B-B14F-4D97-AF65-F5344CB8AC3E}">
        <p14:creationId xmlns:p14="http://schemas.microsoft.com/office/powerpoint/2010/main" val="38019030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00" y="1187872"/>
            <a:ext cx="14401800" cy="584775"/>
          </a:xfrm>
          <a:prstGeom prst="rect">
            <a:avLst/>
          </a:prstGeom>
          <a:noFill/>
        </p:spPr>
        <p:txBody>
          <a:bodyPr wrap="square" rtlCol="0">
            <a:spAutoFit/>
          </a:bodyPr>
          <a:lstStyle/>
          <a:p>
            <a:pPr algn="ctr"/>
            <a:r>
              <a:rPr lang="es-ES" sz="3200" b="1" dirty="0" smtClean="0">
                <a:solidFill>
                  <a:srgbClr val="FF0000"/>
                </a:solidFill>
                <a:latin typeface="+mn-lt"/>
                <a:cs typeface="Arial" pitchFamily="34" charset="0"/>
              </a:rPr>
              <a:t>RECORDAR</a:t>
            </a:r>
            <a:endParaRPr lang="es-ES" sz="3200" b="1" dirty="0">
              <a:solidFill>
                <a:srgbClr val="FF0000"/>
              </a:solidFill>
              <a:latin typeface="+mn-lt"/>
              <a:cs typeface="Arial" pitchFamily="34" charset="0"/>
            </a:endParaRPr>
          </a:p>
        </p:txBody>
      </p:sp>
      <p:sp>
        <p:nvSpPr>
          <p:cNvPr id="3" name="2 CuadroTexto"/>
          <p:cNvSpPr txBox="1"/>
          <p:nvPr/>
        </p:nvSpPr>
        <p:spPr>
          <a:xfrm>
            <a:off x="100" y="2442780"/>
            <a:ext cx="7848872" cy="3785652"/>
          </a:xfrm>
          <a:prstGeom prst="rect">
            <a:avLst/>
          </a:prstGeom>
          <a:noFill/>
        </p:spPr>
        <p:txBody>
          <a:bodyPr wrap="square" rtlCol="0">
            <a:spAutoFit/>
          </a:bodyPr>
          <a:lstStyle/>
          <a:p>
            <a:pPr lvl="1" algn="just">
              <a:lnSpc>
                <a:spcPct val="200000"/>
              </a:lnSpc>
            </a:pPr>
            <a:r>
              <a:rPr lang="es-EC" sz="2400" dirty="0"/>
              <a:t>En este capítulo es muy importante tener en cuenta que</a:t>
            </a:r>
            <a:r>
              <a:rPr lang="es-EC" sz="2400" dirty="0" smtClean="0"/>
              <a:t>:</a:t>
            </a:r>
          </a:p>
          <a:p>
            <a:pPr marL="800100" lvl="1" indent="-342900" algn="just">
              <a:lnSpc>
                <a:spcPct val="200000"/>
              </a:lnSpc>
              <a:buFont typeface="Wingdings" panose="05000000000000000000" pitchFamily="2" charset="2"/>
              <a:buChar char="ü"/>
            </a:pPr>
            <a:r>
              <a:rPr lang="es-EC" sz="2400" dirty="0" smtClean="0"/>
              <a:t>Los valores monetarios registrados NO DEBEN SER INCLUIDOS en la matriz de gasto en actividades de gestión y protección ambiental porque estos solo tienen relación con los sistemas de riego.</a:t>
            </a:r>
          </a:p>
        </p:txBody>
      </p:sp>
      <p:pic>
        <p:nvPicPr>
          <p:cNvPr id="4" name="Imagen 3"/>
          <p:cNvPicPr>
            <a:picLocks noChangeAspect="1"/>
          </p:cNvPicPr>
          <p:nvPr/>
        </p:nvPicPr>
        <p:blipFill>
          <a:blip r:embed="rId3"/>
          <a:stretch>
            <a:fillRect/>
          </a:stretch>
        </p:blipFill>
        <p:spPr>
          <a:xfrm>
            <a:off x="8425036" y="2344624"/>
            <a:ext cx="4752528" cy="5035936"/>
          </a:xfrm>
          <a:prstGeom prst="rect">
            <a:avLst/>
          </a:prstGeom>
          <a:ln>
            <a:noFill/>
          </a:ln>
          <a:effectLst>
            <a:softEdge rad="112500"/>
          </a:effectLst>
        </p:spPr>
      </p:pic>
    </p:spTree>
    <p:extLst>
      <p:ext uri="{BB962C8B-B14F-4D97-AF65-F5344CB8AC3E}">
        <p14:creationId xmlns:p14="http://schemas.microsoft.com/office/powerpoint/2010/main" val="165019619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6 CuadroTexto"/>
          <p:cNvSpPr txBox="1">
            <a:spLocks noChangeArrowheads="1"/>
          </p:cNvSpPr>
          <p:nvPr/>
        </p:nvSpPr>
        <p:spPr bwMode="auto">
          <a:xfrm>
            <a:off x="792188" y="5423564"/>
            <a:ext cx="12889432" cy="2893100"/>
          </a:xfrm>
          <a:prstGeom prst="rect">
            <a:avLst/>
          </a:prstGeom>
          <a:noFill/>
          <a:ln w="9525">
            <a:noFill/>
            <a:miter lim="800000"/>
            <a:headEnd/>
            <a:tailEnd/>
          </a:ln>
        </p:spPr>
        <p:txBody>
          <a:bodyPr wrap="square">
            <a:spAutoFit/>
          </a:bodyPr>
          <a:lstStyle/>
          <a:p>
            <a:pPr lvl="0" algn="just">
              <a:lnSpc>
                <a:spcPct val="200000"/>
              </a:lnSpc>
            </a:pPr>
            <a:r>
              <a:rPr lang="es-ES" sz="2600" b="1" dirty="0">
                <a:cs typeface="Arial" pitchFamily="34" charset="0"/>
              </a:rPr>
              <a:t>Capítulo VIII – Huella </a:t>
            </a:r>
            <a:r>
              <a:rPr lang="es-ES" sz="2600" b="1" dirty="0" smtClean="0">
                <a:cs typeface="Arial" pitchFamily="34" charset="0"/>
              </a:rPr>
              <a:t>Ecológica</a:t>
            </a:r>
          </a:p>
          <a:p>
            <a:pPr algn="just">
              <a:lnSpc>
                <a:spcPct val="200000"/>
              </a:lnSpc>
            </a:pPr>
            <a:r>
              <a:rPr lang="es-EC" sz="2600" dirty="0" smtClean="0"/>
              <a:t>El </a:t>
            </a:r>
            <a:r>
              <a:rPr lang="es-EC" sz="2600" dirty="0"/>
              <a:t>objetivo de este capítulo es obtener información que nos permita realizar el cálculo de la huella ecológica de las instalaciones de los GADs municipales y provinciales.</a:t>
            </a:r>
          </a:p>
          <a:p>
            <a:pPr lvl="0" algn="just"/>
            <a:endParaRPr lang="es-ES" sz="2600" b="1" dirty="0">
              <a:cs typeface="Arial" pitchFamily="34" charset="0"/>
            </a:endParaRPr>
          </a:p>
        </p:txBody>
      </p:sp>
    </p:spTree>
    <p:extLst>
      <p:ext uri="{BB962C8B-B14F-4D97-AF65-F5344CB8AC3E}">
        <p14:creationId xmlns:p14="http://schemas.microsoft.com/office/powerpoint/2010/main" val="56809483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3"/>
          <a:srcRect l="17320" t="10101" r="15350" b="6601"/>
          <a:stretch/>
        </p:blipFill>
        <p:spPr>
          <a:xfrm>
            <a:off x="72108" y="1044656"/>
            <a:ext cx="10346218" cy="7200000"/>
          </a:xfrm>
          <a:prstGeom prst="rect">
            <a:avLst/>
          </a:prstGeom>
          <a:ln>
            <a:noFill/>
          </a:ln>
        </p:spPr>
      </p:pic>
      <p:sp>
        <p:nvSpPr>
          <p:cNvPr id="3" name="2 CuadroTexto"/>
          <p:cNvSpPr txBox="1"/>
          <p:nvPr/>
        </p:nvSpPr>
        <p:spPr>
          <a:xfrm>
            <a:off x="10418326" y="1827574"/>
            <a:ext cx="3911366" cy="6129050"/>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ü"/>
            </a:pPr>
            <a:r>
              <a:rPr lang="es-EC" sz="2400" dirty="0" smtClean="0"/>
              <a:t>Consumo de agua y energía eléctrica,</a:t>
            </a:r>
          </a:p>
          <a:p>
            <a:pPr marL="285750" indent="-285750" algn="just">
              <a:lnSpc>
                <a:spcPct val="150000"/>
              </a:lnSpc>
              <a:buFont typeface="Wingdings" panose="05000000000000000000" pitchFamily="2" charset="2"/>
              <a:buChar char="ü"/>
            </a:pPr>
            <a:endParaRPr lang="es-EC" sz="2400" dirty="0" smtClean="0"/>
          </a:p>
          <a:p>
            <a:pPr marL="285750" indent="-285750" algn="just">
              <a:lnSpc>
                <a:spcPct val="150000"/>
              </a:lnSpc>
              <a:buFont typeface="Wingdings" panose="05000000000000000000" pitchFamily="2" charset="2"/>
              <a:buChar char="ü"/>
            </a:pPr>
            <a:r>
              <a:rPr lang="es-EC" sz="2400" dirty="0" smtClean="0"/>
              <a:t>Productos maderables,</a:t>
            </a:r>
          </a:p>
          <a:p>
            <a:pPr marL="285750" indent="-285750" algn="just">
              <a:lnSpc>
                <a:spcPct val="150000"/>
              </a:lnSpc>
              <a:buFont typeface="Wingdings" panose="05000000000000000000" pitchFamily="2" charset="2"/>
              <a:buChar char="ü"/>
            </a:pPr>
            <a:endParaRPr lang="es-EC" sz="2400" dirty="0" smtClean="0"/>
          </a:p>
          <a:p>
            <a:pPr marL="285750" indent="-285750" algn="just">
              <a:lnSpc>
                <a:spcPct val="150000"/>
              </a:lnSpc>
              <a:buFont typeface="Wingdings" panose="05000000000000000000" pitchFamily="2" charset="2"/>
              <a:buChar char="ü"/>
            </a:pPr>
            <a:r>
              <a:rPr lang="es-EC" sz="2400" dirty="0" smtClean="0"/>
              <a:t>Cantidad de residuos generada,</a:t>
            </a:r>
          </a:p>
          <a:p>
            <a:pPr marL="285750" indent="-285750" algn="just">
              <a:lnSpc>
                <a:spcPct val="150000"/>
              </a:lnSpc>
              <a:buFont typeface="Wingdings" panose="05000000000000000000" pitchFamily="2" charset="2"/>
              <a:buChar char="ü"/>
            </a:pPr>
            <a:endParaRPr lang="es-EC" sz="2400" dirty="0" smtClean="0"/>
          </a:p>
          <a:p>
            <a:pPr marL="285750" indent="-285750" algn="just">
              <a:lnSpc>
                <a:spcPct val="150000"/>
              </a:lnSpc>
              <a:buFont typeface="Wingdings" panose="05000000000000000000" pitchFamily="2" charset="2"/>
              <a:buChar char="ü"/>
            </a:pPr>
            <a:r>
              <a:rPr lang="es-EC" sz="2400" dirty="0" smtClean="0"/>
              <a:t>Área que ocupa el terreno, el edificio de la institución y sus jardines.</a:t>
            </a:r>
            <a:endParaRPr lang="es-ES" sz="2400" dirty="0"/>
          </a:p>
        </p:txBody>
      </p:sp>
    </p:spTree>
    <p:extLst>
      <p:ext uri="{BB962C8B-B14F-4D97-AF65-F5344CB8AC3E}">
        <p14:creationId xmlns:p14="http://schemas.microsoft.com/office/powerpoint/2010/main" val="329375188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00" y="1187872"/>
            <a:ext cx="14401800" cy="584775"/>
          </a:xfrm>
          <a:prstGeom prst="rect">
            <a:avLst/>
          </a:prstGeom>
          <a:noFill/>
        </p:spPr>
        <p:txBody>
          <a:bodyPr wrap="square" rtlCol="0">
            <a:spAutoFit/>
          </a:bodyPr>
          <a:lstStyle/>
          <a:p>
            <a:pPr algn="ctr"/>
            <a:r>
              <a:rPr lang="es-ES" sz="3200" b="1" dirty="0" smtClean="0">
                <a:solidFill>
                  <a:srgbClr val="FF0000"/>
                </a:solidFill>
                <a:latin typeface="+mn-lt"/>
                <a:cs typeface="Arial" pitchFamily="34" charset="0"/>
              </a:rPr>
              <a:t>RECORDAR</a:t>
            </a:r>
            <a:endParaRPr lang="es-ES" sz="3200" b="1" dirty="0">
              <a:solidFill>
                <a:srgbClr val="FF0000"/>
              </a:solidFill>
              <a:latin typeface="+mn-lt"/>
              <a:cs typeface="Arial" pitchFamily="34" charset="0"/>
            </a:endParaRPr>
          </a:p>
        </p:txBody>
      </p:sp>
      <p:sp>
        <p:nvSpPr>
          <p:cNvPr id="4" name="Rectángulo 3"/>
          <p:cNvSpPr/>
          <p:nvPr/>
        </p:nvSpPr>
        <p:spPr>
          <a:xfrm>
            <a:off x="360140" y="2086223"/>
            <a:ext cx="13681520" cy="4524315"/>
          </a:xfrm>
          <a:prstGeom prst="rect">
            <a:avLst/>
          </a:prstGeom>
        </p:spPr>
        <p:txBody>
          <a:bodyPr wrap="square">
            <a:spAutoFit/>
          </a:bodyPr>
          <a:lstStyle/>
          <a:p>
            <a:pPr algn="ctr">
              <a:lnSpc>
                <a:spcPct val="150000"/>
              </a:lnSpc>
              <a:spcAft>
                <a:spcPts val="0"/>
              </a:spcAft>
            </a:pPr>
            <a:r>
              <a:rPr lang="es-EC" sz="2400" dirty="0" smtClean="0">
                <a:latin typeface="Calibri" panose="020F0502020204030204" pitchFamily="34" charset="0"/>
                <a:ea typeface="Calibri" panose="020F0502020204030204" pitchFamily="34" charset="0"/>
                <a:cs typeface="Calibri" panose="020F0502020204030204" pitchFamily="34" charset="0"/>
              </a:rPr>
              <a:t>ABSOLUTAMENTE </a:t>
            </a:r>
            <a:r>
              <a:rPr lang="es-EC" sz="2400" dirty="0">
                <a:latin typeface="Calibri" panose="020F0502020204030204" pitchFamily="34" charset="0"/>
                <a:ea typeface="Calibri" panose="020F0502020204030204" pitchFamily="34" charset="0"/>
                <a:cs typeface="Calibri" panose="020F0502020204030204" pitchFamily="34" charset="0"/>
              </a:rPr>
              <a:t>TODAS LAS CELDAS DEL FORMULARIO DEBEN SER LLENADAS.</a:t>
            </a:r>
            <a:endParaRPr lang="es-EC" sz="2400" dirty="0">
              <a:latin typeface="Calibri" panose="020F0502020204030204" pitchFamily="34" charset="0"/>
              <a:ea typeface="Calibri" panose="020F0502020204030204" pitchFamily="34" charset="0"/>
              <a:cs typeface="Times New Roman" panose="02020603050405020304" pitchFamily="18" charset="0"/>
            </a:endParaRPr>
          </a:p>
          <a:p>
            <a:pPr algn="ctr">
              <a:lnSpc>
                <a:spcPct val="150000"/>
              </a:lnSpc>
              <a:spcAft>
                <a:spcPts val="0"/>
              </a:spcAft>
            </a:pPr>
            <a:r>
              <a:rPr lang="es-EC" sz="2400" dirty="0">
                <a:latin typeface="Calibri" panose="020F0502020204030204" pitchFamily="34" charset="0"/>
                <a:ea typeface="Calibri" panose="020F0502020204030204" pitchFamily="34" charset="0"/>
                <a:cs typeface="Calibri" panose="020F0502020204030204" pitchFamily="34" charset="0"/>
              </a:rPr>
              <a:t>EN LAS PREGUNTAS QUE POR SECUENCIA NO SEAN CONTESTADAS, DEBEN MARCARSE LAS CELDAS EXISTENTES CON ALGUN TIPO DE MARCA, ANULANDO CUALQUIER OTRA POSIBLE RESPUESTA.</a:t>
            </a:r>
            <a:endParaRPr lang="es-EC" sz="2400" dirty="0">
              <a:latin typeface="Calibri" panose="020F0502020204030204" pitchFamily="34" charset="0"/>
              <a:ea typeface="Calibri" panose="020F0502020204030204" pitchFamily="34" charset="0"/>
              <a:cs typeface="Times New Roman" panose="02020603050405020304" pitchFamily="18" charset="0"/>
            </a:endParaRPr>
          </a:p>
          <a:p>
            <a:pPr algn="ctr">
              <a:lnSpc>
                <a:spcPct val="150000"/>
              </a:lnSpc>
              <a:spcAft>
                <a:spcPts val="0"/>
              </a:spcAft>
            </a:pPr>
            <a:r>
              <a:rPr lang="es-EC" sz="2400" dirty="0">
                <a:latin typeface="Calibri" panose="020F0502020204030204" pitchFamily="34" charset="0"/>
                <a:ea typeface="Calibri" panose="020F0502020204030204" pitchFamily="34" charset="0"/>
                <a:cs typeface="Calibri" panose="020F0502020204030204" pitchFamily="34" charset="0"/>
              </a:rPr>
              <a:t>ADEMÁS…</a:t>
            </a:r>
            <a:endParaRPr lang="es-EC" sz="2400" dirty="0">
              <a:latin typeface="Calibri" panose="020F0502020204030204" pitchFamily="34" charset="0"/>
              <a:ea typeface="Calibri" panose="020F0502020204030204" pitchFamily="34" charset="0"/>
              <a:cs typeface="Times New Roman" panose="02020603050405020304" pitchFamily="18" charset="0"/>
            </a:endParaRPr>
          </a:p>
          <a:p>
            <a:pPr algn="ctr">
              <a:lnSpc>
                <a:spcPct val="150000"/>
              </a:lnSpc>
              <a:spcAft>
                <a:spcPts val="0"/>
              </a:spcAft>
            </a:pPr>
            <a:r>
              <a:rPr lang="es-EC" sz="2400" dirty="0">
                <a:latin typeface="Calibri" panose="020F0502020204030204" pitchFamily="34" charset="0"/>
                <a:ea typeface="Calibri" panose="020F0502020204030204" pitchFamily="34" charset="0"/>
                <a:cs typeface="Calibri" panose="020F0502020204030204" pitchFamily="34" charset="0"/>
              </a:rPr>
              <a:t>LA CODIFICACIÓN PARA RESPUESTAS </a:t>
            </a:r>
            <a:endParaRPr lang="es-EC" sz="2400" dirty="0">
              <a:latin typeface="Calibri" panose="020F0502020204030204" pitchFamily="34" charset="0"/>
              <a:ea typeface="Calibri" panose="020F0502020204030204" pitchFamily="34" charset="0"/>
              <a:cs typeface="Times New Roman" panose="02020603050405020304" pitchFamily="18" charset="0"/>
            </a:endParaRPr>
          </a:p>
          <a:p>
            <a:pPr algn="ctr">
              <a:lnSpc>
                <a:spcPct val="150000"/>
              </a:lnSpc>
              <a:spcAft>
                <a:spcPts val="0"/>
              </a:spcAft>
            </a:pPr>
            <a:r>
              <a:rPr lang="es-EC" sz="2400" dirty="0">
                <a:latin typeface="Calibri" panose="020F0502020204030204" pitchFamily="34" charset="0"/>
                <a:ea typeface="Calibri" panose="020F0502020204030204" pitchFamily="34" charset="0"/>
                <a:cs typeface="Calibri" panose="020F0502020204030204" pitchFamily="34" charset="0"/>
              </a:rPr>
              <a:t>NO CONTESTA/NO INFORMA ES (-1) Y PARA NO SABE (-2).</a:t>
            </a:r>
            <a:endParaRPr lang="es-EC" sz="2400" dirty="0">
              <a:latin typeface="Calibri" panose="020F0502020204030204" pitchFamily="34" charset="0"/>
              <a:ea typeface="Calibri" panose="020F0502020204030204" pitchFamily="34" charset="0"/>
              <a:cs typeface="Times New Roman" panose="02020603050405020304" pitchFamily="18" charset="0"/>
            </a:endParaRPr>
          </a:p>
          <a:p>
            <a:pPr algn="ctr">
              <a:lnSpc>
                <a:spcPct val="150000"/>
              </a:lnSpc>
              <a:spcAft>
                <a:spcPts val="0"/>
              </a:spcAft>
            </a:pPr>
            <a:r>
              <a:rPr lang="es-EC" sz="2400" dirty="0">
                <a:latin typeface="Calibri" panose="020F0502020204030204" pitchFamily="34" charset="0"/>
                <a:ea typeface="Calibri" panose="020F0502020204030204" pitchFamily="34" charset="0"/>
                <a:cs typeface="Calibri" panose="020F0502020204030204" pitchFamily="34" charset="0"/>
              </a:rPr>
              <a:t>ESTOS CÓDIGOS SIRVEN PARA DIFERENCIAR LAS PREGUNTAS QUE NO PUEDEN SER CONTESTADAS DE LAS QUE NO SE CONTESTAN POR FALTA DE INFORMACIÓN U OTRAS CIRCUNSTANCIAS.</a:t>
            </a:r>
            <a:endParaRPr lang="es-EC"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9165772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00" y="1187872"/>
            <a:ext cx="14401800" cy="584775"/>
          </a:xfrm>
          <a:prstGeom prst="rect">
            <a:avLst/>
          </a:prstGeom>
          <a:noFill/>
        </p:spPr>
        <p:txBody>
          <a:bodyPr wrap="square" rtlCol="0">
            <a:spAutoFit/>
          </a:bodyPr>
          <a:lstStyle/>
          <a:p>
            <a:pPr algn="ctr"/>
            <a:r>
              <a:rPr lang="es-ES" sz="3200" b="1" dirty="0" smtClean="0">
                <a:solidFill>
                  <a:srgbClr val="FF0000"/>
                </a:solidFill>
                <a:latin typeface="+mn-lt"/>
                <a:cs typeface="Arial" pitchFamily="34" charset="0"/>
              </a:rPr>
              <a:t>RECORDAR</a:t>
            </a:r>
            <a:endParaRPr lang="es-ES" sz="3200" b="1" dirty="0">
              <a:solidFill>
                <a:srgbClr val="FF0000"/>
              </a:solidFill>
              <a:latin typeface="+mn-lt"/>
              <a:cs typeface="Arial" pitchFamily="34" charset="0"/>
            </a:endParaRPr>
          </a:p>
        </p:txBody>
      </p:sp>
      <p:sp>
        <p:nvSpPr>
          <p:cNvPr id="3" name="2 CuadroTexto"/>
          <p:cNvSpPr txBox="1"/>
          <p:nvPr/>
        </p:nvSpPr>
        <p:spPr>
          <a:xfrm>
            <a:off x="100" y="2442780"/>
            <a:ext cx="7848872" cy="3785652"/>
          </a:xfrm>
          <a:prstGeom prst="rect">
            <a:avLst/>
          </a:prstGeom>
          <a:noFill/>
        </p:spPr>
        <p:txBody>
          <a:bodyPr wrap="square" rtlCol="0">
            <a:spAutoFit/>
          </a:bodyPr>
          <a:lstStyle/>
          <a:p>
            <a:pPr lvl="1" algn="just">
              <a:lnSpc>
                <a:spcPct val="200000"/>
              </a:lnSpc>
            </a:pPr>
            <a:r>
              <a:rPr lang="es-EC" sz="2400" dirty="0"/>
              <a:t>En este capítulo es muy importante tener en cuenta que</a:t>
            </a:r>
            <a:r>
              <a:rPr lang="es-EC" sz="2400" dirty="0" smtClean="0"/>
              <a:t>:</a:t>
            </a:r>
          </a:p>
          <a:p>
            <a:pPr marL="800100" lvl="1" indent="-342900" algn="just">
              <a:lnSpc>
                <a:spcPct val="200000"/>
              </a:lnSpc>
              <a:buFont typeface="Wingdings" panose="05000000000000000000" pitchFamily="2" charset="2"/>
              <a:buChar char="ü"/>
            </a:pPr>
            <a:r>
              <a:rPr lang="es-EC" sz="2400" dirty="0" smtClean="0"/>
              <a:t>Los valores que se registren por consumo y pago de agua potable y energía eléctrica deben ser verificados con las planillas. De esta forma evitamos que se ingrese información estimada dentro del formulario.</a:t>
            </a:r>
          </a:p>
        </p:txBody>
      </p:sp>
      <p:pic>
        <p:nvPicPr>
          <p:cNvPr id="5" name="Imagen 4"/>
          <p:cNvPicPr>
            <a:picLocks noChangeAspect="1"/>
          </p:cNvPicPr>
          <p:nvPr/>
        </p:nvPicPr>
        <p:blipFill>
          <a:blip r:embed="rId3"/>
          <a:stretch>
            <a:fillRect/>
          </a:stretch>
        </p:blipFill>
        <p:spPr>
          <a:xfrm>
            <a:off x="9505156" y="2123976"/>
            <a:ext cx="3623446" cy="5268491"/>
          </a:xfrm>
          <a:prstGeom prst="rect">
            <a:avLst/>
          </a:prstGeom>
          <a:ln>
            <a:noFill/>
          </a:ln>
          <a:effectLst>
            <a:softEdge rad="112500"/>
          </a:effectLst>
        </p:spPr>
      </p:pic>
    </p:spTree>
    <p:extLst>
      <p:ext uri="{BB962C8B-B14F-4D97-AF65-F5344CB8AC3E}">
        <p14:creationId xmlns:p14="http://schemas.microsoft.com/office/powerpoint/2010/main" val="313211908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11"/>
          <p:cNvPicPr>
            <a:picLocks noChangeAspect="1"/>
          </p:cNvPicPr>
          <p:nvPr/>
        </p:nvPicPr>
        <p:blipFill rotWithShape="1">
          <a:blip r:embed="rId2"/>
          <a:srcRect l="35400" t="54362" r="2954" b="20196"/>
          <a:stretch/>
        </p:blipFill>
        <p:spPr>
          <a:xfrm>
            <a:off x="8713068" y="5652368"/>
            <a:ext cx="5472608" cy="2520280"/>
          </a:xfrm>
          <a:prstGeom prst="rect">
            <a:avLst/>
          </a:prstGeom>
        </p:spPr>
      </p:pic>
      <p:pic>
        <p:nvPicPr>
          <p:cNvPr id="9" name="Imagen 8"/>
          <p:cNvPicPr>
            <a:picLocks noChangeAspect="1"/>
          </p:cNvPicPr>
          <p:nvPr/>
        </p:nvPicPr>
        <p:blipFill rotWithShape="1">
          <a:blip r:embed="rId3"/>
          <a:srcRect l="13498" t="20197" r="11876" b="46365"/>
          <a:stretch/>
        </p:blipFill>
        <p:spPr>
          <a:xfrm>
            <a:off x="8425036" y="2059011"/>
            <a:ext cx="5760640" cy="2880320"/>
          </a:xfrm>
          <a:prstGeom prst="rect">
            <a:avLst/>
          </a:prstGeom>
        </p:spPr>
      </p:pic>
      <p:pic>
        <p:nvPicPr>
          <p:cNvPr id="2" name="Imagen 1"/>
          <p:cNvPicPr>
            <a:picLocks noChangeAspect="1"/>
          </p:cNvPicPr>
          <p:nvPr/>
        </p:nvPicPr>
        <p:blipFill rotWithShape="1">
          <a:blip r:embed="rId4"/>
          <a:srcRect l="6199" t="8566" r="3764" b="34008"/>
          <a:stretch/>
        </p:blipFill>
        <p:spPr>
          <a:xfrm>
            <a:off x="144116" y="2123976"/>
            <a:ext cx="7992888" cy="5688632"/>
          </a:xfrm>
          <a:prstGeom prst="rect">
            <a:avLst/>
          </a:prstGeom>
        </p:spPr>
      </p:pic>
      <p:cxnSp>
        <p:nvCxnSpPr>
          <p:cNvPr id="6" name="Conector recto de flecha 5"/>
          <p:cNvCxnSpPr/>
          <p:nvPr/>
        </p:nvCxnSpPr>
        <p:spPr>
          <a:xfrm flipV="1">
            <a:off x="3096444" y="3924176"/>
            <a:ext cx="5328592" cy="122413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8" name="Conector recto de flecha 7"/>
          <p:cNvCxnSpPr/>
          <p:nvPr/>
        </p:nvCxnSpPr>
        <p:spPr>
          <a:xfrm>
            <a:off x="7128892" y="7596584"/>
            <a:ext cx="2736304"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3" name="Rectángulo 12"/>
          <p:cNvSpPr/>
          <p:nvPr/>
        </p:nvSpPr>
        <p:spPr>
          <a:xfrm>
            <a:off x="11881420" y="2916064"/>
            <a:ext cx="1224136" cy="50405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4" name="Rectángulo 13"/>
          <p:cNvSpPr/>
          <p:nvPr/>
        </p:nvSpPr>
        <p:spPr>
          <a:xfrm>
            <a:off x="12568844" y="7380560"/>
            <a:ext cx="1224136" cy="43204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6" name="6 CuadroTexto"/>
          <p:cNvSpPr txBox="1">
            <a:spLocks noChangeArrowheads="1"/>
          </p:cNvSpPr>
          <p:nvPr/>
        </p:nvSpPr>
        <p:spPr bwMode="auto">
          <a:xfrm>
            <a:off x="648172" y="959068"/>
            <a:ext cx="13177464" cy="780470"/>
          </a:xfrm>
          <a:prstGeom prst="rect">
            <a:avLst/>
          </a:prstGeom>
          <a:noFill/>
          <a:ln w="9525">
            <a:noFill/>
            <a:miter lim="800000"/>
            <a:headEnd/>
            <a:tailEnd/>
          </a:ln>
        </p:spPr>
        <p:txBody>
          <a:bodyPr wrap="square">
            <a:spAutoFit/>
          </a:bodyPr>
          <a:lstStyle/>
          <a:p>
            <a:pPr lvl="0" algn="just">
              <a:lnSpc>
                <a:spcPct val="200000"/>
              </a:lnSpc>
            </a:pPr>
            <a:r>
              <a:rPr lang="es-EC" sz="2600" b="1" dirty="0">
                <a:cs typeface="Arial" pitchFamily="34" charset="0"/>
              </a:rPr>
              <a:t>Planillas Litoral (Energía)</a:t>
            </a:r>
            <a:endParaRPr lang="es-ES" sz="2600" b="1" dirty="0">
              <a:cs typeface="Arial" pitchFamily="34" charset="0"/>
            </a:endParaRPr>
          </a:p>
        </p:txBody>
      </p:sp>
    </p:spTree>
    <p:extLst>
      <p:ext uri="{BB962C8B-B14F-4D97-AF65-F5344CB8AC3E}">
        <p14:creationId xmlns:p14="http://schemas.microsoft.com/office/powerpoint/2010/main" val="113550724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rotWithShape="1">
          <a:blip r:embed="rId2"/>
          <a:srcRect l="23232" t="8566" r="6198" b="45639"/>
          <a:stretch/>
        </p:blipFill>
        <p:spPr>
          <a:xfrm>
            <a:off x="576164" y="2283453"/>
            <a:ext cx="6264696" cy="4536504"/>
          </a:xfrm>
          <a:prstGeom prst="rect">
            <a:avLst/>
          </a:prstGeom>
        </p:spPr>
      </p:pic>
      <p:sp>
        <p:nvSpPr>
          <p:cNvPr id="13" name="Rectángulo 12"/>
          <p:cNvSpPr/>
          <p:nvPr/>
        </p:nvSpPr>
        <p:spPr>
          <a:xfrm>
            <a:off x="4092488" y="5940400"/>
            <a:ext cx="2604356" cy="86409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6" name="6 CuadroTexto"/>
          <p:cNvSpPr txBox="1">
            <a:spLocks noChangeArrowheads="1"/>
          </p:cNvSpPr>
          <p:nvPr/>
        </p:nvSpPr>
        <p:spPr bwMode="auto">
          <a:xfrm>
            <a:off x="648172" y="959068"/>
            <a:ext cx="13177464" cy="780470"/>
          </a:xfrm>
          <a:prstGeom prst="rect">
            <a:avLst/>
          </a:prstGeom>
          <a:noFill/>
          <a:ln w="9525">
            <a:noFill/>
            <a:miter lim="800000"/>
            <a:headEnd/>
            <a:tailEnd/>
          </a:ln>
        </p:spPr>
        <p:txBody>
          <a:bodyPr wrap="square">
            <a:spAutoFit/>
          </a:bodyPr>
          <a:lstStyle/>
          <a:p>
            <a:pPr lvl="0" algn="just">
              <a:lnSpc>
                <a:spcPct val="200000"/>
              </a:lnSpc>
            </a:pPr>
            <a:r>
              <a:rPr lang="es-EC" sz="2600" b="1" dirty="0" smtClean="0">
                <a:cs typeface="Arial" pitchFamily="34" charset="0"/>
              </a:rPr>
              <a:t>Planillas Litoral (Agua)</a:t>
            </a:r>
            <a:endParaRPr lang="es-ES" sz="2600" b="1" dirty="0">
              <a:cs typeface="Arial" pitchFamily="34" charset="0"/>
            </a:endParaRPr>
          </a:p>
        </p:txBody>
      </p:sp>
      <p:pic>
        <p:nvPicPr>
          <p:cNvPr id="4" name="Imagen 3"/>
          <p:cNvPicPr>
            <a:picLocks noChangeAspect="1"/>
          </p:cNvPicPr>
          <p:nvPr/>
        </p:nvPicPr>
        <p:blipFill rotWithShape="1">
          <a:blip r:embed="rId3"/>
          <a:srcRect l="12687" t="9292" r="16743" b="26012"/>
          <a:stretch/>
        </p:blipFill>
        <p:spPr>
          <a:xfrm>
            <a:off x="7344916" y="1547912"/>
            <a:ext cx="6264696" cy="6408712"/>
          </a:xfrm>
          <a:prstGeom prst="rect">
            <a:avLst/>
          </a:prstGeom>
        </p:spPr>
      </p:pic>
      <p:sp>
        <p:nvSpPr>
          <p:cNvPr id="15" name="Rectángulo 14"/>
          <p:cNvSpPr/>
          <p:nvPr/>
        </p:nvSpPr>
        <p:spPr>
          <a:xfrm>
            <a:off x="9865196" y="1551406"/>
            <a:ext cx="864096" cy="73204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7" name="Rectángulo 16"/>
          <p:cNvSpPr/>
          <p:nvPr/>
        </p:nvSpPr>
        <p:spPr>
          <a:xfrm>
            <a:off x="7350900" y="6372448"/>
            <a:ext cx="3162367" cy="158417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Tree>
    <p:extLst>
      <p:ext uri="{BB962C8B-B14F-4D97-AF65-F5344CB8AC3E}">
        <p14:creationId xmlns:p14="http://schemas.microsoft.com/office/powerpoint/2010/main" val="164626899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p:cNvPicPr>
            <a:picLocks noChangeAspect="1"/>
          </p:cNvPicPr>
          <p:nvPr/>
        </p:nvPicPr>
        <p:blipFill rotWithShape="1">
          <a:blip r:embed="rId2"/>
          <a:srcRect l="8632" t="28879" r="19987" b="58012"/>
          <a:stretch/>
        </p:blipFill>
        <p:spPr>
          <a:xfrm>
            <a:off x="7348264" y="5414365"/>
            <a:ext cx="6336704" cy="1296145"/>
          </a:xfrm>
          <a:prstGeom prst="rect">
            <a:avLst/>
          </a:prstGeom>
        </p:spPr>
      </p:pic>
      <p:pic>
        <p:nvPicPr>
          <p:cNvPr id="2" name="Imagen 1"/>
          <p:cNvPicPr>
            <a:picLocks noChangeAspect="1"/>
          </p:cNvPicPr>
          <p:nvPr/>
        </p:nvPicPr>
        <p:blipFill rotWithShape="1">
          <a:blip r:embed="rId3"/>
          <a:srcRect l="7821" t="17226" r="8631" b="8487"/>
          <a:stretch/>
        </p:blipFill>
        <p:spPr>
          <a:xfrm>
            <a:off x="101419" y="1731469"/>
            <a:ext cx="6451409" cy="6388775"/>
          </a:xfrm>
          <a:prstGeom prst="rect">
            <a:avLst/>
          </a:prstGeom>
        </p:spPr>
      </p:pic>
      <p:cxnSp>
        <p:nvCxnSpPr>
          <p:cNvPr id="6" name="Conector recto de flecha 5"/>
          <p:cNvCxnSpPr/>
          <p:nvPr/>
        </p:nvCxnSpPr>
        <p:spPr>
          <a:xfrm flipV="1">
            <a:off x="5616724" y="3823615"/>
            <a:ext cx="2310952" cy="113672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8" name="Conector recto de flecha 7"/>
          <p:cNvCxnSpPr/>
          <p:nvPr/>
        </p:nvCxnSpPr>
        <p:spPr>
          <a:xfrm>
            <a:off x="2599084" y="4275790"/>
            <a:ext cx="4749180" cy="137657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4" name="Grupo 3"/>
          <p:cNvGrpSpPr/>
          <p:nvPr/>
        </p:nvGrpSpPr>
        <p:grpSpPr>
          <a:xfrm>
            <a:off x="8068344" y="1215921"/>
            <a:ext cx="5616624" cy="3744417"/>
            <a:chOff x="7380920" y="2484016"/>
            <a:chExt cx="5616624" cy="3744417"/>
          </a:xfrm>
        </p:grpSpPr>
        <p:pic>
          <p:nvPicPr>
            <p:cNvPr id="3" name="Imagen 2"/>
            <p:cNvPicPr>
              <a:picLocks noChangeAspect="1"/>
            </p:cNvPicPr>
            <p:nvPr/>
          </p:nvPicPr>
          <p:blipFill rotWithShape="1">
            <a:blip r:embed="rId4"/>
            <a:srcRect l="15931" t="40532" r="20799" b="21595"/>
            <a:stretch/>
          </p:blipFill>
          <p:spPr>
            <a:xfrm>
              <a:off x="7380920" y="2484016"/>
              <a:ext cx="5616624" cy="3744417"/>
            </a:xfrm>
            <a:prstGeom prst="rect">
              <a:avLst/>
            </a:prstGeom>
          </p:spPr>
        </p:pic>
        <p:sp>
          <p:nvSpPr>
            <p:cNvPr id="13" name="Rectángulo 12"/>
            <p:cNvSpPr/>
            <p:nvPr/>
          </p:nvSpPr>
          <p:spPr>
            <a:xfrm>
              <a:off x="8745724" y="5624319"/>
              <a:ext cx="4251820" cy="60411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grpSp>
      <p:sp>
        <p:nvSpPr>
          <p:cNvPr id="14" name="Rectángulo 13"/>
          <p:cNvSpPr/>
          <p:nvPr/>
        </p:nvSpPr>
        <p:spPr>
          <a:xfrm>
            <a:off x="12169452" y="6119040"/>
            <a:ext cx="1515516" cy="5914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6" name="6 CuadroTexto"/>
          <p:cNvSpPr txBox="1">
            <a:spLocks noChangeArrowheads="1"/>
          </p:cNvSpPr>
          <p:nvPr/>
        </p:nvSpPr>
        <p:spPr bwMode="auto">
          <a:xfrm>
            <a:off x="648172" y="959068"/>
            <a:ext cx="13177464" cy="780470"/>
          </a:xfrm>
          <a:prstGeom prst="rect">
            <a:avLst/>
          </a:prstGeom>
          <a:noFill/>
          <a:ln w="9525">
            <a:noFill/>
            <a:miter lim="800000"/>
            <a:headEnd/>
            <a:tailEnd/>
          </a:ln>
        </p:spPr>
        <p:txBody>
          <a:bodyPr wrap="square">
            <a:spAutoFit/>
          </a:bodyPr>
          <a:lstStyle/>
          <a:p>
            <a:pPr lvl="0" algn="just">
              <a:lnSpc>
                <a:spcPct val="200000"/>
              </a:lnSpc>
            </a:pPr>
            <a:r>
              <a:rPr lang="es-EC" sz="2600" b="1" dirty="0">
                <a:cs typeface="Arial" pitchFamily="34" charset="0"/>
              </a:rPr>
              <a:t>Planillas Sur (Energía)</a:t>
            </a:r>
            <a:endParaRPr lang="es-ES" sz="2600" b="1" dirty="0">
              <a:cs typeface="Arial" pitchFamily="34" charset="0"/>
            </a:endParaRPr>
          </a:p>
        </p:txBody>
      </p:sp>
    </p:spTree>
    <p:extLst>
      <p:ext uri="{BB962C8B-B14F-4D97-AF65-F5344CB8AC3E}">
        <p14:creationId xmlns:p14="http://schemas.microsoft.com/office/powerpoint/2010/main" val="198521529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l="17034" t="19665" r="44031" b="53387"/>
          <a:stretch/>
        </p:blipFill>
        <p:spPr>
          <a:xfrm>
            <a:off x="9350035" y="4717323"/>
            <a:ext cx="3456384" cy="2664296"/>
          </a:xfrm>
          <a:prstGeom prst="rect">
            <a:avLst/>
          </a:prstGeom>
        </p:spPr>
      </p:pic>
      <p:pic>
        <p:nvPicPr>
          <p:cNvPr id="3" name="Imagen 2"/>
          <p:cNvPicPr>
            <a:picLocks noChangeAspect="1"/>
          </p:cNvPicPr>
          <p:nvPr/>
        </p:nvPicPr>
        <p:blipFill rotWithShape="1">
          <a:blip r:embed="rId3"/>
          <a:srcRect l="25957" t="10197" r="-291" b="73052"/>
          <a:stretch/>
        </p:blipFill>
        <p:spPr>
          <a:xfrm>
            <a:off x="7835872" y="1979959"/>
            <a:ext cx="6598890" cy="1656184"/>
          </a:xfrm>
          <a:prstGeom prst="rect">
            <a:avLst/>
          </a:prstGeom>
        </p:spPr>
      </p:pic>
      <p:pic>
        <p:nvPicPr>
          <p:cNvPr id="2" name="Imagen 1"/>
          <p:cNvPicPr>
            <a:picLocks noChangeAspect="1"/>
          </p:cNvPicPr>
          <p:nvPr/>
        </p:nvPicPr>
        <p:blipFill rotWithShape="1">
          <a:blip r:embed="rId4"/>
          <a:srcRect l="11065" t="12799" r="6198" b="32820"/>
          <a:stretch/>
        </p:blipFill>
        <p:spPr>
          <a:xfrm>
            <a:off x="248275" y="1979959"/>
            <a:ext cx="7344816" cy="5400601"/>
          </a:xfrm>
          <a:prstGeom prst="rect">
            <a:avLst/>
          </a:prstGeom>
        </p:spPr>
      </p:pic>
      <p:cxnSp>
        <p:nvCxnSpPr>
          <p:cNvPr id="6" name="Conector recto de flecha 5"/>
          <p:cNvCxnSpPr/>
          <p:nvPr/>
        </p:nvCxnSpPr>
        <p:spPr>
          <a:xfrm flipV="1">
            <a:off x="2385890" y="3348112"/>
            <a:ext cx="5499086" cy="252028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8" name="Conector recto de flecha 7"/>
          <p:cNvCxnSpPr/>
          <p:nvPr/>
        </p:nvCxnSpPr>
        <p:spPr>
          <a:xfrm>
            <a:off x="6516824" y="5256324"/>
            <a:ext cx="2736304"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3" name="Rectángulo 12"/>
          <p:cNvSpPr/>
          <p:nvPr/>
        </p:nvSpPr>
        <p:spPr>
          <a:xfrm>
            <a:off x="7884976" y="2688567"/>
            <a:ext cx="4932548" cy="50405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4" name="Rectángulo 13"/>
          <p:cNvSpPr/>
          <p:nvPr/>
        </p:nvSpPr>
        <p:spPr>
          <a:xfrm>
            <a:off x="9221688" y="6915901"/>
            <a:ext cx="3163787" cy="43204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6" name="6 CuadroTexto"/>
          <p:cNvSpPr txBox="1">
            <a:spLocks noChangeArrowheads="1"/>
          </p:cNvSpPr>
          <p:nvPr/>
        </p:nvSpPr>
        <p:spPr bwMode="auto">
          <a:xfrm>
            <a:off x="648172" y="959068"/>
            <a:ext cx="13177464" cy="780470"/>
          </a:xfrm>
          <a:prstGeom prst="rect">
            <a:avLst/>
          </a:prstGeom>
          <a:noFill/>
          <a:ln w="9525">
            <a:noFill/>
            <a:miter lim="800000"/>
            <a:headEnd/>
            <a:tailEnd/>
          </a:ln>
        </p:spPr>
        <p:txBody>
          <a:bodyPr wrap="square">
            <a:spAutoFit/>
          </a:bodyPr>
          <a:lstStyle/>
          <a:p>
            <a:pPr lvl="0" algn="just">
              <a:lnSpc>
                <a:spcPct val="200000"/>
              </a:lnSpc>
            </a:pPr>
            <a:r>
              <a:rPr lang="es-EC" sz="2600" b="1" dirty="0">
                <a:cs typeface="Arial" pitchFamily="34" charset="0"/>
              </a:rPr>
              <a:t>Planillas Sur (Agua)</a:t>
            </a:r>
            <a:endParaRPr lang="es-ES" sz="2600" b="1" dirty="0">
              <a:cs typeface="Arial" pitchFamily="34" charset="0"/>
            </a:endParaRPr>
          </a:p>
        </p:txBody>
      </p:sp>
    </p:spTree>
    <p:extLst>
      <p:ext uri="{BB962C8B-B14F-4D97-AF65-F5344CB8AC3E}">
        <p14:creationId xmlns:p14="http://schemas.microsoft.com/office/powerpoint/2010/main" val="26515565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6 CuadroTexto"/>
          <p:cNvSpPr txBox="1">
            <a:spLocks noChangeArrowheads="1"/>
          </p:cNvSpPr>
          <p:nvPr/>
        </p:nvSpPr>
        <p:spPr bwMode="auto">
          <a:xfrm>
            <a:off x="864196" y="6948513"/>
            <a:ext cx="13177464" cy="492443"/>
          </a:xfrm>
          <a:prstGeom prst="rect">
            <a:avLst/>
          </a:prstGeom>
          <a:noFill/>
          <a:ln w="9525">
            <a:noFill/>
            <a:miter lim="800000"/>
            <a:headEnd/>
            <a:tailEnd/>
          </a:ln>
        </p:spPr>
        <p:txBody>
          <a:bodyPr wrap="square">
            <a:spAutoFit/>
          </a:bodyPr>
          <a:lstStyle/>
          <a:p>
            <a:pPr lvl="0">
              <a:defRPr/>
            </a:pPr>
            <a:r>
              <a:rPr lang="es-EC" sz="2600" b="1" dirty="0" smtClean="0">
                <a:latin typeface="+mj-lt"/>
                <a:cs typeface="Arial" pitchFamily="34" charset="0"/>
              </a:rPr>
              <a:t>Para uso del INEC</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6 CuadroTexto"/>
          <p:cNvSpPr txBox="1">
            <a:spLocks noChangeArrowheads="1"/>
          </p:cNvSpPr>
          <p:nvPr/>
        </p:nvSpPr>
        <p:spPr bwMode="auto">
          <a:xfrm>
            <a:off x="1080220" y="6516464"/>
            <a:ext cx="12601400" cy="492443"/>
          </a:xfrm>
          <a:prstGeom prst="rect">
            <a:avLst/>
          </a:prstGeom>
          <a:noFill/>
          <a:ln w="9525">
            <a:noFill/>
            <a:miter lim="800000"/>
            <a:headEnd/>
            <a:tailEnd/>
          </a:ln>
        </p:spPr>
        <p:txBody>
          <a:bodyPr wrap="square">
            <a:spAutoFit/>
          </a:bodyPr>
          <a:lstStyle/>
          <a:p>
            <a:pPr lvl="0" algn="just"/>
            <a:r>
              <a:rPr lang="es-ES" sz="2600" b="1" dirty="0">
                <a:cs typeface="Arial" pitchFamily="34" charset="0"/>
              </a:rPr>
              <a:t>Parte final del </a:t>
            </a:r>
            <a:r>
              <a:rPr lang="es-ES" sz="2600" b="1" dirty="0" smtClean="0">
                <a:cs typeface="Arial" pitchFamily="34" charset="0"/>
              </a:rPr>
              <a:t>formulario</a:t>
            </a:r>
            <a:endParaRPr lang="es-ES" sz="2600" b="1" dirty="0">
              <a:cs typeface="Arial" pitchFamily="34" charset="0"/>
            </a:endParaRPr>
          </a:p>
        </p:txBody>
      </p:sp>
    </p:spTree>
    <p:extLst>
      <p:ext uri="{BB962C8B-B14F-4D97-AF65-F5344CB8AC3E}">
        <p14:creationId xmlns:p14="http://schemas.microsoft.com/office/powerpoint/2010/main" val="275824944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72008" y="1979960"/>
            <a:ext cx="5112668" cy="830997"/>
          </a:xfrm>
          <a:prstGeom prst="rect">
            <a:avLst/>
          </a:prstGeom>
          <a:noFill/>
        </p:spPr>
        <p:txBody>
          <a:bodyPr wrap="square" rtlCol="0">
            <a:spAutoFit/>
          </a:bodyPr>
          <a:lstStyle/>
          <a:p>
            <a:pPr algn="ctr"/>
            <a:r>
              <a:rPr lang="es-ES" sz="2400" b="1" dirty="0" smtClean="0">
                <a:latin typeface="Arial" pitchFamily="34" charset="0"/>
                <a:cs typeface="Arial" pitchFamily="34" charset="0"/>
              </a:rPr>
              <a:t>Datos de los informantes y observaciones</a:t>
            </a:r>
            <a:endParaRPr lang="es-ES" sz="2400" b="1" dirty="0">
              <a:latin typeface="Arial" pitchFamily="34" charset="0"/>
              <a:cs typeface="Arial" pitchFamily="34" charset="0"/>
            </a:endParaRPr>
          </a:p>
        </p:txBody>
      </p:sp>
      <p:sp>
        <p:nvSpPr>
          <p:cNvPr id="3" name="2 CuadroTexto"/>
          <p:cNvSpPr txBox="1"/>
          <p:nvPr/>
        </p:nvSpPr>
        <p:spPr>
          <a:xfrm>
            <a:off x="288132" y="3251477"/>
            <a:ext cx="4680520" cy="3913059"/>
          </a:xfrm>
          <a:prstGeom prst="rect">
            <a:avLst/>
          </a:prstGeom>
          <a:noFill/>
        </p:spPr>
        <p:txBody>
          <a:bodyPr wrap="square" rtlCol="0">
            <a:spAutoFit/>
          </a:bodyPr>
          <a:lstStyle/>
          <a:p>
            <a:pPr algn="just">
              <a:lnSpc>
                <a:spcPct val="150000"/>
              </a:lnSpc>
            </a:pPr>
            <a:r>
              <a:rPr lang="es-EC" sz="2400" dirty="0"/>
              <a:t>E</a:t>
            </a:r>
            <a:r>
              <a:rPr lang="es-EC" sz="2400" dirty="0" smtClean="0"/>
              <a:t>sta sección se debe llenar con los datos de los informantes y del técnico encuestador.</a:t>
            </a:r>
          </a:p>
          <a:p>
            <a:pPr algn="just">
              <a:lnSpc>
                <a:spcPct val="150000"/>
              </a:lnSpc>
            </a:pPr>
            <a:endParaRPr lang="es-EC" sz="2400" dirty="0"/>
          </a:p>
          <a:p>
            <a:pPr algn="just">
              <a:lnSpc>
                <a:spcPct val="150000"/>
              </a:lnSpc>
            </a:pPr>
            <a:r>
              <a:rPr lang="es-EC" sz="2400" dirty="0" smtClean="0"/>
              <a:t>Las observaciones también pueden ser anotadas en la parte posterior de la hoja.</a:t>
            </a:r>
            <a:endParaRPr lang="es-ES" sz="2400" dirty="0"/>
          </a:p>
        </p:txBody>
      </p:sp>
      <p:pic>
        <p:nvPicPr>
          <p:cNvPr id="4" name="Imagen 3"/>
          <p:cNvPicPr>
            <a:picLocks noChangeAspect="1"/>
          </p:cNvPicPr>
          <p:nvPr/>
        </p:nvPicPr>
        <p:blipFill rotWithShape="1">
          <a:blip r:embed="rId3"/>
          <a:srcRect l="16138" t="10757" r="15744" b="5578"/>
          <a:stretch/>
        </p:blipFill>
        <p:spPr>
          <a:xfrm>
            <a:off x="5250083" y="1403896"/>
            <a:ext cx="9079609" cy="6297994"/>
          </a:xfrm>
          <a:prstGeom prst="rect">
            <a:avLst/>
          </a:prstGeom>
          <a:ln>
            <a:solidFill>
              <a:schemeClr val="tx1"/>
            </a:solidFill>
          </a:ln>
        </p:spPr>
      </p:pic>
    </p:spTree>
    <p:extLst>
      <p:ext uri="{BB962C8B-B14F-4D97-AF65-F5344CB8AC3E}">
        <p14:creationId xmlns:p14="http://schemas.microsoft.com/office/powerpoint/2010/main" val="397069090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o 5"/>
          <p:cNvGrpSpPr/>
          <p:nvPr/>
        </p:nvGrpSpPr>
        <p:grpSpPr>
          <a:xfrm>
            <a:off x="0" y="-36264"/>
            <a:ext cx="14401800" cy="1584176"/>
            <a:chOff x="0" y="1043856"/>
            <a:chExt cx="14401800" cy="1247630"/>
          </a:xfrm>
        </p:grpSpPr>
        <p:pic>
          <p:nvPicPr>
            <p:cNvPr id="4" name="Imagen 3"/>
            <p:cNvPicPr>
              <a:picLocks noChangeAspect="1"/>
            </p:cNvPicPr>
            <p:nvPr/>
          </p:nvPicPr>
          <p:blipFill rotWithShape="1">
            <a:blip r:embed="rId3"/>
            <a:srcRect l="3931" t="18756" r="3145" b="64700"/>
            <a:stretch/>
          </p:blipFill>
          <p:spPr>
            <a:xfrm>
              <a:off x="0" y="1043856"/>
              <a:ext cx="14401800" cy="1247630"/>
            </a:xfrm>
            <a:prstGeom prst="rect">
              <a:avLst/>
            </a:prstGeom>
            <a:ln>
              <a:solidFill>
                <a:schemeClr val="tx1"/>
              </a:solidFill>
            </a:ln>
          </p:spPr>
        </p:pic>
        <p:sp>
          <p:nvSpPr>
            <p:cNvPr id="5" name="Rectángulo 4"/>
            <p:cNvSpPr/>
            <p:nvPr/>
          </p:nvSpPr>
          <p:spPr>
            <a:xfrm>
              <a:off x="12313468" y="1043856"/>
              <a:ext cx="2016224" cy="3365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grpSp>
      <p:graphicFrame>
        <p:nvGraphicFramePr>
          <p:cNvPr id="8" name="Tabla 7"/>
          <p:cNvGraphicFramePr>
            <a:graphicFrameLocks noGrp="1"/>
          </p:cNvGraphicFramePr>
          <p:nvPr>
            <p:extLst>
              <p:ext uri="{D42A27DB-BD31-4B8C-83A1-F6EECF244321}">
                <p14:modId xmlns:p14="http://schemas.microsoft.com/office/powerpoint/2010/main" val="3980737749"/>
              </p:ext>
            </p:extLst>
          </p:nvPr>
        </p:nvGraphicFramePr>
        <p:xfrm>
          <a:off x="288132" y="2229048"/>
          <a:ext cx="13825536" cy="5943600"/>
        </p:xfrm>
        <a:graphic>
          <a:graphicData uri="http://schemas.openxmlformats.org/drawingml/2006/table">
            <a:tbl>
              <a:tblPr firstRow="1" firstCol="1" bandRow="1">
                <a:tableStyleId>{5C22544A-7EE6-4342-B048-85BDC9FD1C3A}</a:tableStyleId>
              </a:tblPr>
              <a:tblGrid>
                <a:gridCol w="2155038"/>
                <a:gridCol w="1507176"/>
                <a:gridCol w="2098050"/>
                <a:gridCol w="1331715"/>
                <a:gridCol w="1870101"/>
                <a:gridCol w="1580661"/>
                <a:gridCol w="1739625"/>
                <a:gridCol w="1543170"/>
              </a:tblGrid>
              <a:tr h="454804">
                <a:tc gridSpan="2">
                  <a:txBody>
                    <a:bodyPr/>
                    <a:lstStyle/>
                    <a:p>
                      <a:pPr algn="ctr">
                        <a:lnSpc>
                          <a:spcPct val="150000"/>
                        </a:lnSpc>
                        <a:spcAft>
                          <a:spcPts val="0"/>
                        </a:spcAft>
                      </a:pPr>
                      <a:r>
                        <a:rPr lang="es-ES" sz="2000" b="1" dirty="0">
                          <a:effectLst/>
                        </a:rPr>
                        <a:t>Dirección Zonal Centro</a:t>
                      </a:r>
                      <a:endParaRPr lang="es-EC"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es-EC"/>
                    </a:p>
                  </a:txBody>
                  <a:tcPr/>
                </a:tc>
                <a:tc gridSpan="2">
                  <a:txBody>
                    <a:bodyPr/>
                    <a:lstStyle/>
                    <a:p>
                      <a:pPr algn="ctr">
                        <a:lnSpc>
                          <a:spcPct val="150000"/>
                        </a:lnSpc>
                        <a:spcAft>
                          <a:spcPts val="0"/>
                        </a:spcAft>
                      </a:pPr>
                      <a:r>
                        <a:rPr lang="es-ES" sz="2000" b="1">
                          <a:effectLst/>
                        </a:rPr>
                        <a:t>Dirección Zonal Litoral</a:t>
                      </a:r>
                      <a:endParaRPr lang="es-EC" sz="2000" b="1">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T w="12700" cap="flat" cmpd="sng" algn="ctr">
                      <a:solidFill>
                        <a:schemeClr val="tx1"/>
                      </a:solidFill>
                      <a:prstDash val="solid"/>
                      <a:round/>
                      <a:headEnd type="none" w="med" len="med"/>
                      <a:tailEnd type="none" w="med" len="med"/>
                    </a:lnT>
                  </a:tcPr>
                </a:tc>
                <a:tc hMerge="1">
                  <a:txBody>
                    <a:bodyPr/>
                    <a:lstStyle/>
                    <a:p>
                      <a:endParaRPr lang="es-EC"/>
                    </a:p>
                  </a:txBody>
                  <a:tcPr/>
                </a:tc>
                <a:tc gridSpan="2">
                  <a:txBody>
                    <a:bodyPr/>
                    <a:lstStyle/>
                    <a:p>
                      <a:pPr algn="ctr">
                        <a:lnSpc>
                          <a:spcPct val="150000"/>
                        </a:lnSpc>
                        <a:spcAft>
                          <a:spcPts val="0"/>
                        </a:spcAft>
                      </a:pPr>
                      <a:r>
                        <a:rPr lang="es-ES" sz="2000" b="1">
                          <a:effectLst/>
                        </a:rPr>
                        <a:t>Dirección Zonal Norte</a:t>
                      </a:r>
                      <a:endParaRPr lang="es-EC" sz="2000" b="1">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T w="12700" cap="flat" cmpd="sng" algn="ctr">
                      <a:solidFill>
                        <a:schemeClr val="tx1"/>
                      </a:solidFill>
                      <a:prstDash val="solid"/>
                      <a:round/>
                      <a:headEnd type="none" w="med" len="med"/>
                      <a:tailEnd type="none" w="med" len="med"/>
                    </a:lnT>
                  </a:tcPr>
                </a:tc>
                <a:tc hMerge="1">
                  <a:txBody>
                    <a:bodyPr/>
                    <a:lstStyle/>
                    <a:p>
                      <a:endParaRPr lang="es-EC"/>
                    </a:p>
                  </a:txBody>
                  <a:tcPr/>
                </a:tc>
                <a:tc gridSpan="2">
                  <a:txBody>
                    <a:bodyPr/>
                    <a:lstStyle/>
                    <a:p>
                      <a:pPr algn="ctr">
                        <a:lnSpc>
                          <a:spcPct val="150000"/>
                        </a:lnSpc>
                        <a:spcAft>
                          <a:spcPts val="0"/>
                        </a:spcAft>
                      </a:pPr>
                      <a:r>
                        <a:rPr lang="es-ES" sz="2000" b="1" dirty="0">
                          <a:effectLst/>
                        </a:rPr>
                        <a:t>Dirección Zonal Sur</a:t>
                      </a:r>
                      <a:endParaRPr lang="es-EC"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hMerge="1">
                  <a:txBody>
                    <a:bodyPr/>
                    <a:lstStyle/>
                    <a:p>
                      <a:endParaRPr lang="es-EC"/>
                    </a:p>
                  </a:txBody>
                  <a:tcPr/>
                </a:tc>
              </a:tr>
              <a:tr h="340477">
                <a:tc gridSpan="2">
                  <a:txBody>
                    <a:bodyPr/>
                    <a:lstStyle/>
                    <a:p>
                      <a:pPr algn="ctr">
                        <a:lnSpc>
                          <a:spcPct val="150000"/>
                        </a:lnSpc>
                        <a:spcAft>
                          <a:spcPts val="0"/>
                        </a:spcAft>
                      </a:pPr>
                      <a:r>
                        <a:rPr lang="es-EC" sz="2000" b="1" dirty="0">
                          <a:solidFill>
                            <a:schemeClr val="tx1"/>
                          </a:solidFill>
                          <a:effectLst/>
                        </a:rPr>
                        <a:t>(</a:t>
                      </a:r>
                      <a:r>
                        <a:rPr lang="es-EC" sz="2000" b="1" kern="1200" dirty="0">
                          <a:solidFill>
                            <a:schemeClr val="tx1"/>
                          </a:solidFill>
                          <a:effectLst/>
                          <a:latin typeface="+mn-lt"/>
                          <a:ea typeface="+mn-ea"/>
                          <a:cs typeface="+mn-cs"/>
                        </a:rPr>
                        <a:t>Código </a:t>
                      </a:r>
                      <a:r>
                        <a:rPr lang="es-EC" sz="2000" b="1" kern="1200" dirty="0">
                          <a:solidFill>
                            <a:schemeClr val="dk1"/>
                          </a:solidFill>
                          <a:effectLst/>
                          <a:latin typeface="+mn-lt"/>
                          <a:ea typeface="+mn-ea"/>
                          <a:cs typeface="+mn-cs"/>
                        </a:rPr>
                        <a:t>asignado </a:t>
                      </a:r>
                      <a:r>
                        <a:rPr lang="es-EC" sz="2000" b="1" kern="1200" dirty="0" smtClean="0">
                          <a:solidFill>
                            <a:schemeClr val="dk1"/>
                          </a:solidFill>
                          <a:effectLst/>
                          <a:latin typeface="+mn-lt"/>
                          <a:ea typeface="+mn-ea"/>
                          <a:cs typeface="+mn-cs"/>
                        </a:rPr>
                        <a:t>02)</a:t>
                      </a:r>
                      <a:endParaRPr lang="es-EC" sz="2000" b="1" kern="1200" dirty="0">
                        <a:solidFill>
                          <a:schemeClr val="dk1"/>
                        </a:solidFill>
                        <a:effectLst/>
                        <a:latin typeface="+mn-lt"/>
                        <a:ea typeface="+mn-ea"/>
                        <a:cs typeface="+mn-cs"/>
                      </a:endParaRPr>
                    </a:p>
                  </a:txBody>
                  <a:tcPr marL="44450" marR="44450" marT="0" marB="0" anchor="ctr">
                    <a:lnL w="12700" cap="flat" cmpd="sng" algn="ctr">
                      <a:solidFill>
                        <a:schemeClr val="tx1"/>
                      </a:solidFill>
                      <a:prstDash val="solid"/>
                      <a:round/>
                      <a:headEnd type="none" w="med" len="med"/>
                      <a:tailEnd type="none" w="med" len="med"/>
                    </a:lnL>
                    <a:solidFill>
                      <a:schemeClr val="accent1">
                        <a:lumMod val="20000"/>
                        <a:lumOff val="80000"/>
                      </a:schemeClr>
                    </a:solidFill>
                  </a:tcPr>
                </a:tc>
                <a:tc hMerge="1">
                  <a:txBody>
                    <a:bodyPr/>
                    <a:lstStyle/>
                    <a:p>
                      <a:endParaRPr lang="es-EC"/>
                    </a:p>
                  </a:txBody>
                  <a:tcPr/>
                </a:tc>
                <a:tc gridSpan="2">
                  <a:txBody>
                    <a:bodyPr/>
                    <a:lstStyle/>
                    <a:p>
                      <a:pPr algn="ctr">
                        <a:lnSpc>
                          <a:spcPct val="150000"/>
                        </a:lnSpc>
                        <a:spcAft>
                          <a:spcPts val="0"/>
                        </a:spcAft>
                      </a:pPr>
                      <a:r>
                        <a:rPr lang="es-EC" sz="2000" b="1" dirty="0" smtClean="0">
                          <a:effectLst/>
                        </a:rPr>
                        <a:t>(Código </a:t>
                      </a:r>
                      <a:r>
                        <a:rPr lang="es-EC" sz="2000" b="1" dirty="0">
                          <a:effectLst/>
                        </a:rPr>
                        <a:t>asignado </a:t>
                      </a:r>
                      <a:r>
                        <a:rPr lang="es-EC" sz="2000" b="1" dirty="0" smtClean="0">
                          <a:effectLst/>
                        </a:rPr>
                        <a:t>03)</a:t>
                      </a:r>
                      <a:endParaRPr lang="es-EC"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hMerge="1">
                  <a:txBody>
                    <a:bodyPr/>
                    <a:lstStyle/>
                    <a:p>
                      <a:endParaRPr lang="es-EC"/>
                    </a:p>
                  </a:txBody>
                  <a:tcPr/>
                </a:tc>
                <a:tc gridSpan="2">
                  <a:txBody>
                    <a:bodyPr/>
                    <a:lstStyle/>
                    <a:p>
                      <a:pPr algn="ctr">
                        <a:lnSpc>
                          <a:spcPct val="150000"/>
                        </a:lnSpc>
                        <a:spcAft>
                          <a:spcPts val="0"/>
                        </a:spcAft>
                      </a:pPr>
                      <a:r>
                        <a:rPr lang="es-EC" sz="2000" b="1" dirty="0" smtClean="0">
                          <a:effectLst/>
                        </a:rPr>
                        <a:t>(Código </a:t>
                      </a:r>
                      <a:r>
                        <a:rPr lang="es-EC" sz="2000" b="1" dirty="0">
                          <a:effectLst/>
                        </a:rPr>
                        <a:t>asignado </a:t>
                      </a:r>
                      <a:r>
                        <a:rPr lang="es-EC" sz="2000" b="1" dirty="0" smtClean="0">
                          <a:effectLst/>
                        </a:rPr>
                        <a:t>01</a:t>
                      </a:r>
                      <a:r>
                        <a:rPr lang="es-EC" sz="2000" b="1" dirty="0">
                          <a:effectLst/>
                        </a:rPr>
                        <a:t>)</a:t>
                      </a:r>
                      <a:endParaRPr lang="es-EC"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hMerge="1">
                  <a:txBody>
                    <a:bodyPr/>
                    <a:lstStyle/>
                    <a:p>
                      <a:endParaRPr lang="es-EC"/>
                    </a:p>
                  </a:txBody>
                  <a:tcPr/>
                </a:tc>
                <a:tc gridSpan="2">
                  <a:txBody>
                    <a:bodyPr/>
                    <a:lstStyle/>
                    <a:p>
                      <a:pPr algn="ctr">
                        <a:lnSpc>
                          <a:spcPct val="150000"/>
                        </a:lnSpc>
                        <a:spcAft>
                          <a:spcPts val="0"/>
                        </a:spcAft>
                      </a:pPr>
                      <a:r>
                        <a:rPr lang="es-EC" sz="2000" b="1" dirty="0" smtClean="0">
                          <a:effectLst/>
                        </a:rPr>
                        <a:t>(Código </a:t>
                      </a:r>
                      <a:r>
                        <a:rPr lang="es-EC" sz="2000" b="1">
                          <a:effectLst/>
                        </a:rPr>
                        <a:t>asignado </a:t>
                      </a:r>
                      <a:r>
                        <a:rPr lang="es-EC" sz="2000" b="1" smtClean="0">
                          <a:effectLst/>
                        </a:rPr>
                        <a:t>04)</a:t>
                      </a:r>
                      <a:endParaRPr lang="es-EC"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solidFill>
                      <a:schemeClr val="accent1">
                        <a:lumMod val="20000"/>
                        <a:lumOff val="80000"/>
                      </a:schemeClr>
                    </a:solidFill>
                  </a:tcPr>
                </a:tc>
                <a:tc hMerge="1">
                  <a:txBody>
                    <a:bodyPr/>
                    <a:lstStyle/>
                    <a:p>
                      <a:endParaRPr lang="es-EC"/>
                    </a:p>
                  </a:txBody>
                  <a:tcPr/>
                </a:tc>
              </a:tr>
              <a:tr h="340477">
                <a:tc>
                  <a:txBody>
                    <a:bodyPr/>
                    <a:lstStyle/>
                    <a:p>
                      <a:pPr marL="0" algn="ctr" defTabSz="914400" rtl="0" eaLnBrk="1" latinLnBrk="0" hangingPunct="1">
                        <a:lnSpc>
                          <a:spcPct val="150000"/>
                        </a:lnSpc>
                        <a:spcAft>
                          <a:spcPts val="0"/>
                        </a:spcAft>
                      </a:pPr>
                      <a:r>
                        <a:rPr lang="es-ES" sz="2000" b="1" kern="1200">
                          <a:solidFill>
                            <a:schemeClr val="dk1"/>
                          </a:solidFill>
                          <a:effectLst/>
                          <a:latin typeface="+mn-lt"/>
                          <a:ea typeface="+mn-ea"/>
                          <a:cs typeface="+mn-cs"/>
                        </a:rPr>
                        <a:t>Provincias</a:t>
                      </a:r>
                      <a:endParaRPr lang="es-EC" sz="2000" b="1" kern="1200">
                        <a:solidFill>
                          <a:schemeClr val="dk1"/>
                        </a:solidFill>
                        <a:effectLst/>
                        <a:latin typeface="+mn-lt"/>
                        <a:ea typeface="+mn-ea"/>
                        <a:cs typeface="+mn-cs"/>
                      </a:endParaRPr>
                    </a:p>
                  </a:txBody>
                  <a:tcPr marL="44450" marR="44450" marT="0" marB="0" anchor="ctr">
                    <a:lnL w="12700" cap="flat" cmpd="sng" algn="ctr">
                      <a:solidFill>
                        <a:schemeClr val="tx1"/>
                      </a:solidFill>
                      <a:prstDash val="solid"/>
                      <a:round/>
                      <a:headEnd type="none" w="med" len="med"/>
                      <a:tailEnd type="none" w="med" len="med"/>
                    </a:lnL>
                    <a:solidFill>
                      <a:schemeClr val="accent1">
                        <a:lumMod val="20000"/>
                        <a:lumOff val="80000"/>
                      </a:schemeClr>
                    </a:solidFill>
                  </a:tcPr>
                </a:tc>
                <a:tc>
                  <a:txBody>
                    <a:bodyPr/>
                    <a:lstStyle/>
                    <a:p>
                      <a:pPr algn="ctr">
                        <a:lnSpc>
                          <a:spcPct val="150000"/>
                        </a:lnSpc>
                        <a:spcAft>
                          <a:spcPts val="0"/>
                        </a:spcAft>
                      </a:pPr>
                      <a:r>
                        <a:rPr lang="es-ES" sz="2000" b="1">
                          <a:effectLst/>
                        </a:rPr>
                        <a:t>Código</a:t>
                      </a:r>
                      <a:endParaRPr lang="es-EC" sz="2000" b="1">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1" dirty="0">
                          <a:effectLst/>
                        </a:rPr>
                        <a:t>Provincias</a:t>
                      </a:r>
                      <a:endParaRPr lang="es-EC"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1">
                          <a:effectLst/>
                        </a:rPr>
                        <a:t>Código</a:t>
                      </a:r>
                      <a:endParaRPr lang="es-EC" sz="2000" b="1">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1">
                          <a:effectLst/>
                        </a:rPr>
                        <a:t>Provincias</a:t>
                      </a:r>
                      <a:endParaRPr lang="es-EC" sz="2000" b="1">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1">
                          <a:effectLst/>
                        </a:rPr>
                        <a:t>Código</a:t>
                      </a:r>
                      <a:endParaRPr lang="es-EC" sz="2000" b="1">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1">
                          <a:effectLst/>
                        </a:rPr>
                        <a:t>Provincias</a:t>
                      </a:r>
                      <a:endParaRPr lang="es-EC" sz="2000" b="1">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1" dirty="0">
                          <a:effectLst/>
                        </a:rPr>
                        <a:t>Código</a:t>
                      </a:r>
                      <a:endParaRPr lang="es-EC"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solidFill>
                      <a:schemeClr val="accent1">
                        <a:lumMod val="20000"/>
                        <a:lumOff val="80000"/>
                      </a:schemeClr>
                    </a:solidFill>
                  </a:tcPr>
                </a:tc>
              </a:tr>
              <a:tr h="454804">
                <a:tc>
                  <a:txBody>
                    <a:bodyPr/>
                    <a:lstStyle/>
                    <a:p>
                      <a:pPr marL="0" algn="ctr" defTabSz="914400" rtl="0" eaLnBrk="1" latinLnBrk="0" hangingPunct="1">
                        <a:lnSpc>
                          <a:spcPct val="150000"/>
                        </a:lnSpc>
                        <a:spcAft>
                          <a:spcPts val="0"/>
                        </a:spcAft>
                      </a:pPr>
                      <a:r>
                        <a:rPr lang="es-ES" sz="2000" b="0" kern="1200">
                          <a:solidFill>
                            <a:schemeClr val="dk1"/>
                          </a:solidFill>
                          <a:effectLst/>
                          <a:latin typeface="+mn-lt"/>
                          <a:ea typeface="+mn-ea"/>
                          <a:cs typeface="+mn-cs"/>
                        </a:rPr>
                        <a:t>Cotopaxi</a:t>
                      </a:r>
                      <a:endParaRPr lang="es-EC" sz="2000" b="0" kern="1200">
                        <a:solidFill>
                          <a:schemeClr val="dk1"/>
                        </a:solidFill>
                        <a:effectLst/>
                        <a:latin typeface="+mn-lt"/>
                        <a:ea typeface="+mn-ea"/>
                        <a:cs typeface="+mn-cs"/>
                      </a:endParaRPr>
                    </a:p>
                  </a:txBody>
                  <a:tcPr marL="44450" marR="44450" marT="0" marB="0" anchor="ctr">
                    <a:lnL w="12700" cap="flat" cmpd="sng" algn="ctr">
                      <a:solidFill>
                        <a:schemeClr val="tx1"/>
                      </a:solidFill>
                      <a:prstDash val="solid"/>
                      <a:round/>
                      <a:headEnd type="none" w="med" len="med"/>
                      <a:tailEnd type="none" w="med" len="med"/>
                    </a:lnL>
                    <a:solidFill>
                      <a:schemeClr val="accent1">
                        <a:lumMod val="20000"/>
                        <a:lumOff val="80000"/>
                      </a:schemeClr>
                    </a:solidFill>
                  </a:tcPr>
                </a:tc>
                <a:tc>
                  <a:txBody>
                    <a:bodyPr/>
                    <a:lstStyle/>
                    <a:p>
                      <a:pPr algn="ctr">
                        <a:lnSpc>
                          <a:spcPct val="150000"/>
                        </a:lnSpc>
                        <a:spcAft>
                          <a:spcPts val="0"/>
                        </a:spcAft>
                      </a:pPr>
                      <a:r>
                        <a:rPr lang="es-ES" sz="2000" b="0" dirty="0" smtClean="0">
                          <a:effectLst/>
                        </a:rPr>
                        <a:t>05</a:t>
                      </a:r>
                      <a:endParaRPr lang="es-EC" sz="2000" b="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dirty="0">
                          <a:effectLst/>
                        </a:rPr>
                        <a:t>Guayas</a:t>
                      </a:r>
                      <a:endParaRPr lang="es-EC" sz="2000" b="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dirty="0" smtClean="0">
                          <a:effectLst/>
                        </a:rPr>
                        <a:t>09</a:t>
                      </a:r>
                      <a:endParaRPr lang="es-EC" sz="2000" b="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a:effectLst/>
                        </a:rPr>
                        <a:t>Carchi</a:t>
                      </a:r>
                      <a:endParaRPr lang="es-EC" sz="20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dirty="0" smtClean="0">
                          <a:effectLst/>
                        </a:rPr>
                        <a:t>04</a:t>
                      </a:r>
                      <a:endParaRPr lang="es-EC" sz="2000" b="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a:effectLst/>
                        </a:rPr>
                        <a:t>Azuay</a:t>
                      </a:r>
                      <a:endParaRPr lang="es-EC" sz="20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dirty="0" smtClean="0">
                          <a:effectLst/>
                        </a:rPr>
                        <a:t>01</a:t>
                      </a:r>
                      <a:endParaRPr lang="es-EC" sz="2000" b="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solidFill>
                      <a:schemeClr val="accent1">
                        <a:lumMod val="20000"/>
                        <a:lumOff val="80000"/>
                      </a:schemeClr>
                    </a:solidFill>
                  </a:tcPr>
                </a:tc>
              </a:tr>
              <a:tr h="454804">
                <a:tc>
                  <a:txBody>
                    <a:bodyPr/>
                    <a:lstStyle/>
                    <a:p>
                      <a:pPr marL="0" algn="ctr" defTabSz="914400" rtl="0" eaLnBrk="1" latinLnBrk="0" hangingPunct="1">
                        <a:lnSpc>
                          <a:spcPct val="150000"/>
                        </a:lnSpc>
                        <a:spcAft>
                          <a:spcPts val="0"/>
                        </a:spcAft>
                      </a:pPr>
                      <a:r>
                        <a:rPr lang="es-ES" sz="2000" b="0" kern="1200" dirty="0">
                          <a:solidFill>
                            <a:schemeClr val="dk1"/>
                          </a:solidFill>
                          <a:effectLst/>
                          <a:latin typeface="+mn-lt"/>
                          <a:ea typeface="+mn-ea"/>
                          <a:cs typeface="+mn-cs"/>
                        </a:rPr>
                        <a:t>Chimborazo</a:t>
                      </a:r>
                      <a:endParaRPr lang="es-EC" sz="2000" b="0" kern="1200" dirty="0">
                        <a:solidFill>
                          <a:schemeClr val="dk1"/>
                        </a:solidFill>
                        <a:effectLst/>
                        <a:latin typeface="+mn-lt"/>
                        <a:ea typeface="+mn-ea"/>
                        <a:cs typeface="+mn-cs"/>
                      </a:endParaRPr>
                    </a:p>
                  </a:txBody>
                  <a:tcPr marL="44450" marR="44450" marT="0" marB="0" anchor="ctr">
                    <a:lnL w="12700" cap="flat" cmpd="sng" algn="ctr">
                      <a:solidFill>
                        <a:schemeClr val="tx1"/>
                      </a:solidFill>
                      <a:prstDash val="solid"/>
                      <a:round/>
                      <a:headEnd type="none" w="med" len="med"/>
                      <a:tailEnd type="none" w="med" len="med"/>
                    </a:lnL>
                    <a:solidFill>
                      <a:schemeClr val="accent1">
                        <a:lumMod val="20000"/>
                        <a:lumOff val="80000"/>
                      </a:schemeClr>
                    </a:solidFill>
                  </a:tcPr>
                </a:tc>
                <a:tc>
                  <a:txBody>
                    <a:bodyPr/>
                    <a:lstStyle/>
                    <a:p>
                      <a:pPr algn="ctr">
                        <a:lnSpc>
                          <a:spcPct val="150000"/>
                        </a:lnSpc>
                        <a:spcAft>
                          <a:spcPts val="0"/>
                        </a:spcAft>
                      </a:pPr>
                      <a:r>
                        <a:rPr lang="es-ES" sz="2000" b="0" dirty="0" smtClean="0">
                          <a:effectLst/>
                        </a:rPr>
                        <a:t>06</a:t>
                      </a:r>
                      <a:endParaRPr lang="es-EC" sz="2000" b="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dirty="0">
                          <a:effectLst/>
                        </a:rPr>
                        <a:t>Santo Domingo</a:t>
                      </a:r>
                      <a:endParaRPr lang="es-EC" sz="2000" b="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a:effectLst/>
                        </a:rPr>
                        <a:t>23</a:t>
                      </a:r>
                      <a:endParaRPr lang="es-EC" sz="20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a:effectLst/>
                        </a:rPr>
                        <a:t>Imbabura</a:t>
                      </a:r>
                      <a:endParaRPr lang="es-EC" sz="20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a:effectLst/>
                        </a:rPr>
                        <a:t>10</a:t>
                      </a:r>
                      <a:endParaRPr lang="es-EC" sz="20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a:effectLst/>
                        </a:rPr>
                        <a:t>Cañar</a:t>
                      </a:r>
                      <a:endParaRPr lang="es-EC" sz="20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dirty="0" smtClean="0">
                          <a:effectLst/>
                        </a:rPr>
                        <a:t>03</a:t>
                      </a:r>
                      <a:endParaRPr lang="es-EC" sz="2000" b="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solidFill>
                      <a:schemeClr val="accent1">
                        <a:lumMod val="20000"/>
                        <a:lumOff val="80000"/>
                      </a:schemeClr>
                    </a:solidFill>
                  </a:tcPr>
                </a:tc>
              </a:tr>
              <a:tr h="454804">
                <a:tc>
                  <a:txBody>
                    <a:bodyPr/>
                    <a:lstStyle/>
                    <a:p>
                      <a:pPr marL="0" algn="ctr" defTabSz="914400" rtl="0" eaLnBrk="1" latinLnBrk="0" hangingPunct="1">
                        <a:lnSpc>
                          <a:spcPct val="150000"/>
                        </a:lnSpc>
                        <a:spcAft>
                          <a:spcPts val="0"/>
                        </a:spcAft>
                      </a:pPr>
                      <a:r>
                        <a:rPr lang="es-ES" sz="2000" b="0" kern="1200" dirty="0">
                          <a:solidFill>
                            <a:schemeClr val="dk1"/>
                          </a:solidFill>
                          <a:effectLst/>
                          <a:latin typeface="+mn-lt"/>
                          <a:ea typeface="+mn-ea"/>
                          <a:cs typeface="+mn-cs"/>
                        </a:rPr>
                        <a:t>Tungurahua</a:t>
                      </a:r>
                      <a:endParaRPr lang="es-EC" sz="2000" b="0" kern="1200" dirty="0">
                        <a:solidFill>
                          <a:schemeClr val="dk1"/>
                        </a:solidFill>
                        <a:effectLst/>
                        <a:latin typeface="+mn-lt"/>
                        <a:ea typeface="+mn-ea"/>
                        <a:cs typeface="+mn-cs"/>
                      </a:endParaRPr>
                    </a:p>
                  </a:txBody>
                  <a:tcPr marL="44450" marR="44450" marT="0" marB="0" anchor="ctr">
                    <a:lnL w="12700" cap="flat" cmpd="sng" algn="ctr">
                      <a:solidFill>
                        <a:schemeClr val="tx1"/>
                      </a:solidFill>
                      <a:prstDash val="solid"/>
                      <a:round/>
                      <a:headEnd type="none" w="med" len="med"/>
                      <a:tailEnd type="none" w="med" len="med"/>
                    </a:lnL>
                    <a:solidFill>
                      <a:schemeClr val="accent1">
                        <a:lumMod val="20000"/>
                        <a:lumOff val="80000"/>
                      </a:schemeClr>
                    </a:solidFill>
                  </a:tcPr>
                </a:tc>
                <a:tc>
                  <a:txBody>
                    <a:bodyPr/>
                    <a:lstStyle/>
                    <a:p>
                      <a:pPr algn="ctr">
                        <a:lnSpc>
                          <a:spcPct val="150000"/>
                        </a:lnSpc>
                        <a:spcAft>
                          <a:spcPts val="0"/>
                        </a:spcAft>
                      </a:pPr>
                      <a:r>
                        <a:rPr lang="es-ES" sz="2000" b="0">
                          <a:effectLst/>
                        </a:rPr>
                        <a:t>18</a:t>
                      </a:r>
                      <a:endParaRPr lang="es-EC" sz="20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dirty="0">
                          <a:effectLst/>
                        </a:rPr>
                        <a:t>Manabí</a:t>
                      </a:r>
                      <a:endParaRPr lang="es-EC" sz="2000" b="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a:effectLst/>
                        </a:rPr>
                        <a:t>13</a:t>
                      </a:r>
                      <a:endParaRPr lang="es-EC" sz="20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a:effectLst/>
                        </a:rPr>
                        <a:t>Pichincha</a:t>
                      </a:r>
                      <a:endParaRPr lang="es-EC" sz="20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a:effectLst/>
                        </a:rPr>
                        <a:t>17</a:t>
                      </a:r>
                      <a:endParaRPr lang="es-EC" sz="20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a:effectLst/>
                        </a:rPr>
                        <a:t>Loja</a:t>
                      </a:r>
                      <a:endParaRPr lang="es-EC" sz="20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a:effectLst/>
                        </a:rPr>
                        <a:t>11</a:t>
                      </a:r>
                      <a:endParaRPr lang="es-EC" sz="20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solidFill>
                      <a:schemeClr val="accent1">
                        <a:lumMod val="20000"/>
                        <a:lumOff val="80000"/>
                      </a:schemeClr>
                    </a:solidFill>
                  </a:tcPr>
                </a:tc>
              </a:tr>
              <a:tr h="595900">
                <a:tc>
                  <a:txBody>
                    <a:bodyPr/>
                    <a:lstStyle/>
                    <a:p>
                      <a:pPr marL="0" algn="ctr" defTabSz="914400" rtl="0" eaLnBrk="1" latinLnBrk="0" hangingPunct="1">
                        <a:lnSpc>
                          <a:spcPct val="150000"/>
                        </a:lnSpc>
                        <a:spcAft>
                          <a:spcPts val="0"/>
                        </a:spcAft>
                      </a:pPr>
                      <a:r>
                        <a:rPr lang="es-ES" sz="2000" b="0" kern="1200" dirty="0">
                          <a:solidFill>
                            <a:schemeClr val="dk1"/>
                          </a:solidFill>
                          <a:effectLst/>
                          <a:latin typeface="+mn-lt"/>
                          <a:ea typeface="+mn-ea"/>
                          <a:cs typeface="+mn-cs"/>
                        </a:rPr>
                        <a:t>Pastaza</a:t>
                      </a:r>
                      <a:endParaRPr lang="es-EC" sz="2000" b="0" kern="1200" dirty="0">
                        <a:solidFill>
                          <a:schemeClr val="dk1"/>
                        </a:solidFill>
                        <a:effectLst/>
                        <a:latin typeface="+mn-lt"/>
                        <a:ea typeface="+mn-ea"/>
                        <a:cs typeface="+mn-cs"/>
                      </a:endParaRPr>
                    </a:p>
                  </a:txBody>
                  <a:tcPr marL="44450" marR="44450" marT="0" marB="0" anchor="ctr">
                    <a:lnL w="12700" cap="flat" cmpd="sng" algn="ctr">
                      <a:solidFill>
                        <a:schemeClr val="tx1"/>
                      </a:solidFill>
                      <a:prstDash val="solid"/>
                      <a:round/>
                      <a:headEnd type="none" w="med" len="med"/>
                      <a:tailEnd type="none" w="med" len="med"/>
                    </a:lnL>
                    <a:solidFill>
                      <a:schemeClr val="accent1">
                        <a:lumMod val="20000"/>
                        <a:lumOff val="80000"/>
                      </a:schemeClr>
                    </a:solidFill>
                  </a:tcPr>
                </a:tc>
                <a:tc>
                  <a:txBody>
                    <a:bodyPr/>
                    <a:lstStyle/>
                    <a:p>
                      <a:pPr algn="ctr">
                        <a:lnSpc>
                          <a:spcPct val="150000"/>
                        </a:lnSpc>
                        <a:spcAft>
                          <a:spcPts val="0"/>
                        </a:spcAft>
                      </a:pPr>
                      <a:r>
                        <a:rPr lang="es-ES" sz="2000" b="0">
                          <a:effectLst/>
                        </a:rPr>
                        <a:t>16</a:t>
                      </a:r>
                      <a:endParaRPr lang="es-EC" sz="20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dirty="0">
                          <a:effectLst/>
                        </a:rPr>
                        <a:t>Los Ríos</a:t>
                      </a:r>
                      <a:endParaRPr lang="es-EC" sz="2000" b="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dirty="0">
                          <a:effectLst/>
                        </a:rPr>
                        <a:t>12</a:t>
                      </a:r>
                      <a:endParaRPr lang="es-EC" sz="2000" b="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a:effectLst/>
                        </a:rPr>
                        <a:t>Esmeraldas</a:t>
                      </a:r>
                      <a:endParaRPr lang="es-EC" sz="20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dirty="0" smtClean="0">
                          <a:effectLst/>
                        </a:rPr>
                        <a:t>08</a:t>
                      </a:r>
                      <a:endParaRPr lang="es-EC" sz="2000" b="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a:effectLst/>
                        </a:rPr>
                        <a:t>Morona Santiago</a:t>
                      </a:r>
                      <a:endParaRPr lang="es-EC" sz="20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a:effectLst/>
                        </a:rPr>
                        <a:t>14</a:t>
                      </a:r>
                      <a:endParaRPr lang="es-EC" sz="20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solidFill>
                      <a:schemeClr val="accent1">
                        <a:lumMod val="20000"/>
                        <a:lumOff val="80000"/>
                      </a:schemeClr>
                    </a:solidFill>
                  </a:tcPr>
                </a:tc>
              </a:tr>
              <a:tr h="595900">
                <a:tc rowSpan="3" gridSpan="2">
                  <a:txBody>
                    <a:bodyPr/>
                    <a:lstStyle/>
                    <a:p>
                      <a:pPr algn="ctr">
                        <a:lnSpc>
                          <a:spcPct val="150000"/>
                        </a:lnSpc>
                        <a:spcAft>
                          <a:spcPts val="0"/>
                        </a:spcAft>
                      </a:pPr>
                      <a:r>
                        <a:rPr lang="es-EC" sz="2000" b="0" dirty="0">
                          <a:effectLst/>
                        </a:rPr>
                        <a:t> </a:t>
                      </a:r>
                      <a:endParaRPr lang="es-EC" sz="2000" b="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50000"/>
                        </a:lnSpc>
                        <a:spcAft>
                          <a:spcPts val="0"/>
                        </a:spcAft>
                      </a:pPr>
                      <a:r>
                        <a:rPr lang="es-EC" sz="2000" b="0" dirty="0">
                          <a:effectLst/>
                        </a:rPr>
                        <a:t> </a:t>
                      </a:r>
                      <a:endParaRPr lang="es-EC" sz="2000" b="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50000"/>
                        </a:lnSpc>
                        <a:spcAft>
                          <a:spcPts val="0"/>
                        </a:spcAft>
                      </a:pPr>
                      <a:r>
                        <a:rPr lang="es-ES" sz="2000" b="0" dirty="0">
                          <a:effectLst/>
                        </a:rPr>
                        <a:t> </a:t>
                      </a:r>
                      <a:endParaRPr lang="es-EC" sz="2000" b="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50000"/>
                        </a:lnSpc>
                        <a:spcAft>
                          <a:spcPts val="0"/>
                        </a:spcAft>
                      </a:pPr>
                      <a:r>
                        <a:rPr lang="es-ES" sz="2000" b="0" dirty="0">
                          <a:effectLst/>
                        </a:rPr>
                        <a:t> </a:t>
                      </a:r>
                      <a:endParaRPr lang="es-EC" sz="2000" b="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50000"/>
                        </a:lnSpc>
                        <a:spcAft>
                          <a:spcPts val="0"/>
                        </a:spcAft>
                      </a:pPr>
                      <a:r>
                        <a:rPr lang="es-ES" sz="2000" b="0" dirty="0">
                          <a:effectLst/>
                        </a:rPr>
                        <a:t> </a:t>
                      </a:r>
                      <a:endParaRPr lang="es-EC" sz="2000" b="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rowSpan="3" hMerge="1">
                  <a:txBody>
                    <a:bodyPr/>
                    <a:lstStyle/>
                    <a:p>
                      <a:pPr algn="just">
                        <a:lnSpc>
                          <a:spcPct val="150000"/>
                        </a:lnSpc>
                        <a:spcAft>
                          <a:spcPts val="0"/>
                        </a:spcAft>
                      </a:pPr>
                      <a:endParaRPr lang="es-EC"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50000"/>
                        </a:lnSpc>
                        <a:spcAft>
                          <a:spcPts val="0"/>
                        </a:spcAft>
                      </a:pPr>
                      <a:r>
                        <a:rPr lang="es-ES" sz="2000" b="0">
                          <a:effectLst/>
                        </a:rPr>
                        <a:t>Galápagos</a:t>
                      </a:r>
                      <a:endParaRPr lang="es-EC" sz="20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a:effectLst/>
                        </a:rPr>
                        <a:t>20</a:t>
                      </a:r>
                      <a:endParaRPr lang="es-EC" sz="20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dirty="0">
                          <a:effectLst/>
                        </a:rPr>
                        <a:t>Orellana</a:t>
                      </a:r>
                      <a:endParaRPr lang="es-EC" sz="2000" b="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a:effectLst/>
                        </a:rPr>
                        <a:t>22</a:t>
                      </a:r>
                      <a:endParaRPr lang="es-EC" sz="20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a:effectLst/>
                        </a:rPr>
                        <a:t>Zamora Chinchipe</a:t>
                      </a:r>
                      <a:endParaRPr lang="es-EC" sz="20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a:effectLst/>
                        </a:rPr>
                        <a:t>19</a:t>
                      </a:r>
                      <a:endParaRPr lang="es-EC" sz="20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solidFill>
                      <a:schemeClr val="accent1">
                        <a:lumMod val="20000"/>
                        <a:lumOff val="80000"/>
                      </a:schemeClr>
                    </a:solidFill>
                  </a:tcPr>
                </a:tc>
              </a:tr>
              <a:tr h="454804">
                <a:tc gridSpan="2" vMerge="1">
                  <a:txBody>
                    <a:bodyPr/>
                    <a:lstStyle/>
                    <a:p>
                      <a:pPr algn="just">
                        <a:lnSpc>
                          <a:spcPct val="150000"/>
                        </a:lnSpc>
                        <a:spcAft>
                          <a:spcPts val="0"/>
                        </a:spcAft>
                      </a:pPr>
                      <a:endParaRPr lang="es-EC"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hMerge="1" vMerge="1">
                  <a:txBody>
                    <a:bodyPr/>
                    <a:lstStyle/>
                    <a:p>
                      <a:pPr algn="just">
                        <a:lnSpc>
                          <a:spcPct val="150000"/>
                        </a:lnSpc>
                        <a:spcAft>
                          <a:spcPts val="0"/>
                        </a:spcAft>
                      </a:pPr>
                      <a:endParaRPr lang="es-EC"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50000"/>
                        </a:lnSpc>
                        <a:spcAft>
                          <a:spcPts val="0"/>
                        </a:spcAft>
                      </a:pPr>
                      <a:r>
                        <a:rPr lang="es-ES" sz="2000" b="0">
                          <a:effectLst/>
                        </a:rPr>
                        <a:t>Bolívar</a:t>
                      </a:r>
                      <a:endParaRPr lang="es-EC" sz="20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dirty="0" smtClean="0">
                          <a:effectLst/>
                        </a:rPr>
                        <a:t>02</a:t>
                      </a:r>
                      <a:endParaRPr lang="es-EC" sz="2000" b="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a:effectLst/>
                        </a:rPr>
                        <a:t>Napo</a:t>
                      </a:r>
                      <a:endParaRPr lang="es-EC" sz="20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a:effectLst/>
                        </a:rPr>
                        <a:t>15</a:t>
                      </a:r>
                      <a:endParaRPr lang="es-EC" sz="20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a:effectLst/>
                        </a:rPr>
                        <a:t>El Oro </a:t>
                      </a:r>
                      <a:endParaRPr lang="es-EC" sz="20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spcAft>
                          <a:spcPts val="0"/>
                        </a:spcAft>
                      </a:pPr>
                      <a:r>
                        <a:rPr lang="es-ES" sz="2000" b="0" dirty="0" smtClean="0">
                          <a:effectLst/>
                        </a:rPr>
                        <a:t>07</a:t>
                      </a:r>
                      <a:endParaRPr lang="es-EC" sz="2000" b="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solidFill>
                      <a:schemeClr val="accent1">
                        <a:lumMod val="20000"/>
                        <a:lumOff val="80000"/>
                      </a:schemeClr>
                    </a:solidFill>
                  </a:tcPr>
                </a:tc>
              </a:tr>
              <a:tr h="651683">
                <a:tc gridSpan="2" vMerge="1">
                  <a:txBody>
                    <a:bodyPr/>
                    <a:lstStyle/>
                    <a:p>
                      <a:pPr algn="just">
                        <a:lnSpc>
                          <a:spcPct val="150000"/>
                        </a:lnSpc>
                        <a:spcAft>
                          <a:spcPts val="0"/>
                        </a:spcAft>
                      </a:pPr>
                      <a:endParaRPr lang="es-EC"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hMerge="1" vMerge="1">
                  <a:txBody>
                    <a:bodyPr/>
                    <a:lstStyle/>
                    <a:p>
                      <a:endParaRPr lang="es-EC"/>
                    </a:p>
                  </a:txBody>
                  <a:tcPr/>
                </a:tc>
                <a:tc>
                  <a:txBody>
                    <a:bodyPr/>
                    <a:lstStyle/>
                    <a:p>
                      <a:pPr algn="ctr">
                        <a:lnSpc>
                          <a:spcPct val="150000"/>
                        </a:lnSpc>
                        <a:spcAft>
                          <a:spcPts val="0"/>
                        </a:spcAft>
                      </a:pPr>
                      <a:r>
                        <a:rPr lang="es-ES" sz="2000" b="0" dirty="0">
                          <a:effectLst/>
                        </a:rPr>
                        <a:t>Santa Elena</a:t>
                      </a:r>
                      <a:endParaRPr lang="es-EC" sz="2000" b="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es-ES" sz="2000" b="0">
                          <a:effectLst/>
                        </a:rPr>
                        <a:t>24</a:t>
                      </a:r>
                      <a:endParaRPr lang="es-EC" sz="20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es-ES" sz="2000" b="0" dirty="0">
                          <a:effectLst/>
                        </a:rPr>
                        <a:t>Sucumbíos</a:t>
                      </a:r>
                      <a:endParaRPr lang="es-EC" sz="2000" b="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es-EC" sz="2000" b="0">
                          <a:effectLst/>
                        </a:rPr>
                        <a:t>21</a:t>
                      </a:r>
                      <a:endParaRPr lang="es-EC" sz="2000" b="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gridSpan="2">
                  <a:txBody>
                    <a:bodyPr/>
                    <a:lstStyle/>
                    <a:p>
                      <a:pPr algn="ctr">
                        <a:lnSpc>
                          <a:spcPct val="150000"/>
                        </a:lnSpc>
                        <a:spcAft>
                          <a:spcPts val="0"/>
                        </a:spcAft>
                      </a:pPr>
                      <a:r>
                        <a:rPr lang="es-EC" sz="2000" b="0" dirty="0">
                          <a:effectLst/>
                        </a:rPr>
                        <a:t> </a:t>
                      </a:r>
                      <a:endParaRPr lang="es-EC" sz="2000" b="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hMerge="1">
                  <a:txBody>
                    <a:bodyPr/>
                    <a:lstStyle/>
                    <a:p>
                      <a:endParaRPr lang="es-EC"/>
                    </a:p>
                  </a:txBody>
                  <a:tcPr/>
                </a:tc>
              </a:tr>
            </a:tbl>
          </a:graphicData>
        </a:graphic>
      </p:graphicFrame>
      <p:sp>
        <p:nvSpPr>
          <p:cNvPr id="9" name="Rectángulo 8"/>
          <p:cNvSpPr/>
          <p:nvPr/>
        </p:nvSpPr>
        <p:spPr>
          <a:xfrm>
            <a:off x="288132" y="1547912"/>
            <a:ext cx="13825536" cy="692497"/>
          </a:xfrm>
          <a:prstGeom prst="rect">
            <a:avLst/>
          </a:prstGeom>
        </p:spPr>
        <p:txBody>
          <a:bodyPr wrap="square">
            <a:spAutoFit/>
          </a:bodyPr>
          <a:lstStyle/>
          <a:p>
            <a:pPr>
              <a:lnSpc>
                <a:spcPct val="150000"/>
              </a:lnSpc>
            </a:pPr>
            <a:r>
              <a:rPr lang="es-EC" sz="2600" b="1" dirty="0" smtClean="0"/>
              <a:t>Oficina Zonal</a:t>
            </a:r>
            <a:endParaRPr lang="es-EC" sz="2600" dirty="0"/>
          </a:p>
        </p:txBody>
      </p:sp>
    </p:spTree>
    <p:extLst>
      <p:ext uri="{BB962C8B-B14F-4D97-AF65-F5344CB8AC3E}">
        <p14:creationId xmlns:p14="http://schemas.microsoft.com/office/powerpoint/2010/main" val="17479140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CuadroTexto"/>
          <p:cNvSpPr txBox="1"/>
          <p:nvPr/>
        </p:nvSpPr>
        <p:spPr>
          <a:xfrm>
            <a:off x="396144" y="1835944"/>
            <a:ext cx="13609512" cy="6093976"/>
          </a:xfrm>
          <a:prstGeom prst="rect">
            <a:avLst/>
          </a:prstGeom>
          <a:noFill/>
        </p:spPr>
        <p:txBody>
          <a:bodyPr wrap="square" rtlCol="0">
            <a:spAutoFit/>
          </a:bodyPr>
          <a:lstStyle/>
          <a:p>
            <a:pPr algn="just">
              <a:lnSpc>
                <a:spcPct val="150000"/>
              </a:lnSpc>
            </a:pPr>
            <a:r>
              <a:rPr lang="es-EC" sz="2600" b="1" dirty="0"/>
              <a:t>Provincia, Cantón y </a:t>
            </a:r>
            <a:r>
              <a:rPr lang="es-EC" sz="2600" b="1" dirty="0" smtClean="0"/>
              <a:t>Parroquia</a:t>
            </a:r>
            <a:endParaRPr lang="es-EC" sz="2600" dirty="0"/>
          </a:p>
          <a:p>
            <a:pPr algn="just">
              <a:lnSpc>
                <a:spcPct val="150000"/>
              </a:lnSpc>
            </a:pPr>
            <a:r>
              <a:rPr lang="es-EC" sz="2600" dirty="0" smtClean="0"/>
              <a:t>DPA 2013</a:t>
            </a:r>
            <a:endParaRPr lang="es-EC" sz="2600" dirty="0"/>
          </a:p>
          <a:p>
            <a:pPr algn="just">
              <a:lnSpc>
                <a:spcPct val="150000"/>
              </a:lnSpc>
            </a:pPr>
            <a:endParaRPr lang="es-EC" sz="2600" b="1" dirty="0" smtClean="0"/>
          </a:p>
          <a:p>
            <a:pPr algn="just">
              <a:lnSpc>
                <a:spcPct val="150000"/>
              </a:lnSpc>
            </a:pPr>
            <a:r>
              <a:rPr lang="es-EC" sz="2600" b="1" dirty="0" smtClean="0"/>
              <a:t>Zona</a:t>
            </a:r>
            <a:r>
              <a:rPr lang="es-EC" sz="2600" b="1" dirty="0"/>
              <a:t>, Sector y Número de orden</a:t>
            </a:r>
            <a:endParaRPr lang="es-EC" sz="2600" dirty="0" smtClean="0"/>
          </a:p>
          <a:p>
            <a:pPr algn="just">
              <a:lnSpc>
                <a:spcPct val="150000"/>
              </a:lnSpc>
            </a:pPr>
            <a:r>
              <a:rPr lang="es-EC" sz="2600" dirty="0"/>
              <a:t>Responsables de las Direcciones Zonales.</a:t>
            </a:r>
          </a:p>
          <a:p>
            <a:pPr algn="just">
              <a:lnSpc>
                <a:spcPct val="150000"/>
              </a:lnSpc>
            </a:pPr>
            <a:endParaRPr lang="es-EC" sz="2600" b="1" dirty="0" smtClean="0"/>
          </a:p>
          <a:p>
            <a:pPr algn="just">
              <a:lnSpc>
                <a:spcPct val="150000"/>
              </a:lnSpc>
            </a:pPr>
            <a:r>
              <a:rPr lang="es-EC" sz="2600" b="1" dirty="0" smtClean="0"/>
              <a:t>Novedades</a:t>
            </a:r>
            <a:endParaRPr lang="es-EC" sz="2600" dirty="0"/>
          </a:p>
          <a:p>
            <a:pPr lvl="0" algn="just">
              <a:lnSpc>
                <a:spcPct val="150000"/>
              </a:lnSpc>
            </a:pPr>
            <a:r>
              <a:rPr lang="es-EC" sz="2600" dirty="0" smtClean="0"/>
              <a:t>[</a:t>
            </a:r>
            <a:r>
              <a:rPr lang="es-EC" sz="2600" dirty="0"/>
              <a:t>01] </a:t>
            </a:r>
            <a:r>
              <a:rPr lang="es-EC" sz="2600" dirty="0" smtClean="0"/>
              <a:t>GADs Normales</a:t>
            </a:r>
            <a:endParaRPr lang="es-EC" sz="2600" dirty="0"/>
          </a:p>
          <a:p>
            <a:pPr lvl="0" algn="just">
              <a:lnSpc>
                <a:spcPct val="150000"/>
              </a:lnSpc>
            </a:pPr>
            <a:r>
              <a:rPr lang="es-EC" sz="2600" dirty="0" smtClean="0"/>
              <a:t>[02</a:t>
            </a:r>
            <a:r>
              <a:rPr lang="es-EC" sz="2600" dirty="0"/>
              <a:t>] </a:t>
            </a:r>
            <a:r>
              <a:rPr lang="es-EC" sz="2600" dirty="0" smtClean="0"/>
              <a:t>Rechazos</a:t>
            </a:r>
          </a:p>
          <a:p>
            <a:pPr algn="just">
              <a:lnSpc>
                <a:spcPct val="150000"/>
              </a:lnSpc>
            </a:pPr>
            <a:r>
              <a:rPr lang="es-EC" sz="2600" dirty="0" smtClean="0"/>
              <a:t>[</a:t>
            </a:r>
            <a:r>
              <a:rPr lang="es-EC" sz="2600" dirty="0"/>
              <a:t>03] </a:t>
            </a:r>
            <a:r>
              <a:rPr lang="es-EC" sz="2600" dirty="0" smtClean="0"/>
              <a:t>Faltantes</a:t>
            </a:r>
            <a:endParaRPr lang="es-EC" sz="2600" dirty="0"/>
          </a:p>
        </p:txBody>
      </p:sp>
      <p:grpSp>
        <p:nvGrpSpPr>
          <p:cNvPr id="4" name="Grupo 3"/>
          <p:cNvGrpSpPr/>
          <p:nvPr/>
        </p:nvGrpSpPr>
        <p:grpSpPr>
          <a:xfrm>
            <a:off x="0" y="-36264"/>
            <a:ext cx="14401800" cy="1584176"/>
            <a:chOff x="0" y="1043856"/>
            <a:chExt cx="14401800" cy="1247630"/>
          </a:xfrm>
        </p:grpSpPr>
        <p:pic>
          <p:nvPicPr>
            <p:cNvPr id="5" name="Imagen 4"/>
            <p:cNvPicPr>
              <a:picLocks noChangeAspect="1"/>
            </p:cNvPicPr>
            <p:nvPr/>
          </p:nvPicPr>
          <p:blipFill rotWithShape="1">
            <a:blip r:embed="rId3"/>
            <a:srcRect l="3931" t="18756" r="3145" b="64700"/>
            <a:stretch/>
          </p:blipFill>
          <p:spPr>
            <a:xfrm>
              <a:off x="0" y="1043856"/>
              <a:ext cx="14401800" cy="1247630"/>
            </a:xfrm>
            <a:prstGeom prst="rect">
              <a:avLst/>
            </a:prstGeom>
            <a:ln>
              <a:solidFill>
                <a:schemeClr val="tx1"/>
              </a:solidFill>
            </a:ln>
          </p:spPr>
        </p:pic>
        <p:sp>
          <p:nvSpPr>
            <p:cNvPr id="6" name="Rectángulo 5"/>
            <p:cNvSpPr/>
            <p:nvPr/>
          </p:nvSpPr>
          <p:spPr>
            <a:xfrm>
              <a:off x="12313468" y="1043856"/>
              <a:ext cx="2016224" cy="3365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a:p>
              <a:pPr algn="ctr"/>
              <a:endParaRPr lang="es-EC" dirty="0"/>
            </a:p>
          </p:txBody>
        </p:sp>
      </p:grpSp>
      <p:grpSp>
        <p:nvGrpSpPr>
          <p:cNvPr id="7" name="Grupo 6"/>
          <p:cNvGrpSpPr/>
          <p:nvPr/>
        </p:nvGrpSpPr>
        <p:grpSpPr>
          <a:xfrm>
            <a:off x="6309636" y="2267992"/>
            <a:ext cx="7971958" cy="5760640"/>
            <a:chOff x="6309636" y="2267992"/>
            <a:chExt cx="7971958" cy="5760640"/>
          </a:xfrm>
        </p:grpSpPr>
        <p:pic>
          <p:nvPicPr>
            <p:cNvPr id="8" name="Imagen 7"/>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309636" y="2267992"/>
              <a:ext cx="7971958" cy="5688632"/>
            </a:xfrm>
            <a:prstGeom prst="rect">
              <a:avLst/>
            </a:prstGeom>
            <a:ln>
              <a:noFill/>
            </a:ln>
            <a:effectLst>
              <a:softEdge rad="112500"/>
            </a:effectLst>
          </p:spPr>
        </p:pic>
        <p:sp>
          <p:nvSpPr>
            <p:cNvPr id="2" name="Rectángulo 1"/>
            <p:cNvSpPr/>
            <p:nvPr/>
          </p:nvSpPr>
          <p:spPr>
            <a:xfrm>
              <a:off x="6381644" y="4932288"/>
              <a:ext cx="1755360" cy="30963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grpSp>
    </p:spTree>
    <p:extLst>
      <p:ext uri="{BB962C8B-B14F-4D97-AF65-F5344CB8AC3E}">
        <p14:creationId xmlns:p14="http://schemas.microsoft.com/office/powerpoint/2010/main" val="3719799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6 CuadroTexto"/>
          <p:cNvSpPr txBox="1">
            <a:spLocks noChangeArrowheads="1"/>
          </p:cNvSpPr>
          <p:nvPr/>
        </p:nvSpPr>
        <p:spPr bwMode="auto">
          <a:xfrm>
            <a:off x="792188" y="6948513"/>
            <a:ext cx="13177464" cy="492443"/>
          </a:xfrm>
          <a:prstGeom prst="rect">
            <a:avLst/>
          </a:prstGeom>
          <a:noFill/>
          <a:ln w="9525">
            <a:noFill/>
            <a:miter lim="800000"/>
            <a:headEnd/>
            <a:tailEnd/>
          </a:ln>
        </p:spPr>
        <p:txBody>
          <a:bodyPr wrap="square">
            <a:spAutoFit/>
          </a:bodyPr>
          <a:lstStyle/>
          <a:p>
            <a:pPr lvl="0"/>
            <a:r>
              <a:rPr lang="es-EC" sz="2600" b="1" dirty="0">
                <a:latin typeface="Calibri" pitchFamily="34" charset="0"/>
              </a:rPr>
              <a:t>Capítulo I – Identificación y </a:t>
            </a:r>
            <a:r>
              <a:rPr lang="es-EC" sz="2600" b="1" dirty="0" smtClean="0">
                <a:latin typeface="Calibri" pitchFamily="34" charset="0"/>
              </a:rPr>
              <a:t>ubicación</a:t>
            </a:r>
            <a:endParaRPr lang="es-ES" sz="2600" b="1" dirty="0">
              <a:cs typeface="Arial" pitchFamily="34" charset="0"/>
            </a:endParaRPr>
          </a:p>
        </p:txBody>
      </p:sp>
    </p:spTree>
    <p:extLst>
      <p:ext uri="{BB962C8B-B14F-4D97-AF65-F5344CB8AC3E}">
        <p14:creationId xmlns:p14="http://schemas.microsoft.com/office/powerpoint/2010/main" val="325183031"/>
      </p:ext>
    </p:extLst>
  </p:cSld>
  <p:clrMapOvr>
    <a:masterClrMapping/>
  </p:clrMapOvr>
  <p:timing>
    <p:tnLst>
      <p:par>
        <p:cTn id="1" dur="indefinite" restart="never" nodeType="tmRoot"/>
      </p:par>
    </p:tnLst>
  </p:timing>
</p:sld>
</file>

<file path=ppt/theme/theme1.xml><?xml version="1.0" encoding="utf-8"?>
<a:theme xmlns:a="http://schemas.openxmlformats.org/drawingml/2006/main" name="PRESENTACION 2013nueva web">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PRESENTACION 2013nueva web</Template>
  <TotalTime>5668</TotalTime>
  <Words>2535</Words>
  <Application>Microsoft Office PowerPoint</Application>
  <PresentationFormat>Personalizado</PresentationFormat>
  <Paragraphs>313</Paragraphs>
  <Slides>62</Slides>
  <Notes>28</Notes>
  <HiddenSlides>0</HiddenSlides>
  <MMClips>0</MMClips>
  <ScaleCrop>false</ScaleCrop>
  <HeadingPairs>
    <vt:vector size="4" baseType="variant">
      <vt:variant>
        <vt:lpstr>Tema</vt:lpstr>
      </vt:variant>
      <vt:variant>
        <vt:i4>1</vt:i4>
      </vt:variant>
      <vt:variant>
        <vt:lpstr>Títulos de diapositiva</vt:lpstr>
      </vt:variant>
      <vt:variant>
        <vt:i4>62</vt:i4>
      </vt:variant>
    </vt:vector>
  </HeadingPairs>
  <TitlesOfParts>
    <vt:vector size="63" baseType="lpstr">
      <vt:lpstr>PRESENTACION 2013nueva web</vt:lpstr>
      <vt:lpstr>Presentación de PowerPoint</vt:lpstr>
      <vt:lpstr>Objetivo</vt:lpstr>
      <vt:lpstr>Gobiernos Autónomos Descentralizados (GADs)</vt:lpstr>
      <vt:lpstr>Presentación de PowerPoint</vt:lpstr>
      <vt:lpstr>Estructura de la presentación</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parias</dc:creator>
  <cp:lastModifiedBy>rncteran</cp:lastModifiedBy>
  <cp:revision>469</cp:revision>
  <dcterms:created xsi:type="dcterms:W3CDTF">2013-12-03T21:19:33Z</dcterms:created>
  <dcterms:modified xsi:type="dcterms:W3CDTF">2017-05-31T17:34:07Z</dcterms:modified>
</cp:coreProperties>
</file>