
<file path=[Content_Types].xml><?xml version="1.0" encoding="utf-8"?>
<Types xmlns="http://schemas.openxmlformats.org/package/2006/content-types">
  <Override PartName="/ppt/diagrams/drawing134.xml" ContentType="application/vnd.ms-office.drawingml.diagramDrawing+xml"/>
  <Override PartName="/ppt/diagrams/layout194.xml" ContentType="application/vnd.openxmlformats-officedocument.drawingml.diagramLayout+xml"/>
  <Override PartName="/ppt/diagrams/layout210.xml" ContentType="application/vnd.openxmlformats-officedocument.drawingml.diagramLayout+xml"/>
  <Override PartName="/ppt/diagrams/colors11.xml" ContentType="application/vnd.openxmlformats-officedocument.drawingml.diagramColors+xml"/>
  <Override PartName="/ppt/diagrams/quickStyle97.xml" ContentType="application/vnd.openxmlformats-officedocument.drawingml.diagramStyle+xml"/>
  <Override PartName="/ppt/diagrams/quickStyle253.xml" ContentType="application/vnd.openxmlformats-officedocument.drawingml.diagramStyle+xml"/>
  <Override PartName="/ppt/slides/slide25.xml" ContentType="application/vnd.openxmlformats-officedocument.presentationml.slide+xml"/>
  <Override PartName="/ppt/diagrams/layout9.xml" ContentType="application/vnd.openxmlformats-officedocument.drawingml.diagramLayout+xml"/>
  <Override PartName="/ppt/diagrams/quickStyle28.xml" ContentType="application/vnd.openxmlformats-officedocument.drawingml.diagramStyle+xml"/>
  <Override PartName="/ppt/diagrams/layout125.xml" ContentType="application/vnd.openxmlformats-officedocument.drawingml.diagramLayout+xml"/>
  <Override PartName="/ppt/diagrams/data245.xml" ContentType="application/vnd.openxmlformats-officedocument.drawingml.diagramData+xml"/>
  <Default Extension="xml" ContentType="application/xml"/>
  <Override PartName="/ppt/diagrams/layout86.xml" ContentType="application/vnd.openxmlformats-officedocument.drawingml.diagramLayout+xml"/>
  <Override PartName="/ppt/notesSlides/notesSlide16.xml" ContentType="application/vnd.openxmlformats-officedocument.presentationml.notesSlide+xml"/>
  <Override PartName="/ppt/diagrams/quickStyle168.xml" ContentType="application/vnd.openxmlformats-officedocument.drawingml.diagramStyle+xml"/>
  <Override PartName="/ppt/diagrams/drawing235.xml" ContentType="application/vnd.ms-office.drawingml.diagramDrawing+xml"/>
  <Override PartName="/ppt/diagrams/layout17.xml" ContentType="application/vnd.openxmlformats-officedocument.drawingml.diagramLayout+xml"/>
  <Override PartName="/ppt/diagrams/drawing54.xml" ContentType="application/vnd.ms-office.drawingml.diagramDrawing+xml"/>
  <Override PartName="/ppt/diagrams/colors96.xml" ContentType="application/vnd.openxmlformats-officedocument.drawingml.diagramColors+xml"/>
  <Override PartName="/ppt/diagrams/layout226.xml" ContentType="application/vnd.openxmlformats-officedocument.drawingml.diagramLayout+xml"/>
  <Override PartName="/ppt/diagrams/colors27.xml" ContentType="application/vnd.openxmlformats-officedocument.drawingml.diagramColors+xml"/>
  <Override PartName="/ppt/diagrams/colors143.xml" ContentType="application/vnd.openxmlformats-officedocument.drawingml.diagramColors+xml"/>
  <Override PartName="/ppt/diagrams/quickStyle269.xml" ContentType="application/vnd.openxmlformats-officedocument.drawingml.diagramStyle+xml"/>
  <Override PartName="/ppt/diagrams/data65.xml" ContentType="application/vnd.openxmlformats-officedocument.drawingml.diagramData+xml"/>
  <Default Extension="png" ContentType="image/png"/>
  <Override PartName="/ppt/diagrams/quickStyle3.xml" ContentType="application/vnd.openxmlformats-officedocument.drawingml.diagramStyle+xml"/>
  <Override PartName="/ppt/diagrams/quickStyle69.xml" ContentType="application/vnd.openxmlformats-officedocument.drawingml.diagramStyle+xml"/>
  <Override PartName="/ppt/diagrams/data90.xml" ContentType="application/vnd.openxmlformats-officedocument.drawingml.diagramData+xml"/>
  <Override PartName="/ppt/diagrams/drawing131.xml" ContentType="application/vnd.ms-office.drawingml.diagramDrawing+xml"/>
  <Override PartName="/ppt/diagrams/data141.xml" ContentType="application/vnd.openxmlformats-officedocument.drawingml.diagramData+xml"/>
  <Override PartName="/ppt/diagrams/quickStyle225.xml" ContentType="application/vnd.openxmlformats-officedocument.drawingml.diagramStyle+xml"/>
  <Override PartName="/ppt/diagrams/colors244.xml" ContentType="application/vnd.openxmlformats-officedocument.drawingml.diagramColors+xml"/>
  <Override PartName="/ppt/diagrams/drawing276.xml" ContentType="application/vnd.ms-office.drawingml.diagramDrawing+xml"/>
  <Override PartName="/ppt/diagrams/data21.xml" ContentType="application/vnd.openxmlformats-officedocument.drawingml.diagramData+xml"/>
  <Override PartName="/ppt/diagrams/quickStyle94.xml" ContentType="application/vnd.openxmlformats-officedocument.drawingml.diagramStyle+xml"/>
  <Override PartName="/ppt/diagrams/drawing95.xml" ContentType="application/vnd.ms-office.drawingml.diagramDrawing+xml"/>
  <Override PartName="/ppt/diagrams/layout191.xml" ContentType="application/vnd.openxmlformats-officedocument.drawingml.diagramLayout+xml"/>
  <Override PartName="/ppt/diagrams/data217.xml" ContentType="application/vnd.openxmlformats-officedocument.drawingml.diagramData+xml"/>
  <Override PartName="/ppt/diagrams/quickStyle250.xml" ContentType="application/vnd.openxmlformats-officedocument.drawingml.diagramStyle+xml"/>
  <Override PartName="/ppt/slides/slide22.xml" ContentType="application/vnd.openxmlformats-officedocument.presentationml.slide+xml"/>
  <Override PartName="/ppt/diagrams/layout6.xml" ContentType="application/vnd.openxmlformats-officedocument.drawingml.diagramLayout+xml"/>
  <Override PartName="/ppt/diagrams/layout58.xml" ContentType="application/vnd.openxmlformats-officedocument.drawingml.diagramLayout+xml"/>
  <Override PartName="/ppt/diagrams/layout122.xml" ContentType="application/vnd.openxmlformats-officedocument.drawingml.diagramLayout+xml"/>
  <Override PartName="/ppt/diagrams/colors159.xml" ContentType="application/vnd.openxmlformats-officedocument.drawingml.diagramColors+xml"/>
  <Override PartName="/ppt/diagrams/drawing207.xml" ContentType="application/vnd.ms-office.drawingml.diagramDrawing+xml"/>
  <Override PartName="/ppt/diagrams/data242.xml" ContentType="application/vnd.openxmlformats-officedocument.drawingml.diagramData+xml"/>
  <Override PartName="/ppt/diagrams/layout267.xml" ContentType="application/vnd.openxmlformats-officedocument.drawingml.diagramLayout+xml"/>
  <Override PartName="/ppt/diagrams/quickStyle25.xml" ContentType="application/vnd.openxmlformats-officedocument.drawingml.diagramStyle+xml"/>
  <Override PartName="/ppt/diagrams/drawing26.xml" ContentType="application/vnd.ms-office.drawingml.diagramDrawing+xml"/>
  <Override PartName="/ppt/diagrams/colors68.xml" ContentType="application/vnd.openxmlformats-officedocument.drawingml.diagramColors+xml"/>
  <Override PartName="/ppt/diagrams/layout83.xml" ContentType="application/vnd.openxmlformats-officedocument.drawingml.diagramLayout+xml"/>
  <Override PartName="/ppt/notesSlides/notesSlide13.xml" ContentType="application/vnd.openxmlformats-officedocument.presentationml.notesSlide+xml"/>
  <Override PartName="/ppt/diagrams/quickStyle165.xml" ContentType="application/vnd.openxmlformats-officedocument.drawingml.diagramStyle+xml"/>
  <Override PartName="/ppt/diagrams/colors184.xml" ContentType="application/vnd.openxmlformats-officedocument.drawingml.diagramColors+xml"/>
  <Override PartName="/ppt/diagrams/colors200.xml" ContentType="application/vnd.openxmlformats-officedocument.drawingml.diagramColors+xml"/>
  <Override PartName="/ppt/diagrams/drawing232.xml" ContentType="application/vnd.ms-office.drawingml.diagramDrawing+xml"/>
  <Override PartName="/ppt/diagrams/drawing8.xml" ContentType="application/vnd.ms-office.drawingml.diagramDrawing+xml"/>
  <Override PartName="/ppt/diagrams/quickStyle50.xml" ContentType="application/vnd.openxmlformats-officedocument.drawingml.diagramStyle+xml"/>
  <Override PartName="/ppt/diagrams/drawing51.xml" ContentType="application/vnd.ms-office.drawingml.diagramDrawing+xml"/>
  <Override PartName="/ppt/diagrams/data157.xml" ContentType="application/vnd.openxmlformats-officedocument.drawingml.diagramData+xml"/>
  <Override PartName="/ppt/diagrams/layout14.xml" ContentType="application/vnd.openxmlformats-officedocument.drawingml.diagramLayout+xml"/>
  <Override PartName="/ppt/diagrams/colors93.xml" ContentType="application/vnd.openxmlformats-officedocument.drawingml.diagramColors+xml"/>
  <Override PartName="/ppt/diagrams/colors115.xml" ContentType="application/vnd.openxmlformats-officedocument.drawingml.diagramColors+xml"/>
  <Override PartName="/ppt/diagrams/drawing147.xml" ContentType="application/vnd.ms-office.drawingml.diagramDrawing+xml"/>
  <Override PartName="/ppt/diagrams/quickStyle190.xml" ContentType="application/vnd.openxmlformats-officedocument.drawingml.diagramStyle+xml"/>
  <Override PartName="/ppt/diagrams/layout223.xml" ContentType="application/vnd.openxmlformats-officedocument.drawingml.diagramLayout+xml"/>
  <Override PartName="/ppt/diagrams/colors24.xml" ContentType="application/vnd.openxmlformats-officedocument.drawingml.diagramColors+xml"/>
  <Override PartName="/ppt/diagrams/data37.xml" ContentType="application/vnd.openxmlformats-officedocument.drawingml.diagramData+xml"/>
  <Override PartName="/ppt/notesSlides/notesSlide4.xml" ContentType="application/vnd.openxmlformats-officedocument.presentationml.notesSlide+xml"/>
  <Override PartName="/ppt/diagrams/quickStyle121.xml" ContentType="application/vnd.openxmlformats-officedocument.drawingml.diagramStyle+xml"/>
  <Override PartName="/ppt/diagrams/colors140.xml" ContentType="application/vnd.openxmlformats-officedocument.drawingml.diagramColors+xml"/>
  <Override PartName="/ppt/diagrams/data182.xml" ContentType="application/vnd.openxmlformats-officedocument.drawingml.diagramData+xml"/>
  <Override PartName="/ppt/diagrams/quickStyle266.xml" ContentType="application/vnd.openxmlformats-officedocument.drawingml.diagramStyle+xml"/>
  <Override PartName="/ppt/diagrams/colors285.xml" ContentType="application/vnd.openxmlformats-officedocument.drawingml.diagramColors+xml"/>
  <Override PartName="/ppt/slides/slide38.xml" ContentType="application/vnd.openxmlformats-officedocument.presentationml.slide+xml"/>
  <Override PartName="/ppt/diagrams/layout138.xml" ContentType="application/vnd.openxmlformats-officedocument.drawingml.diagramLayout+xml"/>
  <Override PartName="/ppt/diagrams/drawing172.xml" ContentType="application/vnd.ms-office.drawingml.diagramDrawing+xml"/>
  <Override PartName="/ppt/diagrams/colors216.xml" ContentType="application/vnd.openxmlformats-officedocument.drawingml.diagramColors+xml"/>
  <Override PartName="/ppt/diagrams/data258.xml" ContentType="application/vnd.openxmlformats-officedocument.drawingml.diagramData+xml"/>
  <Override PartName="/ppt/diagrams/data62.xml" ContentType="application/vnd.openxmlformats-officedocument.drawingml.diagramData+xml"/>
  <Override PartName="/ppt/diagrams/layout99.xml" ContentType="application/vnd.openxmlformats-officedocument.drawingml.diagramLayout+xml"/>
  <Override PartName="/ppt/diagrams/drawing103.xml" ContentType="application/vnd.ms-office.drawingml.diagramDrawing+xml"/>
  <Override PartName="/ppt/diagrams/data113.xml" ContentType="application/vnd.openxmlformats-officedocument.drawingml.diagramData+xml"/>
  <Override PartName="/ppt/notesSlides/notesSlide29.xml" ContentType="application/vnd.openxmlformats-officedocument.presentationml.notesSlide+xml"/>
  <Override PartName="/ppt/diagrams/drawing248.xml" ContentType="application/vnd.ms-office.drawingml.diagramDrawing+xml"/>
  <Override PartName="/ppt/slides/slide63.xml" ContentType="application/vnd.openxmlformats-officedocument.presentationml.slide+xml"/>
  <Override PartName="/ppt/diagrams/quickStyle66.xml" ContentType="application/vnd.openxmlformats-officedocument.drawingml.diagramStyle+xml"/>
  <Override PartName="/ppt/diagrams/drawing67.xml" ContentType="application/vnd.ms-office.drawingml.diagramDrawing+xml"/>
  <Override PartName="/ppt/diagrams/layout163.xml" ContentType="application/vnd.openxmlformats-officedocument.drawingml.diagramLayout+xml"/>
  <Override PartName="/ppt/diagrams/quickStyle222.xml" ContentType="application/vnd.openxmlformats-officedocument.drawingml.diagramStyle+xml"/>
  <Override PartName="/ppt/diagrams/colors241.xml" ContentType="application/vnd.openxmlformats-officedocument.drawingml.diagramColors+xml"/>
  <Override PartName="/ppt/diagrams/data283.xml" ContentType="application/vnd.openxmlformats-officedocument.drawingml.diagramData+xml"/>
  <Override PartName="/ppt/diagrams/data214.xml" ContentType="application/vnd.openxmlformats-officedocument.drawingml.diagramData+xml"/>
  <Override PartName="/ppt/diagrams/layout239.xml" ContentType="application/vnd.openxmlformats-officedocument.drawingml.diagramLayout+xml"/>
  <Override PartName="/ppt/diagrams/drawing273.xml" ContentType="application/vnd.ms-office.drawingml.diagramDrawing+xml"/>
  <Override PartName="/ppt/diagrams/layout55.xml" ContentType="application/vnd.openxmlformats-officedocument.drawingml.diagramLayout+xml"/>
  <Override PartName="/ppt/diagrams/quickStyle91.xml" ContentType="application/vnd.openxmlformats-officedocument.drawingml.diagramStyle+xml"/>
  <Override PartName="/ppt/diagrams/drawing92.xml" ContentType="application/vnd.ms-office.drawingml.diagramDrawing+xml"/>
  <Override PartName="/ppt/diagrams/quickStyle137.xml" ContentType="application/vnd.openxmlformats-officedocument.drawingml.diagramStyle+xml"/>
  <Override PartName="/ppt/diagrams/colors156.xml" ContentType="application/vnd.openxmlformats-officedocument.drawingml.diagramColors+xml"/>
  <Override PartName="/ppt/diagrams/data198.xml" ContentType="application/vnd.openxmlformats-officedocument.drawingml.diagramData+xml"/>
  <Override PartName="/ppt/diagrams/drawing204.xml" ContentType="application/vnd.ms-office.drawingml.diagramDrawing+xml"/>
  <Override PartName="/ppt/diagrams/layout264.xml" ContentType="application/vnd.openxmlformats-officedocument.drawingml.diagramLayout+xml"/>
  <Override PartName="/ppt/diagrams/layout3.xml" ContentType="application/vnd.openxmlformats-officedocument.drawingml.diagramLayout+xml"/>
  <Override PartName="/ppt/diagrams/quickStyle22.xml" ContentType="application/vnd.openxmlformats-officedocument.drawingml.diagramStyle+xml"/>
  <Override PartName="/ppt/diagrams/drawing23.xml" ContentType="application/vnd.ms-office.drawingml.diagramDrawing+xml"/>
  <Override PartName="/ppt/diagrams/data78.xml" ContentType="application/vnd.openxmlformats-officedocument.drawingml.diagramData+xml"/>
  <Override PartName="/ppt/diagrams/data129.xml" ContentType="application/vnd.openxmlformats-officedocument.drawingml.diagramData+xml"/>
  <Override PartName="/ppt/diagrams/drawing188.xml" ContentType="application/vnd.ms-office.drawingml.diagramDrawing+xml"/>
  <Override PartName="/ppt/slides/slide79.xml" ContentType="application/vnd.openxmlformats-officedocument.presentationml.slide+xml"/>
  <Override PartName="/ppt/diagrams/colors65.xml" ContentType="application/vnd.openxmlformats-officedocument.drawingml.diagramColors+xml"/>
  <Override PartName="/ppt/diagrams/layout80.xml" ContentType="application/vnd.openxmlformats-officedocument.drawingml.diagramLayout+xml"/>
  <Override PartName="/ppt/notesSlides/notesSlide10.xml" ContentType="application/vnd.openxmlformats-officedocument.presentationml.notesSlide+xml"/>
  <Override PartName="/ppt/diagrams/drawing119.xml" ContentType="application/vnd.ms-office.drawingml.diagramDrawing+xml"/>
  <Override PartName="/ppt/diagrams/quickStyle162.xml" ContentType="application/vnd.openxmlformats-officedocument.drawingml.diagramStyle+xml"/>
  <Override PartName="/ppt/diagrams/layout179.xml" ContentType="application/vnd.openxmlformats-officedocument.drawingml.diagramLayout+xml"/>
  <Override PartName="/ppt/diagrams/colors181.xml" ContentType="application/vnd.openxmlformats-officedocument.drawingml.diagramColors+xml"/>
  <Override PartName="/ppt/diagrams/drawing5.xml" ContentType="application/vnd.ms-office.drawingml.diagramDrawing+xml"/>
  <Override PartName="/ppt/diagrams/layout11.xml" ContentType="application/vnd.openxmlformats-officedocument.drawingml.diagramLayout+xml"/>
  <Override PartName="/ppt/diagrams/colors90.xml" ContentType="application/vnd.openxmlformats-officedocument.drawingml.diagramColors+xml"/>
  <Override PartName="/ppt/diagrams/colors112.xml" ContentType="application/vnd.openxmlformats-officedocument.drawingml.diagramColors+xml"/>
  <Override PartName="/ppt/diagrams/data154.xml" ContentType="application/vnd.openxmlformats-officedocument.drawingml.diagramData+xml"/>
  <Override PartName="/ppt/diagrams/layout220.xml" ContentType="application/vnd.openxmlformats-officedocument.drawingml.diagramLayout+xml"/>
  <Override PartName="/ppt/diagrams/quickStyle238.xml" ContentType="application/vnd.openxmlformats-officedocument.drawingml.diagramStyle+xml"/>
  <Override PartName="/ppt/diagrams/colors257.xml" ContentType="application/vnd.openxmlformats-officedocument.drawingml.diagramColors+xml"/>
  <Override PartName="/ppt/notesSlides/notesSlide1.xml" ContentType="application/vnd.openxmlformats-officedocument.presentationml.notesSlide+xml"/>
  <Override PartName="/ppt/diagrams/data34.xml" ContentType="application/vnd.openxmlformats-officedocument.drawingml.diagramData+xml"/>
  <Override PartName="/ppt/diagrams/drawing144.xml" ContentType="application/vnd.ms-office.drawingml.diagramDrawing+xml"/>
  <Override PartName="/ppt/diagrams/quickStyle263.xml" ContentType="application/vnd.openxmlformats-officedocument.drawingml.diagramStyle+xml"/>
  <Override PartName="/ppt/diagrams/colors282.xml" ContentType="application/vnd.openxmlformats-officedocument.drawingml.diagramColors+xml"/>
  <Override PartName="/ppt/diagrams/colors21.xml" ContentType="application/vnd.openxmlformats-officedocument.drawingml.diagramColors+xml"/>
  <Override PartName="/ppt/diagrams/layout135.xml" ContentType="application/vnd.openxmlformats-officedocument.drawingml.diagramLayout+xml"/>
  <Override PartName="/ppt/slides/slide35.xml" ContentType="application/vnd.openxmlformats-officedocument.presentationml.slide+xml"/>
  <Override PartName="/ppt/diagrams/quickStyle38.xml" ContentType="application/vnd.openxmlformats-officedocument.drawingml.diagramStyle+xml"/>
  <Override PartName="/ppt/diagrams/drawing39.xml" ContentType="application/vnd.ms-office.drawingml.diagramDrawing+xml"/>
  <Override PartName="/ppt/diagrams/data110.xml" ContentType="application/vnd.openxmlformats-officedocument.drawingml.diagramData+xml"/>
  <Override PartName="/ppt/diagrams/colors213.xml" ContentType="application/vnd.openxmlformats-officedocument.drawingml.diagramColors+xml"/>
  <Override PartName="/ppt/diagrams/drawing245.xml" ContentType="application/vnd.ms-office.drawingml.diagramDrawing+xml"/>
  <Override PartName="/ppt/diagrams/data255.xml" ContentType="application/vnd.openxmlformats-officedocument.drawingml.diagramData+xml"/>
  <Override PartName="/ppt/slides/slide60.xml" ContentType="application/vnd.openxmlformats-officedocument.presentationml.slide+xml"/>
  <Override PartName="/ppt/diagrams/data9.xml" ContentType="application/vnd.openxmlformats-officedocument.drawingml.diagramData+xml"/>
  <Override PartName="/ppt/diagrams/drawing64.xml" ContentType="application/vnd.ms-office.drawingml.diagramDrawing+xml"/>
  <Override PartName="/ppt/diagrams/layout96.xml" ContentType="application/vnd.openxmlformats-officedocument.drawingml.diagramLayout+xml"/>
  <Override PartName="/ppt/diagrams/drawing100.xml" ContentType="application/vnd.ms-office.drawingml.diagramDrawing+xml"/>
  <Override PartName="/ppt/diagrams/layout160.xml" ContentType="application/vnd.openxmlformats-officedocument.drawingml.diagramLayout+xml"/>
  <Override PartName="/ppt/diagrams/quickStyle178.xml" ContentType="application/vnd.openxmlformats-officedocument.drawingml.diagramStyle+xml"/>
  <Override PartName="/ppt/diagrams/colors197.xml" ContentType="application/vnd.openxmlformats-officedocument.drawingml.diagramColors+xml"/>
  <Override PartName="/ppt/notesSlides/notesSlide26.xml" ContentType="application/vnd.openxmlformats-officedocument.presentationml.notesSlide+xml"/>
  <Override PartName="/ppt/diagrams/data280.xml" ContentType="application/vnd.openxmlformats-officedocument.drawingml.diagramData+xml"/>
  <Override PartName="/ppt/diagrams/layout27.xml" ContentType="application/vnd.openxmlformats-officedocument.drawingml.diagramLayout+xml"/>
  <Override PartName="/ppt/diagrams/quickStyle63.xml" ContentType="application/vnd.openxmlformats-officedocument.drawingml.diagramStyle+xml"/>
  <Override PartName="/ppt/diagrams/quickStyle109.xml" ContentType="application/vnd.openxmlformats-officedocument.drawingml.diagramStyle+xml"/>
  <Override PartName="/ppt/diagrams/colors128.xml" ContentType="application/vnd.openxmlformats-officedocument.drawingml.diagramColors+xml"/>
  <Override PartName="/ppt/diagrams/layout236.xml" ContentType="application/vnd.openxmlformats-officedocument.drawingml.diagramLayout+xml"/>
  <Override PartName="/ppt/diagrams/drawing270.xml" ContentType="application/vnd.ms-office.drawingml.diagramDrawing+xml"/>
  <Override PartName="/ppt/diagrams/colors37.xml" ContentType="application/vnd.openxmlformats-officedocument.drawingml.diagramColors+xml"/>
  <Override PartName="/ppt/diagrams/data195.xml" ContentType="application/vnd.openxmlformats-officedocument.drawingml.diagramData+xml"/>
  <Override PartName="/ppt/diagrams/data211.xml" ContentType="application/vnd.openxmlformats-officedocument.drawingml.diagramData+xml"/>
  <Override PartName="/ppt/diagrams/quickStyle279.xml" ContentType="application/vnd.openxmlformats-officedocument.drawingml.diagramStyle+xml"/>
  <Override PartName="/ppt/diagrams/drawing20.xml" ContentType="application/vnd.ms-office.drawingml.diagramDrawing+xml"/>
  <Override PartName="/ppt/diagrams/layout52.xml" ContentType="application/vnd.openxmlformats-officedocument.drawingml.diagramLayout+xml"/>
  <Override PartName="/ppt/diagrams/quickStyle134.xml" ContentType="application/vnd.openxmlformats-officedocument.drawingml.diagramStyle+xml"/>
  <Override PartName="/ppt/diagrams/colors153.xml" ContentType="application/vnd.openxmlformats-officedocument.drawingml.diagramColors+xml"/>
  <Override PartName="/ppt/diagrams/drawing185.xml" ContentType="application/vnd.ms-office.drawingml.diagramDrawing+xml"/>
  <Override PartName="/ppt/diagrams/drawing201.xml" ContentType="application/vnd.ms-office.drawingml.diagramDrawing+xml"/>
  <Override PartName="/ppt/diagrams/layout261.xml" ContentType="application/vnd.openxmlformats-officedocument.drawingml.diagramLayout+xml"/>
  <Override PartName="/ppt/diagrams/colors62.xml" ContentType="application/vnd.openxmlformats-officedocument.drawingml.diagramColors+xml"/>
  <Override PartName="/ppt/diagrams/data75.xml" ContentType="application/vnd.openxmlformats-officedocument.drawingml.diagramData+xml"/>
  <Override PartName="/ppt/diagrams/data126.xml" ContentType="application/vnd.openxmlformats-officedocument.drawingml.diagramData+xml"/>
  <Override PartName="/ppt/diagrams/colors229.xml" ContentType="application/vnd.openxmlformats-officedocument.drawingml.diagramColors+xml"/>
  <Override PartName="/ppt/slides/slide76.xml" ContentType="application/vnd.openxmlformats-officedocument.presentationml.slide+xml"/>
  <Override PartName="/ppt/diagrams/drawing2.xml" ContentType="application/vnd.ms-office.drawingml.diagramDrawing+xml"/>
  <Override PartName="/ppt/diagrams/quickStyle79.xml" ContentType="application/vnd.openxmlformats-officedocument.drawingml.diagramStyle+xml"/>
  <Override PartName="/ppt/diagrams/drawing116.xml" ContentType="application/vnd.ms-office.drawingml.diagramDrawing+xml"/>
  <Override PartName="/ppt/diagrams/data151.xml" ContentType="application/vnd.openxmlformats-officedocument.drawingml.diagramData+xml"/>
  <Override PartName="/ppt/diagrams/layout176.xml" ContentType="application/vnd.openxmlformats-officedocument.drawingml.diagramLayout+xml"/>
  <Override PartName="/ppt/diagrams/quickStyle235.xml" ContentType="application/vnd.openxmlformats-officedocument.drawingml.diagramStyle+xml"/>
  <Override PartName="/ppt/diagrams/colors254.xml" ContentType="application/vnd.openxmlformats-officedocument.drawingml.diagramColors+xml"/>
  <Override PartName="/ppt/diagrams/layout107.xml" ContentType="application/vnd.openxmlformats-officedocument.drawingml.diagramLayout+xml"/>
  <Override PartName="/ppt/diagrams/drawing141.xml" ContentType="application/vnd.ms-office.drawingml.diagramDrawing+xml"/>
  <Override PartName="/ppt/diagrams/drawing286.xml" ContentType="application/vnd.ms-office.drawingml.diagramDrawing+xml"/>
  <Override PartName="/ppt/diagrams/data31.xml" ContentType="application/vnd.openxmlformats-officedocument.drawingml.diagramData+xml"/>
  <Override PartName="/ppt/diagrams/colors169.xml" ContentType="application/vnd.openxmlformats-officedocument.drawingml.diagramColors+xml"/>
  <Override PartName="/ppt/diagrams/drawing217.xml" ContentType="application/vnd.ms-office.drawingml.diagramDrawing+xml"/>
  <Override PartName="/ppt/diagrams/data227.xml" ContentType="application/vnd.openxmlformats-officedocument.drawingml.diagramData+xml"/>
  <Override PartName="/ppt/diagrams/quickStyle260.xml" ContentType="application/vnd.openxmlformats-officedocument.drawingml.diagramStyle+xml"/>
  <Override PartName="/ppt/diagrams/layout277.xml" ContentType="application/vnd.openxmlformats-officedocument.drawingml.diagramLayout+xml"/>
  <Override PartName="/ppt/slides/slide32.xml" ContentType="application/vnd.openxmlformats-officedocument.presentationml.slide+xml"/>
  <Override PartName="/ppt/diagrams/quickStyle35.xml" ContentType="application/vnd.openxmlformats-officedocument.drawingml.diagramStyle+xml"/>
  <Override PartName="/ppt/diagrams/drawing36.xml" ContentType="application/vnd.ms-office.drawingml.diagramDrawing+xml"/>
  <Override PartName="/ppt/diagrams/layout68.xml" ContentType="application/vnd.openxmlformats-officedocument.drawingml.diagramLayout+xml"/>
  <Override PartName="/ppt/diagrams/layout132.xml" ContentType="application/vnd.openxmlformats-officedocument.drawingml.diagramLayout+xml"/>
  <Override PartName="/ppt/diagrams/colors210.xml" ContentType="application/vnd.openxmlformats-officedocument.drawingml.diagramColors+xml"/>
  <Override PartName="/ppt/diagrams/data252.xml" ContentType="application/vnd.openxmlformats-officedocument.drawingml.diagramData+xml"/>
  <Override PartName="/ppt/diagrams/data6.xml" ContentType="application/vnd.openxmlformats-officedocument.drawingml.diagramData+xml"/>
  <Override PartName="/ppt/diagrams/colors78.xml" ContentType="application/vnd.openxmlformats-officedocument.drawingml.diagramColors+xml"/>
  <Override PartName="/ppt/diagrams/layout93.xml" ContentType="application/vnd.openxmlformats-officedocument.drawingml.diagramLayout+xml"/>
  <Override PartName="/ppt/diagrams/quickStyle175.xml" ContentType="application/vnd.openxmlformats-officedocument.drawingml.diagramStyle+xml"/>
  <Override PartName="/ppt/notesSlides/notesSlide23.xml" ContentType="application/vnd.openxmlformats-officedocument.presentationml.notesSlide+xml"/>
  <Override PartName="/ppt/diagrams/colors194.xml" ContentType="application/vnd.openxmlformats-officedocument.drawingml.diagramColors+xml"/>
  <Override PartName="/ppt/diagrams/layout208.xml" ContentType="application/vnd.openxmlformats-officedocument.drawingml.diagramLayout+xml"/>
  <Override PartName="/ppt/diagrams/drawing242.xml" ContentType="application/vnd.ms-office.drawingml.diagramDrawing+xml"/>
  <Override PartName="/ppt/diagrams/colors8.xml" ContentType="application/vnd.openxmlformats-officedocument.drawingml.diagramColors+xml"/>
  <Override PartName="/ppt/diagrams/quickStyle60.xml" ContentType="application/vnd.openxmlformats-officedocument.drawingml.diagramStyle+xml"/>
  <Override PartName="/ppt/diagrams/drawing61.xml" ContentType="application/vnd.ms-office.drawingml.diagramDrawing+xml"/>
  <Override PartName="/ppt/diagrams/data167.xml" ContentType="application/vnd.openxmlformats-officedocument.drawingml.diagramData+xml"/>
  <Override PartName="/ppt/diagrams/layout24.xml" ContentType="application/vnd.openxmlformats-officedocument.drawingml.diagramLayout+xml"/>
  <Override PartName="/ppt/diagrams/quickStyle106.xml" ContentType="application/vnd.openxmlformats-officedocument.drawingml.diagramStyle+xml"/>
  <Override PartName="/ppt/diagrams/colors125.xml" ContentType="application/vnd.openxmlformats-officedocument.drawingml.diagramColors+xml"/>
  <Override PartName="/ppt/diagrams/drawing157.xml" ContentType="application/vnd.ms-office.drawingml.diagramDrawing+xml"/>
  <Override PartName="/ppt/diagrams/layout233.xml" ContentType="application/vnd.openxmlformats-officedocument.drawingml.diagramLayout+xml"/>
  <Override PartName="/ppt/diagrams/colors34.xml" ContentType="application/vnd.openxmlformats-officedocument.drawingml.diagramColors+xml"/>
  <Override PartName="/ppt/diagrams/data47.xml" ContentType="application/vnd.openxmlformats-officedocument.drawingml.diagramData+xml"/>
  <Override PartName="/ppt/diagrams/quickStyle131.xml" ContentType="application/vnd.openxmlformats-officedocument.drawingml.diagramStyle+xml"/>
  <Override PartName="/ppt/diagrams/colors150.xml" ContentType="application/vnd.openxmlformats-officedocument.drawingml.diagramColors+xml"/>
  <Override PartName="/ppt/diagrams/data192.xml" ContentType="application/vnd.openxmlformats-officedocument.drawingml.diagramData+xml"/>
  <Override PartName="/ppt/diagrams/quickStyle276.xml" ContentType="application/vnd.openxmlformats-officedocument.drawingml.diagramStyle+xml"/>
  <Override PartName="/ppt/slides/slide48.xml" ContentType="application/vnd.openxmlformats-officedocument.presentationml.slide+xml"/>
  <Override PartName="/ppt/diagrams/data72.xml" ContentType="application/vnd.openxmlformats-officedocument.drawingml.diagramData+xml"/>
  <Override PartName="/ppt/diagrams/data123.xml" ContentType="application/vnd.openxmlformats-officedocument.drawingml.diagramData+xml"/>
  <Override PartName="/ppt/diagrams/layout148.xml" ContentType="application/vnd.openxmlformats-officedocument.drawingml.diagramLayout+xml"/>
  <Override PartName="/ppt/diagrams/drawing182.xml" ContentType="application/vnd.ms-office.drawingml.diagramDrawing+xml"/>
  <Override PartName="/ppt/diagrams/quickStyle207.xml" ContentType="application/vnd.openxmlformats-officedocument.drawingml.diagramStyle+xml"/>
  <Override PartName="/ppt/diagrams/colors226.xml" ContentType="application/vnd.openxmlformats-officedocument.drawingml.diagramColors+xml"/>
  <Override PartName="/ppt/diagrams/data268.xml" ContentType="application/vnd.openxmlformats-officedocument.drawingml.diagramData+xml"/>
  <Override PartName="/ppt/slides/slide73.xml" ContentType="application/vnd.openxmlformats-officedocument.presentationml.slide+xml"/>
  <Override PartName="/ppt/diagrams/drawing113.xml" ContentType="application/vnd.ms-office.drawingml.diagramDrawing+xml"/>
  <Override PartName="/ppt/diagrams/layout173.xml" ContentType="application/vnd.openxmlformats-officedocument.drawingml.diagramLayout+xml"/>
  <Override PartName="/ppt/diagrams/drawing258.xml" ContentType="application/vnd.ms-office.drawingml.diagramDrawing+xml"/>
  <Override PartName="/ppt/diagrams/quickStyle76.xml" ContentType="application/vnd.openxmlformats-officedocument.drawingml.diagramStyle+xml"/>
  <Override PartName="/ppt/diagrams/drawing77.xml" ContentType="application/vnd.ms-office.drawingml.diagramDrawing+xml"/>
  <Override PartName="/ppt/diagrams/quickStyle232.xml" ContentType="application/vnd.openxmlformats-officedocument.drawingml.diagramStyle+xml"/>
  <Override PartName="/ppt/diagrams/layout249.xml" ContentType="application/vnd.openxmlformats-officedocument.drawingml.diagramLayout+xml"/>
  <Override PartName="/ppt/diagrams/colors251.xml" ContentType="application/vnd.openxmlformats-officedocument.drawingml.diagramColors+xml"/>
  <Override PartName="/ppt/diagrams/drawing283.xml" ContentType="application/vnd.ms-office.drawingml.diagramDrawing+xml"/>
  <Override PartName="/ppt/diagrams/layout104.xml" ContentType="application/vnd.openxmlformats-officedocument.drawingml.diagramLayout+xml"/>
  <Override PartName="/ppt/diagrams/data224.xml" ContentType="application/vnd.openxmlformats-officedocument.drawingml.diagramData+xml"/>
  <Override PartName="/ppt/diagrams/layout65.xml" ContentType="application/vnd.openxmlformats-officedocument.drawingml.diagramLayout+xml"/>
  <Override PartName="/ppt/diagrams/quickStyle147.xml" ContentType="application/vnd.openxmlformats-officedocument.drawingml.diagramStyle+xml"/>
  <Override PartName="/ppt/diagrams/colors166.xml" ContentType="application/vnd.openxmlformats-officedocument.drawingml.diagramColors+xml"/>
  <Override PartName="/ppt/diagrams/drawing198.xml" ContentType="application/vnd.ms-office.drawingml.diagramDrawing+xml"/>
  <Override PartName="/ppt/diagrams/drawing214.xml" ContentType="application/vnd.ms-office.drawingml.diagramDrawing+xml"/>
  <Override PartName="/ppt/diagrams/layout274.xml" ContentType="application/vnd.openxmlformats-officedocument.drawingml.diagramLayout+xml"/>
  <Override PartName="/ppt/diagrams/quickStyle32.xml" ContentType="application/vnd.openxmlformats-officedocument.drawingml.diagramStyle+xml"/>
  <Override PartName="/ppt/diagrams/drawing33.xml" ContentType="application/vnd.ms-office.drawingml.diagramDrawing+xml"/>
  <Override PartName="/ppt/diagrams/colors75.xml" ContentType="application/vnd.openxmlformats-officedocument.drawingml.diagramColors+xml"/>
  <Override PartName="/ppt/diagrams/data88.xml" ContentType="application/vnd.openxmlformats-officedocument.drawingml.diagramData+xml"/>
  <Override PartName="/ppt/diagrams/data139.xml" ContentType="application/vnd.openxmlformats-officedocument.drawingml.diagramData+xml"/>
  <Override PartName="/ppt/notesSlides/notesSlide20.xml" ContentType="application/vnd.openxmlformats-officedocument.presentationml.notesSlide+xml"/>
  <Override PartName="/ppt/diagrams/quickStyle172.xml" ContentType="application/vnd.openxmlformats-officedocument.drawingml.diagramStyle+xml"/>
  <Override PartName="/ppt/diagrams/colors191.xml" ContentType="application/vnd.openxmlformats-officedocument.drawingml.diagramColors+xml"/>
  <Override PartName="/ppt/diagrams/layout205.xml" ContentType="application/vnd.openxmlformats-officedocument.drawingml.diagramLayout+xml"/>
  <Override PartName="/ppt/diagrams/data3.xml" ContentType="application/vnd.openxmlformats-officedocument.drawingml.diagramData+xml"/>
  <Override PartName="/ppt/diagrams/colors5.xml" ContentType="application/vnd.openxmlformats-officedocument.drawingml.diagramColors+xml"/>
  <Override PartName="/ppt/diagrams/layout90.xml" ContentType="application/vnd.openxmlformats-officedocument.drawingml.diagramLayout+xml"/>
  <Override PartName="/ppt/diagrams/drawing129.xml" ContentType="application/vnd.ms-office.drawingml.diagramDrawing+xml"/>
  <Override PartName="/ppt/diagrams/layout189.xml" ContentType="application/vnd.openxmlformats-officedocument.drawingml.diagramLayout+xml"/>
  <Override PartName="/ppt/diagrams/data19.xml" ContentType="application/vnd.openxmlformats-officedocument.drawingml.diagramData+xml"/>
  <Override PartName="/ppt/diagrams/layout21.xml" ContentType="application/vnd.openxmlformats-officedocument.drawingml.diagramLayout+xml"/>
  <Override PartName="/ppt/diagrams/quickStyle103.xml" ContentType="application/vnd.openxmlformats-officedocument.drawingml.diagramStyle+xml"/>
  <Override PartName="/ppt/diagrams/colors122.xml" ContentType="application/vnd.openxmlformats-officedocument.drawingml.diagramColors+xml"/>
  <Override PartName="/ppt/diagrams/drawing154.xml" ContentType="application/vnd.ms-office.drawingml.diagramDrawing+xml"/>
  <Override PartName="/ppt/diagrams/data164.xml" ContentType="application/vnd.openxmlformats-officedocument.drawingml.diagramData+xml"/>
  <Override PartName="/ppt/diagrams/layout230.xml" ContentType="application/vnd.openxmlformats-officedocument.drawingml.diagramLayout+xml"/>
  <Override PartName="/ppt/diagrams/quickStyle248.xml" ContentType="application/vnd.openxmlformats-officedocument.drawingml.diagramStyle+xml"/>
  <Override PartName="/ppt/diagrams/colors267.xml" ContentType="application/vnd.openxmlformats-officedocument.drawingml.diagramColors+xml"/>
  <Override PartName="/ppt/diagrams/colors31.xml" ContentType="application/vnd.openxmlformats-officedocument.drawingml.diagramColors+xml"/>
  <Override PartName="/ppt/diagrams/data44.xml" ContentType="application/vnd.openxmlformats-officedocument.drawingml.diagramData+xml"/>
  <Override PartName="/ppt/diagrams/quickStyle273.xml" ContentType="application/vnd.openxmlformats-officedocument.drawingml.diagramStyle+xml"/>
  <Override PartName="/ppt/slides/slide45.xml" ContentType="application/vnd.openxmlformats-officedocument.presentationml.slide+xml"/>
  <Override PartName="/ppt/diagrams/layout145.xml" ContentType="application/vnd.openxmlformats-officedocument.drawingml.diagramLayout+xml"/>
  <Override PartName="/ppt/diagrams/data265.xml" ContentType="application/vnd.openxmlformats-officedocument.drawingml.diagramData+xml"/>
  <Override PartName="/ppt/diagrams/quickStyle48.xml" ContentType="application/vnd.openxmlformats-officedocument.drawingml.diagramStyle+xml"/>
  <Override PartName="/ppt/diagrams/drawing49.xml" ContentType="application/vnd.ms-office.drawingml.diagramDrawing+xml"/>
  <Override PartName="/ppt/diagrams/data120.xml" ContentType="application/vnd.openxmlformats-officedocument.drawingml.diagramData+xml"/>
  <Override PartName="/ppt/diagrams/quickStyle188.xml" ContentType="application/vnd.openxmlformats-officedocument.drawingml.diagramStyle+xml"/>
  <Override PartName="/ppt/diagrams/quickStyle204.xml" ContentType="application/vnd.openxmlformats-officedocument.drawingml.diagramStyle+xml"/>
  <Override PartName="/ppt/diagrams/colors223.xml" ContentType="application/vnd.openxmlformats-officedocument.drawingml.diagramColors+xml"/>
  <Override PartName="/ppt/diagrams/drawing255.xml" ContentType="application/vnd.ms-office.drawingml.diagramDrawing+xml"/>
  <Override PartName="/ppt/notesSlides/notesSlide36.xml" ContentType="application/vnd.openxmlformats-officedocument.presentationml.notesSlide+xml"/>
  <Override PartName="/ppt/slides/slide70.xml" ContentType="application/vnd.openxmlformats-officedocument.presentationml.slide+xml"/>
  <Override PartName="/ppt/diagrams/quickStyle73.xml" ContentType="application/vnd.openxmlformats-officedocument.drawingml.diagramStyle+xml"/>
  <Override PartName="/ppt/diagrams/drawing74.xml" ContentType="application/vnd.ms-office.drawingml.diagramDrawing+xml"/>
  <Override PartName="/ppt/diagrams/drawing110.xml" ContentType="application/vnd.ms-office.drawingml.diagramDrawing+xml"/>
  <Override PartName="/ppt/diagrams/layout170.xml" ContentType="application/vnd.openxmlformats-officedocument.drawingml.diagramLayout+xml"/>
  <Override PartName="/ppt/diagrams/layout37.xml" ContentType="application/vnd.openxmlformats-officedocument.drawingml.diagramLayout+xml"/>
  <Override PartName="/ppt/diagrams/layout101.xml" ContentType="application/vnd.openxmlformats-officedocument.drawingml.diagramLayout+xml"/>
  <Override PartName="/ppt/diagrams/quickStyle119.xml" ContentType="application/vnd.openxmlformats-officedocument.drawingml.diagramStyle+xml"/>
  <Override PartName="/ppt/diagrams/colors138.xml" ContentType="application/vnd.openxmlformats-officedocument.drawingml.diagramColors+xml"/>
  <Override PartName="/ppt/diagrams/data221.xml" ContentType="application/vnd.openxmlformats-officedocument.drawingml.diagramData+xml"/>
  <Override PartName="/ppt/diagrams/layout246.xml" ContentType="application/vnd.openxmlformats-officedocument.drawingml.diagramLayout+xml"/>
  <Override PartName="/ppt/diagrams/drawing280.xml" ContentType="application/vnd.ms-office.drawingml.diagramDrawing+xml"/>
  <Override PartName="/ppt/diagrams/colors47.xml" ContentType="application/vnd.openxmlformats-officedocument.drawingml.diagramColors+xml"/>
  <Override PartName="/ppt/diagrams/layout62.xml" ContentType="application/vnd.openxmlformats-officedocument.drawingml.diagramLayout+xml"/>
  <Override PartName="/ppt/diagrams/quickStyle144.xml" ContentType="application/vnd.openxmlformats-officedocument.drawingml.diagramStyle+xml"/>
  <Override PartName="/ppt/diagrams/colors163.xml" ContentType="application/vnd.openxmlformats-officedocument.drawingml.diagramColors+xml"/>
  <Override PartName="/ppt/diagrams/drawing211.xml" ContentType="application/vnd.ms-office.drawingml.diagramDrawing+xml"/>
  <Override PartName="/ppt/diagrams/layout271.xml" ContentType="application/vnd.openxmlformats-officedocument.drawingml.diagramLayout+xml"/>
  <Override PartName="/ppt/diagrams/drawing30.xml" ContentType="application/vnd.ms-office.drawingml.diagramDrawing+xml"/>
  <Override PartName="/ppt/diagrams/drawing195.xml" ContentType="application/vnd.ms-office.drawingml.diagramDrawing+xml"/>
  <Override PartName="/ppt/diagrams/colors239.xml" ContentType="application/vnd.openxmlformats-officedocument.drawingml.diagramColors+xml"/>
  <Override PartName="/ppt/diagrams/colors72.xml" ContentType="application/vnd.openxmlformats-officedocument.drawingml.diagramColors+xml"/>
  <Override PartName="/ppt/diagrams/data85.xml" ContentType="application/vnd.openxmlformats-officedocument.drawingml.diagramData+xml"/>
  <Override PartName="/ppt/diagrams/drawing126.xml" ContentType="application/vnd.ms-office.drawingml.diagramDrawing+xml"/>
  <Override PartName="/ppt/diagrams/data136.xml" ContentType="application/vnd.openxmlformats-officedocument.drawingml.diagramData+xml"/>
  <Override PartName="/ppt/diagrams/layout202.xml" ContentType="application/vnd.openxmlformats-officedocument.drawingml.diagramLayout+xml"/>
  <Override PartName="/ppt/diagrams/colors2.xml" ContentType="application/vnd.openxmlformats-officedocument.drawingml.diagramColors+xml"/>
  <Override PartName="/ppt/diagrams/data16.xml" ContentType="application/vnd.openxmlformats-officedocument.drawingml.diagramData+xml"/>
  <Override PartName="/ppt/diagrams/quickStyle89.xml" ContentType="application/vnd.openxmlformats-officedocument.drawingml.diagramStyle+xml"/>
  <Override PartName="/ppt/diagrams/quickStyle100.xml" ContentType="application/vnd.openxmlformats-officedocument.drawingml.diagramStyle+xml"/>
  <Override PartName="/ppt/diagrams/data161.xml" ContentType="application/vnd.openxmlformats-officedocument.drawingml.diagramData+xml"/>
  <Override PartName="/ppt/diagrams/layout186.xml" ContentType="application/vnd.openxmlformats-officedocument.drawingml.diagramLayout+xml"/>
  <Override PartName="/ppt/diagrams/quickStyle245.xml" ContentType="application/vnd.openxmlformats-officedocument.drawingml.diagramStyle+xml"/>
  <Override PartName="/ppt/diagrams/colors264.xml" ContentType="application/vnd.openxmlformats-officedocument.drawingml.diagramColors+xml"/>
  <Override PartName="/ppt/slides/slide17.xml" ContentType="application/vnd.openxmlformats-officedocument.presentationml.slide+xml"/>
  <Override PartName="/ppt/diagrams/layout117.xml" ContentType="application/vnd.openxmlformats-officedocument.drawingml.diagramLayout+xml"/>
  <Override PartName="/ppt/diagrams/drawing151.xml" ContentType="application/vnd.ms-office.drawingml.diagramDrawing+xml"/>
  <Override PartName="/ppt/diagrams/data237.xml" ContentType="application/vnd.openxmlformats-officedocument.drawingml.diagramData+xml"/>
  <Override PartName="/ppt/diagrams/data41.xml" ContentType="application/vnd.openxmlformats-officedocument.drawingml.diagramData+xml"/>
  <Override PartName="/ppt/diagrams/layout78.xml" ContentType="application/vnd.openxmlformats-officedocument.drawingml.diagramLayout+xml"/>
  <Override PartName="/ppt/diagrams/colors179.xml" ContentType="application/vnd.openxmlformats-officedocument.drawingml.diagramColors+xml"/>
  <Override PartName="/ppt/diagrams/drawing227.xml" ContentType="application/vnd.ms-office.drawingml.diagramDrawing+xml"/>
  <Override PartName="/ppt/diagrams/quickStyle270.xml" ContentType="application/vnd.openxmlformats-officedocument.drawingml.diagramStyle+xml"/>
  <Override PartName="/ppt/diagrams/layout287.xml" ContentType="application/vnd.openxmlformats-officedocument.drawingml.diagramLayout+xml"/>
  <Override PartName="/ppt/slides/slide42.xml" ContentType="application/vnd.openxmlformats-officedocument.presentationml.slide+xml"/>
  <Override PartName="/ppt/diagrams/quickStyle45.xml" ContentType="application/vnd.openxmlformats-officedocument.drawingml.diagramStyle+xml"/>
  <Override PartName="/ppt/diagrams/drawing46.xml" ContentType="application/vnd.ms-office.drawingml.diagramDrawing+xml"/>
  <Override PartName="/ppt/diagrams/layout142.xml" ContentType="application/vnd.openxmlformats-officedocument.drawingml.diagramLayout+xml"/>
  <Override PartName="/ppt/diagrams/quickStyle201.xml" ContentType="application/vnd.openxmlformats-officedocument.drawingml.diagramStyle+xml"/>
  <Override PartName="/ppt/diagrams/colors220.xml" ContentType="application/vnd.openxmlformats-officedocument.drawingml.diagramColors+xml"/>
  <Override PartName="/ppt/diagrams/data262.xml" ContentType="application/vnd.openxmlformats-officedocument.drawingml.diagramData+xml"/>
  <Override PartName="/ppt/diagrams/colors88.xml" ContentType="application/vnd.openxmlformats-officedocument.drawingml.diagramColors+xml"/>
  <Override PartName="/ppt/diagrams/quickStyle185.xml" ContentType="application/vnd.openxmlformats-officedocument.drawingml.diagramStyle+xml"/>
  <Override PartName="/ppt/diagrams/layout218.xml" ContentType="application/vnd.openxmlformats-officedocument.drawingml.diagramLayout+xml"/>
  <Override PartName="/ppt/diagrams/drawing252.xml" ContentType="application/vnd.ms-office.drawingml.diagramDrawing+xml"/>
  <Override PartName="/ppt/notesSlides/notesSlide33.xml" ContentType="application/vnd.openxmlformats-officedocument.presentationml.notesSlide+xml"/>
  <Override PartName="/ppt/diagrams/colors19.xml" ContentType="application/vnd.openxmlformats-officedocument.drawingml.diagramColors+xml"/>
  <Override PartName="/ppt/diagrams/layout34.xml" ContentType="application/vnd.openxmlformats-officedocument.drawingml.diagramLayout+xml"/>
  <Override PartName="/ppt/diagrams/quickStyle70.xml" ContentType="application/vnd.openxmlformats-officedocument.drawingml.diagramStyle+xml"/>
  <Override PartName="/ppt/diagrams/drawing71.xml" ContentType="application/vnd.ms-office.drawingml.diagramDrawing+xml"/>
  <Override PartName="/ppt/diagrams/quickStyle116.xml" ContentType="application/vnd.openxmlformats-officedocument.drawingml.diagramStyle+xml"/>
  <Override PartName="/ppt/diagrams/colors135.xml" ContentType="application/vnd.openxmlformats-officedocument.drawingml.diagramColors+xml"/>
  <Override PartName="/ppt/diagrams/data177.xml" ContentType="application/vnd.openxmlformats-officedocument.drawingml.diagramData+xml"/>
  <Override PartName="/ppt/diagrams/layout243.xml" ContentType="application/vnd.openxmlformats-officedocument.drawingml.diagramLayout+xml"/>
  <Override PartName="/ppt/diagrams/data57.xml" ContentType="application/vnd.openxmlformats-officedocument.drawingml.diagramData+xml"/>
  <Override PartName="/ppt/diagrams/data108.xml" ContentType="application/vnd.openxmlformats-officedocument.drawingml.diagramData+xml"/>
  <Override PartName="/ppt/diagrams/drawing167.xml" ContentType="application/vnd.ms-office.drawingml.diagramDrawing+xml"/>
  <Override PartName="/ppt/diagrams/quickStyle286.xml" ContentType="application/vnd.openxmlformats-officedocument.drawingml.diagramStyle+xml"/>
  <Override PartName="/ppt/slides/slide8.xml" ContentType="application/vnd.openxmlformats-officedocument.presentationml.slide+xml"/>
  <Override PartName="/ppt/diagrams/colors44.xml" ContentType="application/vnd.openxmlformats-officedocument.drawingml.diagramColors+xml"/>
  <Override PartName="/ppt/diagrams/quickStyle141.xml" ContentType="application/vnd.openxmlformats-officedocument.drawingml.diagramStyle+xml"/>
  <Override PartName="/ppt/diagrams/layout158.xml" ContentType="application/vnd.openxmlformats-officedocument.drawingml.diagramLayout+xml"/>
  <Override PartName="/ppt/diagrams/colors160.xml" ContentType="application/vnd.openxmlformats-officedocument.drawingml.diagramColors+xml"/>
  <Override PartName="/ppt/diagrams/drawing192.xml" ContentType="application/vnd.ms-office.drawingml.diagramDrawing+xml"/>
  <Override PartName="/ppt/slides/slide58.xml" ContentType="application/vnd.openxmlformats-officedocument.presentationml.slide+xml"/>
  <Override PartName="/ppt/diagrams/data82.xml" ContentType="application/vnd.openxmlformats-officedocument.drawingml.diagramData+xml"/>
  <Override PartName="/ppt/diagrams/data133.xml" ContentType="application/vnd.openxmlformats-officedocument.drawingml.diagramData+xml"/>
  <Override PartName="/ppt/diagrams/quickStyle217.xml" ContentType="application/vnd.openxmlformats-officedocument.drawingml.diagramStyle+xml"/>
  <Override PartName="/ppt/diagrams/colors236.xml" ContentType="application/vnd.openxmlformats-officedocument.drawingml.diagramColors+xml"/>
  <Override PartName="/ppt/diagrams/drawing268.xml" ContentType="application/vnd.ms-office.drawingml.diagramDrawing+xml"/>
  <Override PartName="/ppt/diagrams/data278.xml" ContentType="application/vnd.openxmlformats-officedocument.drawingml.diagramData+xml"/>
  <Override PartName="/ppt/slides/slide83.xml" ContentType="application/vnd.openxmlformats-officedocument.presentationml.slide+xml"/>
  <Override PartName="/ppt/diagrams/quickStyle86.xml" ContentType="application/vnd.openxmlformats-officedocument.drawingml.diagramStyle+xml"/>
  <Override PartName="/ppt/diagrams/drawing87.xml" ContentType="application/vnd.ms-office.drawingml.diagramDrawing+xml"/>
  <Override PartName="/ppt/diagrams/drawing123.xml" ContentType="application/vnd.ms-office.drawingml.diagramDrawing+xml"/>
  <Override PartName="/ppt/diagrams/layout183.xml" ContentType="application/vnd.openxmlformats-officedocument.drawingml.diagramLayout+xml"/>
  <Override PartName="/ppt/diagrams/data209.xml" ContentType="application/vnd.openxmlformats-officedocument.drawingml.diagramData+xml"/>
  <Override PartName="/ppt/diagrams/quickStyle242.xml" ContentType="application/vnd.openxmlformats-officedocument.drawingml.diagramStyle+xml"/>
  <Override PartName="/ppt/diagrams/colors261.xml" ContentType="application/vnd.openxmlformats-officedocument.drawingml.diagramColors+xml"/>
  <Override PartName="/ppt/diagrams/data13.xml" ContentType="application/vnd.openxmlformats-officedocument.drawingml.diagramData+xml"/>
  <Override PartName="/ppt/diagrams/layout114.xml" ContentType="application/vnd.openxmlformats-officedocument.drawingml.diagramLayout+xml"/>
  <Override PartName="/ppt/diagrams/layout259.xml" ContentType="application/vnd.openxmlformats-officedocument.drawingml.diagramLayout+xml"/>
  <Override PartName="/ppt/slides/slide14.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drawing18.xml" ContentType="application/vnd.ms-office.drawingml.diagramDrawing+xml"/>
  <Override PartName="/ppt/diagrams/data234.xml" ContentType="application/vnd.openxmlformats-officedocument.drawingml.diagramData+xml"/>
  <Override PartName="/ppt/diagrams/drawing43.xml" ContentType="application/vnd.ms-office.drawingml.diagramDrawing+xml"/>
  <Override PartName="/ppt/diagrams/layout75.xml" ContentType="application/vnd.openxmlformats-officedocument.drawingml.diagramLayout+xml"/>
  <Override PartName="/ppt/diagrams/quickStyle157.xml" ContentType="application/vnd.openxmlformats-officedocument.drawingml.diagramStyle+xml"/>
  <Override PartName="/ppt/diagrams/colors176.xml" ContentType="application/vnd.openxmlformats-officedocument.drawingml.diagramColors+xml"/>
  <Override PartName="/ppt/diagrams/drawing224.xml" ContentType="application/vnd.ms-office.drawingml.diagramDrawing+xml"/>
  <Override PartName="/ppt/diagrams/layout284.xml" ContentType="application/vnd.openxmlformats-officedocument.drawingml.diagramLayout+xml"/>
  <Override PartName="/ppt/diagrams/quickStyle42.xml" ContentType="application/vnd.openxmlformats-officedocument.drawingml.diagramStyle+xml"/>
  <Override PartName="/ppt/diagrams/colors85.xml" ContentType="application/vnd.openxmlformats-officedocument.drawingml.diagramColors+xml"/>
  <Override PartName="/ppt/diagrams/data98.xml" ContentType="application/vnd.openxmlformats-officedocument.drawingml.diagramData+xml"/>
  <Override PartName="/ppt/diagrams/colors107.xml" ContentType="application/vnd.openxmlformats-officedocument.drawingml.diagramColors+xml"/>
  <Override PartName="/ppt/diagrams/data149.xml" ContentType="application/vnd.openxmlformats-officedocument.drawingml.diagramData+xml"/>
  <Override PartName="/ppt/diagrams/quickStyle182.xml" ContentType="application/vnd.openxmlformats-officedocument.drawingml.diagramStyle+xml"/>
  <Override PartName="/ppt/diagrams/layout215.xml" ContentType="application/vnd.openxmlformats-officedocument.drawingml.diagramLayout+xml"/>
  <Override PartName="/ppt/notesSlides/notesSlide30.xml" ContentType="application/vnd.openxmlformats-officedocument.presentationml.notesSlide+xml"/>
  <Override PartName="/ppt/diagrams/data29.xml" ContentType="application/vnd.openxmlformats-officedocument.drawingml.diagramData+xml"/>
  <Override PartName="/ppt/diagrams/drawing139.xml" ContentType="application/vnd.ms-office.drawingml.diagramDrawing+xml"/>
  <Override PartName="/ppt/diagrams/data174.xml" ContentType="application/vnd.openxmlformats-officedocument.drawingml.diagramData+xml"/>
  <Override PartName="/ppt/diagrams/layout199.xml" ContentType="application/vnd.openxmlformats-officedocument.drawingml.diagramLayout+xml"/>
  <Override PartName="/ppt/diagrams/quickStyle258.xml" ContentType="application/vnd.openxmlformats-officedocument.drawingml.diagramStyle+xml"/>
  <Override PartName="/ppt/diagrams/colors277.xml" ContentType="application/vnd.openxmlformats-officedocument.drawingml.diagramColors+xml"/>
  <Override PartName="/ppt/diagrams/colors16.xml" ContentType="application/vnd.openxmlformats-officedocument.drawingml.diagramColors+xml"/>
  <Override PartName="/ppt/diagrams/layout31.xml" ContentType="application/vnd.openxmlformats-officedocument.drawingml.diagramLayout+xml"/>
  <Override PartName="/ppt/diagrams/quickStyle113.xml" ContentType="application/vnd.openxmlformats-officedocument.drawingml.diagramStyle+xml"/>
  <Override PartName="/ppt/diagrams/colors132.xml" ContentType="application/vnd.openxmlformats-officedocument.drawingml.diagramColors+xml"/>
  <Override PartName="/ppt/diagrams/drawing164.xml" ContentType="application/vnd.ms-office.drawingml.diagramDrawing+xml"/>
  <Override PartName="/ppt/diagrams/layout240.xml" ContentType="application/vnd.openxmlformats-officedocument.drawingml.diagramLayout+xml"/>
  <Override PartName="/ppt/slides/slide5.xml" ContentType="application/vnd.openxmlformats-officedocument.presentationml.slide+xml"/>
  <Override PartName="/ppt/slideLayouts/slideLayout7.xml" ContentType="application/vnd.openxmlformats-officedocument.presentationml.slideLayout+xml"/>
  <Override PartName="/ppt/diagrams/colors41.xml" ContentType="application/vnd.openxmlformats-officedocument.drawingml.diagramColors+xml"/>
  <Override PartName="/ppt/diagrams/data54.xml" ContentType="application/vnd.openxmlformats-officedocument.drawingml.diagramData+xml"/>
  <Override PartName="/ppt/diagrams/data105.xml" ContentType="application/vnd.openxmlformats-officedocument.drawingml.diagramData+xml"/>
  <Override PartName="/ppt/diagrams/colors208.xml" ContentType="application/vnd.openxmlformats-officedocument.drawingml.diagramColors+xml"/>
  <Override PartName="/ppt/diagrams/quickStyle283.xml" ContentType="application/vnd.openxmlformats-officedocument.drawingml.diagramStyle+xml"/>
  <Override PartName="/ppt/slides/slide55.xml" ContentType="application/vnd.openxmlformats-officedocument.presentationml.slide+xml"/>
  <Override PartName="/ppt/diagrams/quickStyle58.xml" ContentType="application/vnd.openxmlformats-officedocument.drawingml.diagramStyle+xml"/>
  <Override PartName="/ppt/diagrams/drawing59.xml" ContentType="application/vnd.ms-office.drawingml.diagramDrawing+xml"/>
  <Override PartName="/ppt/diagrams/data130.xml" ContentType="application/vnd.openxmlformats-officedocument.drawingml.diagramData+xml"/>
  <Override PartName="/ppt/diagrams/layout155.xml" ContentType="application/vnd.openxmlformats-officedocument.drawingml.diagramLayout+xml"/>
  <Override PartName="/ppt/diagrams/quickStyle214.xml" ContentType="application/vnd.openxmlformats-officedocument.drawingml.diagramStyle+xml"/>
  <Override PartName="/ppt/diagrams/colors233.xml" ContentType="application/vnd.openxmlformats-officedocument.drawingml.diagramColors+xml"/>
  <Override PartName="/ppt/diagrams/data275.xml" ContentType="application/vnd.openxmlformats-officedocument.drawingml.diagramData+xml"/>
  <Override PartName="/ppt/slides/slide80.xml" ContentType="application/vnd.openxmlformats-officedocument.presentationml.slide+xml"/>
  <Override PartName="/ppt/diagrams/drawing120.xml" ContentType="application/vnd.ms-office.drawingml.diagramDrawing+xml"/>
  <Override PartName="/ppt/diagrams/layout180.xml" ContentType="application/vnd.openxmlformats-officedocument.drawingml.diagramLayout+xml"/>
  <Override PartName="/ppt/diagrams/quickStyle198.xml" ContentType="application/vnd.openxmlformats-officedocument.drawingml.diagramStyle+xml"/>
  <Override PartName="/ppt/diagrams/drawing265.xml" ContentType="application/vnd.ms-office.drawingml.diagramDrawing+xml"/>
  <Override PartName="/ppt/presentation.xml" ContentType="application/vnd.openxmlformats-officedocument.presentationml.presentation.main+xml"/>
  <Override PartName="/ppt/diagrams/data10.xml" ContentType="application/vnd.openxmlformats-officedocument.drawingml.diagramData+xml"/>
  <Override PartName="/ppt/diagrams/quickStyle83.xml" ContentType="application/vnd.openxmlformats-officedocument.drawingml.diagramStyle+xml"/>
  <Override PartName="/ppt/diagrams/drawing84.xml" ContentType="application/vnd.ms-office.drawingml.diagramDrawing+xml"/>
  <Override PartName="/ppt/diagrams/colors148.xml" ContentType="application/vnd.openxmlformats-officedocument.drawingml.diagramColors+xml"/>
  <Override PartName="/ppt/diagrams/data206.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diagrams/quickStyle14.xml" ContentType="application/vnd.openxmlformats-officedocument.drawingml.diagramStyle+xml"/>
  <Override PartName="/ppt/diagrams/drawing15.xml" ContentType="application/vnd.ms-office.drawingml.diagramDrawing+xml"/>
  <Override PartName="/ppt/diagrams/layout47.xml" ContentType="application/vnd.openxmlformats-officedocument.drawingml.diagramLayout+xml"/>
  <Override PartName="/ppt/diagrams/layout111.xml" ContentType="application/vnd.openxmlformats-officedocument.drawingml.diagramLayout+xml"/>
  <Override PartName="/ppt/diagrams/quickStyle129.xml" ContentType="application/vnd.openxmlformats-officedocument.drawingml.diagramStyle+xml"/>
  <Override PartName="/ppt/diagrams/data231.xml" ContentType="application/vnd.openxmlformats-officedocument.drawingml.diagramData+xml"/>
  <Override PartName="/ppt/diagrams/layout256.xml" ContentType="application/vnd.openxmlformats-officedocument.drawingml.diagramLayout+xml"/>
  <Override PartName="/ppt/slideLayouts/slideLayout10.xml" ContentType="application/vnd.openxmlformats-officedocument.presentationml.slideLayout+xml"/>
  <Override PartName="/ppt/diagrams/colors57.xml" ContentType="application/vnd.openxmlformats-officedocument.drawingml.diagramColors+xml"/>
  <Override PartName="/ppt/diagrams/layout72.xml" ContentType="application/vnd.openxmlformats-officedocument.drawingml.diagramLayout+xml"/>
  <Override PartName="/ppt/diagrams/quickStyle154.xml" ContentType="application/vnd.openxmlformats-officedocument.drawingml.diagramStyle+xml"/>
  <Override PartName="/ppt/diagrams/colors173.xml" ContentType="application/vnd.openxmlformats-officedocument.drawingml.diagramColors+xml"/>
  <Override PartName="/ppt/diagrams/drawing221.xml" ContentType="application/vnd.ms-office.drawingml.diagramDrawing+xml"/>
  <Override PartName="/ppt/diagrams/layout281.xml" ContentType="application/vnd.openxmlformats-officedocument.drawingml.diagramLayout+xml"/>
  <Override PartName="/ppt/diagrams/quickStyle8.xml" ContentType="application/vnd.openxmlformats-officedocument.drawingml.diagramStyle+xml"/>
  <Override PartName="/ppt/diagrams/drawing40.xml" ContentType="application/vnd.ms-office.drawingml.diagramDrawing+xml"/>
  <Override PartName="/ppt/diagrams/colors82.xml" ContentType="application/vnd.openxmlformats-officedocument.drawingml.diagramColors+xml"/>
  <Override PartName="/ppt/diagrams/data95.xml" ContentType="application/vnd.openxmlformats-officedocument.drawingml.diagramData+xml"/>
  <Override PartName="/ppt/diagrams/data146.xml" ContentType="application/vnd.openxmlformats-officedocument.drawingml.diagramData+xml"/>
  <Override PartName="/ppt/diagrams/colors249.xml" ContentType="application/vnd.openxmlformats-officedocument.drawingml.diagramColors+xml"/>
  <Override PartName="/ppt/diagrams/colors104.xml" ContentType="application/vnd.openxmlformats-officedocument.drawingml.diagramColors+xml"/>
  <Override PartName="/ppt/diagrams/drawing136.xml" ContentType="application/vnd.ms-office.drawingml.diagramDrawing+xml"/>
  <Override PartName="/ppt/diagrams/layout196.xml" ContentType="application/vnd.openxmlformats-officedocument.drawingml.diagramLayout+xml"/>
  <Override PartName="/ppt/diagrams/layout212.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diagrams/quickStyle99.xml" ContentType="application/vnd.openxmlformats-officedocument.drawingml.diagramStyle+xml"/>
  <Override PartName="/ppt/diagrams/quickStyle110.xml" ContentType="application/vnd.openxmlformats-officedocument.drawingml.diagramStyle+xml"/>
  <Override PartName="/ppt/diagrams/data171.xml" ContentType="application/vnd.openxmlformats-officedocument.drawingml.diagramData+xml"/>
  <Override PartName="/ppt/diagrams/quickStyle255.xml" ContentType="application/vnd.openxmlformats-officedocument.drawingml.diagramStyle+xml"/>
  <Override PartName="/ppt/diagrams/colors274.xml" ContentType="application/vnd.openxmlformats-officedocument.drawingml.diagramColors+xml"/>
  <Override PartName="/ppt/slides/slide27.xml" ContentType="application/vnd.openxmlformats-officedocument.presentationml.slide+xml"/>
  <Override PartName="/ppt/slideLayouts/slideLayout4.xml" ContentType="application/vnd.openxmlformats-officedocument.presentationml.slideLayout+xml"/>
  <Override PartName="/ppt/diagrams/data51.xml" ContentType="application/vnd.openxmlformats-officedocument.drawingml.diagramData+xml"/>
  <Override PartName="/ppt/diagrams/data102.xml" ContentType="application/vnd.openxmlformats-officedocument.drawingml.diagramData+xml"/>
  <Override PartName="/ppt/diagrams/layout127.xml" ContentType="application/vnd.openxmlformats-officedocument.drawingml.diagramLayout+xml"/>
  <Override PartName="/ppt/diagrams/drawing161.xml" ContentType="application/vnd.ms-office.drawingml.diagramDrawing+xml"/>
  <Override PartName="/ppt/diagrams/colors205.xml" ContentType="application/vnd.openxmlformats-officedocument.drawingml.diagramColors+xml"/>
  <Override PartName="/ppt/diagrams/data247.xml" ContentType="application/vnd.openxmlformats-officedocument.drawingml.diagramData+xml"/>
  <Override PartName="/ppt/diagrams/quickStyle280.xml" ContentType="application/vnd.openxmlformats-officedocument.drawingml.diagramStyle+xml"/>
  <Override PartName="/ppt/slides/slide2.xml" ContentType="application/vnd.openxmlformats-officedocument.presentationml.slide+xml"/>
  <Override PartName="/ppt/slides/slide52.xml" ContentType="application/vnd.openxmlformats-officedocument.presentationml.slide+xml"/>
  <Default Extension="wmf" ContentType="image/x-wmf"/>
  <Override PartName="/ppt/diagrams/layout88.xml" ContentType="application/vnd.openxmlformats-officedocument.drawingml.diagramLayout+xml"/>
  <Override PartName="/ppt/notesSlides/notesSlide18.xml" ContentType="application/vnd.openxmlformats-officedocument.presentationml.notesSlide+xml"/>
  <Override PartName="/ppt/diagrams/layout152.xml" ContentType="application/vnd.openxmlformats-officedocument.drawingml.diagramLayout+xml"/>
  <Override PartName="/ppt/diagrams/colors189.xml" ContentType="application/vnd.openxmlformats-officedocument.drawingml.diagramColors+xml"/>
  <Override PartName="/ppt/diagrams/drawing237.xml" ContentType="application/vnd.ms-office.drawingml.diagramDrawing+xml"/>
  <Override PartName="/ppt/diagrams/data272.xml" ContentType="application/vnd.openxmlformats-officedocument.drawingml.diagramData+xml"/>
  <Override PartName="/ppt/diagrams/quickStyle55.xml" ContentType="application/vnd.openxmlformats-officedocument.drawingml.diagramStyle+xml"/>
  <Override PartName="/ppt/diagrams/drawing56.xml" ContentType="application/vnd.ms-office.drawingml.diagramDrawing+xml"/>
  <Override PartName="/ppt/diagrams/colors98.xml" ContentType="application/vnd.openxmlformats-officedocument.drawingml.diagramColors+xml"/>
  <Override PartName="/ppt/diagrams/quickStyle195.xml" ContentType="application/vnd.openxmlformats-officedocument.drawingml.diagramStyle+xml"/>
  <Override PartName="/ppt/diagrams/quickStyle211.xml" ContentType="application/vnd.openxmlformats-officedocument.drawingml.diagramStyle+xml"/>
  <Override PartName="/ppt/diagrams/layout228.xml" ContentType="application/vnd.openxmlformats-officedocument.drawingml.diagramLayout+xml"/>
  <Override PartName="/ppt/diagrams/colors230.xml" ContentType="application/vnd.openxmlformats-officedocument.drawingml.diagramColors+xml"/>
  <Override PartName="/ppt/diagrams/drawing262.xml" ContentType="application/vnd.ms-office.drawingml.diagramDrawing+xml"/>
  <Override PartName="/ppt/diagrams/layout19.xml" ContentType="application/vnd.openxmlformats-officedocument.drawingml.diagramLayout+xml"/>
  <Override PartName="/ppt/diagrams/quickStyle80.xml" ContentType="application/vnd.openxmlformats-officedocument.drawingml.diagramStyle+xml"/>
  <Override PartName="/ppt/diagrams/drawing81.xml" ContentType="application/vnd.ms-office.drawingml.diagramDrawing+xml"/>
  <Override PartName="/ppt/diagrams/data203.xml" ContentType="application/vnd.openxmlformats-officedocument.drawingml.diagramData+xml"/>
  <Override PartName="/ppt/diagrams/colors29.xml" ContentType="application/vnd.openxmlformats-officedocument.drawingml.diagramColors+xml"/>
  <Override PartName="/ppt/diagrams/layout44.xml" ContentType="application/vnd.openxmlformats-officedocument.drawingml.diagramLayout+xml"/>
  <Override PartName="/ppt/notesSlides/notesSlide9.xml" ContentType="application/vnd.openxmlformats-officedocument.presentationml.notesSlide+xml"/>
  <Override PartName="/ppt/diagrams/quickStyle126.xml" ContentType="application/vnd.openxmlformats-officedocument.drawingml.diagramStyle+xml"/>
  <Override PartName="/ppt/diagrams/colors145.xml" ContentType="application/vnd.openxmlformats-officedocument.drawingml.diagramColors+xml"/>
  <Override PartName="/ppt/diagrams/drawing177.xml" ContentType="application/vnd.ms-office.drawingml.diagramDrawing+xml"/>
  <Override PartName="/ppt/diagrams/data187.xml" ContentType="application/vnd.openxmlformats-officedocument.drawingml.diagramData+xml"/>
  <Override PartName="/ppt/diagrams/layout253.xml" ContentType="application/vnd.openxmlformats-officedocument.drawingml.diagramLayout+xml"/>
  <Override PartName="/ppt/diagrams/quickStyle11.xml" ContentType="application/vnd.openxmlformats-officedocument.drawingml.diagramStyle+xml"/>
  <Override PartName="/ppt/diagrams/drawing12.xml" ContentType="application/vnd.ms-office.drawingml.diagramDrawing+xml"/>
  <Override PartName="/ppt/diagrams/colors54.xml" ContentType="application/vnd.openxmlformats-officedocument.drawingml.diagramColors+xml"/>
  <Override PartName="/ppt/diagrams/data67.xml" ContentType="application/vnd.openxmlformats-officedocument.drawingml.diagramData+xml"/>
  <Override PartName="/ppt/diagrams/data118.xml" ContentType="application/vnd.openxmlformats-officedocument.drawingml.diagramData+xml"/>
  <Override PartName="/ppt/diagrams/quickStyle151.xml" ContentType="application/vnd.openxmlformats-officedocument.drawingml.diagramStyle+xml"/>
  <Override PartName="/ppt/diagrams/colors170.xml" ContentType="application/vnd.openxmlformats-officedocument.drawingml.diagramColors+xml"/>
  <Override PartName="/ppt/slides/slide68.xml" ContentType="application/vnd.openxmlformats-officedocument.presentationml.slide+xml"/>
  <Override PartName="/ppt/diagrams/drawing108.xml" ContentType="application/vnd.ms-office.drawingml.diagramDrawing+xml"/>
  <Override PartName="/ppt/diagrams/layout168.xml" ContentType="application/vnd.openxmlformats-officedocument.drawingml.diagramLayout+xml"/>
  <Override PartName="/ppt/diagrams/data288.xml" ContentType="application/vnd.openxmlformats-officedocument.drawingml.diagramData+xml"/>
  <Override PartName="/ppt/diagrams/quickStyle5.xml" ContentType="application/vnd.openxmlformats-officedocument.drawingml.diagramStyle+xml"/>
  <Override PartName="/ppt/diagrams/data92.xml" ContentType="application/vnd.openxmlformats-officedocument.drawingml.diagramData+xml"/>
  <Override PartName="/ppt/diagrams/colors101.xml" ContentType="application/vnd.openxmlformats-officedocument.drawingml.diagramColors+xml"/>
  <Override PartName="/ppt/diagrams/data143.xml" ContentType="application/vnd.openxmlformats-officedocument.drawingml.diagramData+xml"/>
  <Override PartName="/ppt/diagrams/quickStyle227.xml" ContentType="application/vnd.openxmlformats-officedocument.drawingml.diagramStyle+xml"/>
  <Override PartName="/ppt/diagrams/colors246.xml" ContentType="application/vnd.openxmlformats-officedocument.drawingml.diagramColors+xml"/>
  <Override PartName="/ppt/diagrams/drawing278.xml" ContentType="application/vnd.ms-office.drawingml.diagramDrawing+xml"/>
  <Override PartName="/ppt/diagrams/colors10.xml" ContentType="application/vnd.openxmlformats-officedocument.drawingml.diagramColors+xml"/>
  <Override PartName="/ppt/diagrams/data23.xml" ContentType="application/vnd.openxmlformats-officedocument.drawingml.diagramData+xml"/>
  <Override PartName="/ppt/diagrams/quickStyle96.xml" ContentType="application/vnd.openxmlformats-officedocument.drawingml.diagramStyle+xml"/>
  <Override PartName="/ppt/diagrams/drawing97.xml" ContentType="application/vnd.ms-office.drawingml.diagramDrawing+xml"/>
  <Override PartName="/ppt/diagrams/drawing133.xml" ContentType="application/vnd.ms-office.drawingml.diagramDrawing+xml"/>
  <Override PartName="/ppt/diagrams/layout193.xml" ContentType="application/vnd.openxmlformats-officedocument.drawingml.diagramLayout+xml"/>
  <Override PartName="/ppt/diagrams/data219.xml" ContentType="application/vnd.openxmlformats-officedocument.drawingml.diagramData+xml"/>
  <Override PartName="/ppt/diagrams/quickStyle252.xml" ContentType="application/vnd.openxmlformats-officedocument.drawingml.diagramStyle+xml"/>
  <Override PartName="/ppt/diagrams/colors271.xml" ContentType="application/vnd.openxmlformats-officedocument.drawingml.diagramColors+xml"/>
  <Override PartName="/ppt/slides/slide24.xml" ContentType="application/vnd.openxmlformats-officedocument.presentationml.slide+xml"/>
  <Override PartName="/ppt/diagrams/layout8.xml" ContentType="application/vnd.openxmlformats-officedocument.drawingml.diagramLayout+xml"/>
  <Override PartName="/ppt/diagrams/layout124.xml" ContentType="application/vnd.openxmlformats-officedocument.drawingml.diagramLayout+xml"/>
  <Override PartName="/ppt/diagrams/drawing209.xml" ContentType="application/vnd.ms-office.drawingml.diagramDrawing+xml"/>
  <Override PartName="/ppt/diagrams/data244.xml" ContentType="application/vnd.openxmlformats-officedocument.drawingml.diagramData+xml"/>
  <Override PartName="/ppt/diagrams/layout269.xml" ContentType="application/vnd.openxmlformats-officedocument.drawingml.diagramLayout+xml"/>
  <Override PartName="/ppt/slideLayouts/slideLayout1.xml" ContentType="application/vnd.openxmlformats-officedocument.presentationml.slideLayout+xml"/>
  <Override PartName="/ppt/diagrams/quickStyle27.xml" ContentType="application/vnd.openxmlformats-officedocument.drawingml.diagramStyle+xml"/>
  <Override PartName="/ppt/diagrams/drawing28.xml" ContentType="application/vnd.ms-office.drawingml.diagramDrawing+xml"/>
  <Override PartName="/ppt/diagrams/layout85.xml" ContentType="application/vnd.openxmlformats-officedocument.drawingml.diagramLayout+xml"/>
  <Override PartName="/ppt/notesSlides/notesSlide15.xml" ContentType="application/vnd.openxmlformats-officedocument.presentationml.notesSlide+xml"/>
  <Override PartName="/ppt/diagrams/quickStyle167.xml" ContentType="application/vnd.openxmlformats-officedocument.drawingml.diagramStyle+xml"/>
  <Override PartName="/ppt/diagrams/colors186.xml" ContentType="application/vnd.openxmlformats-officedocument.drawingml.diagramColors+xml"/>
  <Override PartName="/ppt/diagrams/colors202.xml" ContentType="application/vnd.openxmlformats-officedocument.drawingml.diagramColors+xml"/>
  <Override PartName="/ppt/diagrams/drawing234.xml" ContentType="application/vnd.ms-office.drawingml.diagramDrawing+xml"/>
  <Override PartName="/ppt/diagrams/quickStyle52.xml" ContentType="application/vnd.openxmlformats-officedocument.drawingml.diagramStyle+xml"/>
  <Override PartName="/ppt/diagrams/drawing53.xml" ContentType="application/vnd.ms-office.drawingml.diagramDrawing+xml"/>
  <Override PartName="/ppt/diagrams/layout16.xml" ContentType="application/vnd.openxmlformats-officedocument.drawingml.diagramLayout+xml"/>
  <Override PartName="/ppt/diagrams/colors95.xml" ContentType="application/vnd.openxmlformats-officedocument.drawingml.diagramColors+xml"/>
  <Override PartName="/ppt/diagrams/colors117.xml" ContentType="application/vnd.openxmlformats-officedocument.drawingml.diagramColors+xml"/>
  <Override PartName="/ppt/diagrams/drawing149.xml" ContentType="application/vnd.ms-office.drawingml.diagramDrawing+xml"/>
  <Override PartName="/ppt/diagrams/data159.xml" ContentType="application/vnd.openxmlformats-officedocument.drawingml.diagramData+xml"/>
  <Override PartName="/ppt/diagrams/quickStyle192.xml" ContentType="application/vnd.openxmlformats-officedocument.drawingml.diagramStyle+xml"/>
  <Override PartName="/ppt/diagrams/data200.xml" ContentType="application/vnd.openxmlformats-officedocument.drawingml.diagramData+xml"/>
  <Override PartName="/ppt/diagrams/layout225.xml" ContentType="application/vnd.openxmlformats-officedocument.drawingml.diagramLayout+xml"/>
  <Override PartName="/ppt/diagrams/colors26.xml" ContentType="application/vnd.openxmlformats-officedocument.drawingml.diagramColors+xml"/>
  <Override PartName="/ppt/diagrams/data39.xml" ContentType="application/vnd.openxmlformats-officedocument.drawingml.diagramData+xml"/>
  <Override PartName="/ppt/diagrams/layout41.xml" ContentType="application/vnd.openxmlformats-officedocument.drawingml.diagramLayout+xml"/>
  <Override PartName="/ppt/notesSlides/notesSlide6.xml" ContentType="application/vnd.openxmlformats-officedocument.presentationml.notesSlide+xml"/>
  <Override PartName="/ppt/diagrams/quickStyle123.xml" ContentType="application/vnd.openxmlformats-officedocument.drawingml.diagramStyle+xml"/>
  <Override PartName="/ppt/diagrams/colors142.xml" ContentType="application/vnd.openxmlformats-officedocument.drawingml.diagramColors+xml"/>
  <Override PartName="/ppt/diagrams/data184.xml" ContentType="application/vnd.openxmlformats-officedocument.drawingml.diagramData+xml"/>
  <Override PartName="/ppt/diagrams/layout250.xml" ContentType="application/vnd.openxmlformats-officedocument.drawingml.diagramLayout+xml"/>
  <Override PartName="/ppt/diagrams/quickStyle268.xml" ContentType="application/vnd.openxmlformats-officedocument.drawingml.diagramStyle+xml"/>
  <Override PartName="/ppt/diagrams/colors287.xml" ContentType="application/vnd.openxmlformats-officedocument.drawingml.diagramColors+xml"/>
  <Override PartName="/ppt/diagrams/drawing174.xml" ContentType="application/vnd.ms-office.drawingml.diagramDrawing+xml"/>
  <Override PartName="/ppt/diagrams/colors51.xml" ContentType="application/vnd.openxmlformats-officedocument.drawingml.diagramColors+xml"/>
  <Override PartName="/ppt/diagrams/data64.xml" ContentType="application/vnd.openxmlformats-officedocument.drawingml.diagramData+xml"/>
  <Override PartName="/ppt/diagrams/drawing105.xml" ContentType="application/vnd.ms-office.drawingml.diagramDrawing+xml"/>
  <Override PartName="/ppt/diagrams/data115.xml" ContentType="application/vnd.openxmlformats-officedocument.drawingml.diagramData+xml"/>
  <Override PartName="/ppt/diagrams/colors218.xml" ContentType="application/vnd.openxmlformats-officedocument.drawingml.diagramColors+xml"/>
  <Override PartName="/ppt/slides/slide65.xml" ContentType="application/vnd.openxmlformats-officedocument.presentationml.slide+xml"/>
  <Override PartName="/ppt/diagrams/quickStyle2.xml" ContentType="application/vnd.openxmlformats-officedocument.drawingml.diagramStyle+xml"/>
  <Override PartName="/ppt/diagrams/quickStyle68.xml" ContentType="application/vnd.openxmlformats-officedocument.drawingml.diagramStyle+xml"/>
  <Override PartName="/ppt/diagrams/drawing69.xml" ContentType="application/vnd.ms-office.drawingml.diagramDrawing+xml"/>
  <Override PartName="/ppt/diagrams/data140.xml" ContentType="application/vnd.openxmlformats-officedocument.drawingml.diagramData+xml"/>
  <Override PartName="/ppt/diagrams/layout165.xml" ContentType="application/vnd.openxmlformats-officedocument.drawingml.diagramLayout+xml"/>
  <Override PartName="/ppt/diagrams/quickStyle224.xml" ContentType="application/vnd.openxmlformats-officedocument.drawingml.diagramStyle+xml"/>
  <Override PartName="/ppt/diagrams/colors243.xml" ContentType="application/vnd.openxmlformats-officedocument.drawingml.diagramColors+xml"/>
  <Override PartName="/ppt/diagrams/data285.xml" ContentType="application/vnd.openxmlformats-officedocument.drawingml.diagramData+xml"/>
  <Override PartName="/ppt/diagrams/drawing130.xml" ContentType="application/vnd.ms-office.drawingml.diagramDrawing+xml"/>
  <Override PartName="/ppt/diagrams/layout190.xml" ContentType="application/vnd.openxmlformats-officedocument.drawingml.diagramLayout+xml"/>
  <Override PartName="/ppt/diagrams/data216.xml" ContentType="application/vnd.openxmlformats-officedocument.drawingml.diagramData+xml"/>
  <Override PartName="/ppt/diagrams/drawing275.xml" ContentType="application/vnd.ms-office.drawingml.diagramDrawing+xml"/>
  <Override PartName="/ppt/diagrams/data20.xml" ContentType="application/vnd.openxmlformats-officedocument.drawingml.diagramData+xml"/>
  <Override PartName="/ppt/diagrams/layout57.xml" ContentType="application/vnd.openxmlformats-officedocument.drawingml.diagramLayout+xml"/>
  <Override PartName="/ppt/diagrams/quickStyle93.xml" ContentType="application/vnd.openxmlformats-officedocument.drawingml.diagramStyle+xml"/>
  <Override PartName="/ppt/diagrams/drawing94.xml" ContentType="application/vnd.ms-office.drawingml.diagramDrawing+xml"/>
  <Override PartName="/ppt/diagrams/quickStyle139.xml" ContentType="application/vnd.openxmlformats-officedocument.drawingml.diagramStyle+xml"/>
  <Override PartName="/ppt/diagrams/colors158.xml" ContentType="application/vnd.openxmlformats-officedocument.drawingml.diagramColors+xml"/>
  <Override PartName="/ppt/diagrams/drawing206.xml" ContentType="application/vnd.ms-office.drawingml.diagramDrawing+xml"/>
  <Override PartName="/ppt/diagrams/layout266.xml" ContentType="application/vnd.openxmlformats-officedocument.drawingml.diagramLayout+xml"/>
  <Override PartName="/ppt/slides/slide21.xml" ContentType="application/vnd.openxmlformats-officedocument.presentationml.slide+xml"/>
  <Override PartName="/ppt/diagrams/layout5.xml" ContentType="application/vnd.openxmlformats-officedocument.drawingml.diagramLayout+xml"/>
  <Override PartName="/ppt/diagrams/quickStyle24.xml" ContentType="application/vnd.openxmlformats-officedocument.drawingml.diagramStyle+xml"/>
  <Override PartName="/ppt/diagrams/drawing25.xml" ContentType="application/vnd.ms-office.drawingml.diagramDrawing+xml"/>
  <Override PartName="/ppt/diagrams/layout121.xml" ContentType="application/vnd.openxmlformats-officedocument.drawingml.diagramLayout+xml"/>
  <Override PartName="/ppt/diagrams/data241.xml" ContentType="application/vnd.openxmlformats-officedocument.drawingml.diagramData+xml"/>
  <Override PartName="/ppt/diagrams/colors67.xml" ContentType="application/vnd.openxmlformats-officedocument.drawingml.diagramColors+xml"/>
  <Override PartName="/ppt/diagrams/layout82.xml" ContentType="application/vnd.openxmlformats-officedocument.drawingml.diagramLayout+xml"/>
  <Override PartName="/ppt/notesSlides/notesSlide12.xml" ContentType="application/vnd.openxmlformats-officedocument.presentationml.notesSlide+xml"/>
  <Override PartName="/ppt/diagrams/quickStyle164.xml" ContentType="application/vnd.openxmlformats-officedocument.drawingml.diagramStyle+xml"/>
  <Override PartName="/ppt/diagrams/colors183.xml" ContentType="application/vnd.openxmlformats-officedocument.drawingml.diagramColors+xml"/>
  <Override PartName="/ppt/diagrams/drawing231.xml" ContentType="application/vnd.ms-office.drawingml.diagramDrawing+xml"/>
  <Override PartName="/ppt/diagrams/drawing7.xml" ContentType="application/vnd.ms-office.drawingml.diagramDrawing+xml"/>
  <Override PartName="/ppt/diagrams/layout13.xml" ContentType="application/vnd.openxmlformats-officedocument.drawingml.diagramLayout+xml"/>
  <Override PartName="/ppt/diagrams/drawing50.xml" ContentType="application/vnd.ms-office.drawingml.diagramDrawing+xml"/>
  <Override PartName="/ppt/diagrams/colors92.xml" ContentType="application/vnd.openxmlformats-officedocument.drawingml.diagramColors+xml"/>
  <Override PartName="/ppt/diagrams/colors114.xml" ContentType="application/vnd.openxmlformats-officedocument.drawingml.diagramColors+xml"/>
  <Override PartName="/ppt/diagrams/data156.xml" ContentType="application/vnd.openxmlformats-officedocument.drawingml.diagramData+xml"/>
  <Override PartName="/ppt/diagrams/layout222.xml" ContentType="application/vnd.openxmlformats-officedocument.drawingml.diagramLayout+xml"/>
  <Override PartName="/ppt/diagrams/colors259.xml" ContentType="application/vnd.openxmlformats-officedocument.drawingml.diagramColors+xml"/>
  <Override PartName="/ppt/viewProps.xml" ContentType="application/vnd.openxmlformats-officedocument.presentationml.viewProps+xml"/>
  <Override PartName="/ppt/diagrams/drawing146.xml" ContentType="application/vnd.ms-office.drawingml.diagramDrawing+xml"/>
  <Override PartName="/ppt/diagrams/data181.xml" ContentType="application/vnd.openxmlformats-officedocument.drawingml.diagramData+xml"/>
  <Override PartName="/ppt/diagrams/quickStyle265.xml" ContentType="application/vnd.openxmlformats-officedocument.drawingml.diagramStyle+xml"/>
  <Override PartName="/ppt/diagrams/colors284.xml" ContentType="application/vnd.openxmlformats-officedocument.drawingml.diagramColors+xml"/>
  <Override PartName="/ppt/diagrams/colors23.xml" ContentType="application/vnd.openxmlformats-officedocument.drawingml.diagramColors+xml"/>
  <Override PartName="/ppt/diagrams/data36.xml" ContentType="application/vnd.openxmlformats-officedocument.drawingml.diagramData+xml"/>
  <Override PartName="/ppt/notesSlides/notesSlide3.xml" ContentType="application/vnd.openxmlformats-officedocument.presentationml.notesSlide+xml"/>
  <Override PartName="/ppt/diagrams/quickStyle120.xml" ContentType="application/vnd.openxmlformats-officedocument.drawingml.diagramStyle+xml"/>
  <Override PartName="/ppt/diagrams/layout137.xml" ContentType="application/vnd.openxmlformats-officedocument.drawingml.diagramLayout+xml"/>
  <Override PartName="/ppt/diagrams/drawing171.xml" ContentType="application/vnd.ms-office.drawingml.diagramDrawing+xml"/>
  <Override PartName="/ppt/slides/slide37.xml" ContentType="application/vnd.openxmlformats-officedocument.presentationml.slide+xml"/>
  <Override PartName="/ppt/presProps.xml" ContentType="application/vnd.openxmlformats-officedocument.presentationml.presProps+xml"/>
  <Override PartName="/ppt/diagrams/data61.xml" ContentType="application/vnd.openxmlformats-officedocument.drawingml.diagramData+xml"/>
  <Override PartName="/ppt/diagrams/data112.xml" ContentType="application/vnd.openxmlformats-officedocument.drawingml.diagramData+xml"/>
  <Override PartName="/ppt/diagrams/colors215.xml" ContentType="application/vnd.openxmlformats-officedocument.drawingml.diagramColors+xml"/>
  <Override PartName="/ppt/diagrams/data257.xml" ContentType="application/vnd.openxmlformats-officedocument.drawingml.diagramData+xml"/>
  <Override PartName="/ppt/slides/slide62.xml" ContentType="application/vnd.openxmlformats-officedocument.presentationml.slide+xml"/>
  <Override PartName="/ppt/diagrams/drawing66.xml" ContentType="application/vnd.ms-office.drawingml.diagramDrawing+xml"/>
  <Override PartName="/ppt/diagrams/layout98.xml" ContentType="application/vnd.openxmlformats-officedocument.drawingml.diagramLayout+xml"/>
  <Override PartName="/ppt/diagrams/drawing102.xml" ContentType="application/vnd.ms-office.drawingml.diagramDrawing+xml"/>
  <Override PartName="/ppt/diagrams/layout162.xml" ContentType="application/vnd.openxmlformats-officedocument.drawingml.diagramLayout+xml"/>
  <Override PartName="/ppt/diagrams/colors199.xml" ContentType="application/vnd.openxmlformats-officedocument.drawingml.diagramColors+xml"/>
  <Override PartName="/ppt/notesSlides/notesSlide28.xml" ContentType="application/vnd.openxmlformats-officedocument.presentationml.notesSlide+xml"/>
  <Override PartName="/ppt/diagrams/colors240.xml" ContentType="application/vnd.openxmlformats-officedocument.drawingml.diagramColors+xml"/>
  <Override PartName="/ppt/diagrams/drawing247.xml" ContentType="application/vnd.ms-office.drawingml.diagramDrawing+xml"/>
  <Override PartName="/ppt/diagrams/data282.xml" ContentType="application/vnd.openxmlformats-officedocument.drawingml.diagramData+xml"/>
  <Override PartName="/ppt/diagrams/layout29.xml" ContentType="application/vnd.openxmlformats-officedocument.drawingml.diagramLayout+xml"/>
  <Override PartName="/ppt/diagrams/quickStyle65.xml" ContentType="application/vnd.openxmlformats-officedocument.drawingml.diagramStyle+xml"/>
  <Override PartName="/ppt/diagrams/quickStyle221.xml" ContentType="application/vnd.openxmlformats-officedocument.drawingml.diagramStyle+xml"/>
  <Override PartName="/ppt/diagrams/layout238.xml" ContentType="application/vnd.openxmlformats-officedocument.drawingml.diagramLayout+xml"/>
  <Override PartName="/ppt/diagrams/drawing272.xml" ContentType="application/vnd.ms-office.drawingml.diagramDrawing+xml"/>
  <Override PartName="/ppt/diagrams/quickStyle90.xml" ContentType="application/vnd.openxmlformats-officedocument.drawingml.diagramStyle+xml"/>
  <Override PartName="/ppt/diagrams/drawing91.xml" ContentType="application/vnd.ms-office.drawingml.diagramDrawing+xml"/>
  <Override PartName="/ppt/diagrams/data197.xml" ContentType="application/vnd.openxmlformats-officedocument.drawingml.diagramData+xml"/>
  <Override PartName="/ppt/diagrams/data213.xml" ContentType="application/vnd.openxmlformats-officedocument.drawingml.diagramData+xml"/>
  <Override PartName="/ppt/diagrams/layout2.xml" ContentType="application/vnd.openxmlformats-officedocument.drawingml.diagramLayout+xml"/>
  <Override PartName="/ppt/diagrams/colors39.xml" ContentType="application/vnd.openxmlformats-officedocument.drawingml.diagramColors+xml"/>
  <Override PartName="/ppt/diagrams/layout54.xml" ContentType="application/vnd.openxmlformats-officedocument.drawingml.diagramLayout+xml"/>
  <Override PartName="/ppt/diagrams/quickStyle136.xml" ContentType="application/vnd.openxmlformats-officedocument.drawingml.diagramStyle+xml"/>
  <Override PartName="/ppt/diagrams/colors155.xml" ContentType="application/vnd.openxmlformats-officedocument.drawingml.diagramColors+xml"/>
  <Override PartName="/ppt/diagrams/drawing187.xml" ContentType="application/vnd.ms-office.drawingml.diagramDrawing+xml"/>
  <Override PartName="/ppt/diagrams/drawing203.xml" ContentType="application/vnd.ms-office.drawingml.diagramDrawing+xml"/>
  <Override PartName="/ppt/diagrams/layout263.xml" ContentType="application/vnd.openxmlformats-officedocument.drawingml.diagramLayout+xml"/>
  <Override PartName="/ppt/diagrams/quickStyle21.xml" ContentType="application/vnd.openxmlformats-officedocument.drawingml.diagramStyle+xml"/>
  <Override PartName="/ppt/diagrams/drawing22.xml" ContentType="application/vnd.ms-office.drawingml.diagramDrawing+xml"/>
  <Override PartName="/ppt/diagrams/colors64.xml" ContentType="application/vnd.openxmlformats-officedocument.drawingml.diagramColors+xml"/>
  <Override PartName="/ppt/diagrams/data77.xml" ContentType="application/vnd.openxmlformats-officedocument.drawingml.diagramData+xml"/>
  <Override PartName="/ppt/diagrams/data128.xml" ContentType="application/vnd.openxmlformats-officedocument.drawingml.diagramData+xml"/>
  <Override PartName="/ppt/diagrams/quickStyle161.xml" ContentType="application/vnd.openxmlformats-officedocument.drawingml.diagramStyle+xml"/>
  <Override PartName="/ppt/diagrams/colors180.xml" ContentType="application/vnd.openxmlformats-officedocument.drawingml.diagramColors+xml"/>
  <Override PartName="/ppt/slides/slide78.xml" ContentType="application/vnd.openxmlformats-officedocument.presentationml.slide+xml"/>
  <Override PartName="/ppt/diagrams/drawing4.xml" ContentType="application/vnd.ms-office.drawingml.diagramDrawing+xml"/>
  <Override PartName="/ppt/diagrams/drawing118.xml" ContentType="application/vnd.ms-office.drawingml.diagramDrawing+xml"/>
  <Override PartName="/ppt/diagrams/data153.xml" ContentType="application/vnd.openxmlformats-officedocument.drawingml.diagramData+xml"/>
  <Override PartName="/ppt/diagrams/layout178.xml" ContentType="application/vnd.openxmlformats-officedocument.drawingml.diagramLayout+xml"/>
  <Override PartName="/ppt/diagrams/quickStyle237.xml" ContentType="application/vnd.openxmlformats-officedocument.drawingml.diagramStyle+xml"/>
  <Override PartName="/ppt/diagrams/colors256.xml" ContentType="application/vnd.openxmlformats-officedocument.drawingml.diagramColors+xml"/>
  <Override PartName="/docProps/core.xml" ContentType="application/vnd.openxmlformats-package.core-properties+xml"/>
  <Override PartName="/ppt/diagrams/layout10.xml" ContentType="application/vnd.openxmlformats-officedocument.drawingml.diagramLayout+xml"/>
  <Override PartName="/ppt/diagrams/layout109.xml" ContentType="application/vnd.openxmlformats-officedocument.drawingml.diagramLayout+xml"/>
  <Override PartName="/ppt/diagrams/colors111.xml" ContentType="application/vnd.openxmlformats-officedocument.drawingml.diagramColors+xml"/>
  <Override PartName="/ppt/diagrams/drawing143.xml" ContentType="application/vnd.ms-office.drawingml.diagramDrawing+xml"/>
  <Override PartName="/ppt/diagrams/drawing288.xml" ContentType="application/vnd.ms-office.drawingml.diagramDrawing+xml"/>
  <Override PartName="/ppt/diagrams/colors20.xml" ContentType="application/vnd.openxmlformats-officedocument.drawingml.diagramColors+xml"/>
  <Override PartName="/ppt/diagrams/data33.xml" ContentType="application/vnd.openxmlformats-officedocument.drawingml.diagramData+xml"/>
  <Override PartName="/ppt/diagrams/drawing219.xml" ContentType="application/vnd.ms-office.drawingml.diagramDrawing+xml"/>
  <Override PartName="/ppt/diagrams/data229.xml" ContentType="application/vnd.openxmlformats-officedocument.drawingml.diagramData+xml"/>
  <Override PartName="/ppt/diagrams/quickStyle262.xml" ContentType="application/vnd.openxmlformats-officedocument.drawingml.diagramStyle+xml"/>
  <Override PartName="/ppt/diagrams/colors281.xml" ContentType="application/vnd.openxmlformats-officedocument.drawingml.diagramColors+xml"/>
  <Override PartName="/ppt/slides/slide34.xml" ContentType="application/vnd.openxmlformats-officedocument.presentationml.slide+xml"/>
  <Override PartName="/ppt/diagrams/quickStyle37.xml" ContentType="application/vnd.openxmlformats-officedocument.drawingml.diagramStyle+xml"/>
  <Override PartName="/ppt/diagrams/drawing38.xml" ContentType="application/vnd.ms-office.drawingml.diagramDrawing+xml"/>
  <Override PartName="/ppt/diagrams/layout134.xml" ContentType="application/vnd.openxmlformats-officedocument.drawingml.diagramLayout+xml"/>
  <Override PartName="/ppt/diagrams/colors212.xml" ContentType="application/vnd.openxmlformats-officedocument.drawingml.diagramColors+xml"/>
  <Override PartName="/ppt/diagrams/data254.xml" ContentType="application/vnd.openxmlformats-officedocument.drawingml.diagramData+xml"/>
  <Override PartName="/ppt/diagrams/layout279.xml" ContentType="application/vnd.openxmlformats-officedocument.drawingml.diagramLayout+xml"/>
  <Override PartName="/ppt/diagrams/data8.xml" ContentType="application/vnd.openxmlformats-officedocument.drawingml.diagramData+xml"/>
  <Override PartName="/ppt/diagrams/layout95.xml" ContentType="application/vnd.openxmlformats-officedocument.drawingml.diagramLayout+xml"/>
  <Override PartName="/ppt/diagrams/quickStyle177.xml" ContentType="application/vnd.openxmlformats-officedocument.drawingml.diagramStyle+xml"/>
  <Override PartName="/ppt/diagrams/colors196.xml" ContentType="application/vnd.openxmlformats-officedocument.drawingml.diagramColors+xml"/>
  <Override PartName="/ppt/notesSlides/notesSlide25.xml" ContentType="application/vnd.openxmlformats-officedocument.presentationml.notesSlide+xml"/>
  <Override PartName="/ppt/diagrams/drawing244.xml" ContentType="application/vnd.ms-office.drawingml.diagramDrawing+xml"/>
  <Override PartName="/ppt/diagrams/quickStyle62.xml" ContentType="application/vnd.openxmlformats-officedocument.drawingml.diagramStyle+xml"/>
  <Override PartName="/ppt/diagrams/drawing63.xml" ContentType="application/vnd.ms-office.drawingml.diagramDrawing+xml"/>
  <Override PartName="/ppt/diagrams/data169.xml" ContentType="application/vnd.openxmlformats-officedocument.drawingml.diagramData+xml"/>
  <Override PartName="/ppt/diagrams/layout26.xml" ContentType="application/vnd.openxmlformats-officedocument.drawingml.diagramLayout+xml"/>
  <Override PartName="/ppt/diagrams/quickStyle108.xml" ContentType="application/vnd.openxmlformats-officedocument.drawingml.diagramStyle+xml"/>
  <Override PartName="/ppt/diagrams/colors127.xml" ContentType="application/vnd.openxmlformats-officedocument.drawingml.diagramColors+xml"/>
  <Override PartName="/ppt/diagrams/drawing159.xml" ContentType="application/vnd.ms-office.drawingml.diagramDrawing+xml"/>
  <Override PartName="/ppt/diagrams/data210.xml" ContentType="application/vnd.openxmlformats-officedocument.drawingml.diagramData+xml"/>
  <Override PartName="/ppt/diagrams/layout235.xml" ContentType="application/vnd.openxmlformats-officedocument.drawingml.diagramLayout+xml"/>
  <Override PartName="/ppt/diagrams/colors36.xml" ContentType="application/vnd.openxmlformats-officedocument.drawingml.diagramColors+xml"/>
  <Override PartName="/ppt/diagrams/data49.xml" ContentType="application/vnd.openxmlformats-officedocument.drawingml.diagramData+xml"/>
  <Override PartName="/ppt/diagrams/layout51.xml" ContentType="application/vnd.openxmlformats-officedocument.drawingml.diagramLayout+xml"/>
  <Override PartName="/ppt/diagrams/quickStyle133.xml" ContentType="application/vnd.openxmlformats-officedocument.drawingml.diagramStyle+xml"/>
  <Override PartName="/ppt/diagrams/colors152.xml" ContentType="application/vnd.openxmlformats-officedocument.drawingml.diagramColors+xml"/>
  <Override PartName="/ppt/diagrams/data194.xml" ContentType="application/vnd.openxmlformats-officedocument.drawingml.diagramData+xml"/>
  <Override PartName="/ppt/diagrams/drawing200.xml" ContentType="application/vnd.ms-office.drawingml.diagramDrawing+xml"/>
  <Override PartName="/ppt/diagrams/layout260.xml" ContentType="application/vnd.openxmlformats-officedocument.drawingml.diagramLayout+xml"/>
  <Override PartName="/ppt/diagrams/quickStyle278.xml" ContentType="application/vnd.openxmlformats-officedocument.drawingml.diagramStyle+xml"/>
  <Override PartName="/ppt/diagrams/colors61.xml" ContentType="application/vnd.openxmlformats-officedocument.drawingml.diagramColors+xml"/>
  <Override PartName="/ppt/diagrams/data74.xml" ContentType="application/vnd.openxmlformats-officedocument.drawingml.diagramData+xml"/>
  <Override PartName="/ppt/diagrams/data125.xml" ContentType="application/vnd.openxmlformats-officedocument.drawingml.diagramData+xml"/>
  <Override PartName="/ppt/diagrams/drawing184.xml" ContentType="application/vnd.ms-office.drawingml.diagramDrawing+xml"/>
  <Override PartName="/ppt/diagrams/quickStyle209.xml" ContentType="application/vnd.openxmlformats-officedocument.drawingml.diagramStyle+xml"/>
  <Override PartName="/ppt/diagrams/colors228.xml" ContentType="application/vnd.openxmlformats-officedocument.drawingml.diagramColors+xml"/>
  <Override PartName="/ppt/slides/slide75.xml" ContentType="application/vnd.openxmlformats-officedocument.presentationml.slide+xml"/>
  <Override PartName="/ppt/diagrams/drawing115.xml" ContentType="application/vnd.ms-office.drawingml.diagramDrawing+xml"/>
  <Override PartName="/ppt/diagrams/layout175.xml" ContentType="application/vnd.openxmlformats-officedocument.drawingml.diagramLayout+xml"/>
  <Override PartName="/ppt/diagrams/drawing1.xml" ContentType="application/vnd.ms-office.drawingml.diagramDrawing+xml"/>
  <Override PartName="/ppt/diagrams/quickStyle78.xml" ContentType="application/vnd.openxmlformats-officedocument.drawingml.diagramStyle+xml"/>
  <Override PartName="/ppt/diagrams/drawing79.xml" ContentType="application/vnd.ms-office.drawingml.diagramDrawing+xml"/>
  <Override PartName="/ppt/diagrams/data150.xml" ContentType="application/vnd.openxmlformats-officedocument.drawingml.diagramData+xml"/>
  <Override PartName="/ppt/diagrams/quickStyle234.xml" ContentType="application/vnd.openxmlformats-officedocument.drawingml.diagramStyle+xml"/>
  <Override PartName="/ppt/diagrams/colors253.xml" ContentType="application/vnd.openxmlformats-officedocument.drawingml.diagramColors+xml"/>
  <Override PartName="/ppt/diagrams/drawing285.xml" ContentType="application/vnd.ms-office.drawingml.diagramDrawing+xml"/>
  <Default Extension="jpeg" ContentType="image/jpeg"/>
  <Override PartName="/ppt/diagrams/data30.xml" ContentType="application/vnd.openxmlformats-officedocument.drawingml.diagramData+xml"/>
  <Override PartName="/ppt/diagrams/layout106.xml" ContentType="application/vnd.openxmlformats-officedocument.drawingml.diagramLayout+xml"/>
  <Override PartName="/ppt/diagrams/drawing140.xml" ContentType="application/vnd.ms-office.drawingml.diagramDrawing+xml"/>
  <Override PartName="/ppt/diagrams/data226.xml" ContentType="application/vnd.openxmlformats-officedocument.drawingml.diagramData+xml"/>
  <Override PartName="/ppt/slides/slide31.xml" ContentType="application/vnd.openxmlformats-officedocument.presentationml.slide+xml"/>
  <Override PartName="/ppt/diagrams/layout67.xml" ContentType="application/vnd.openxmlformats-officedocument.drawingml.diagramLayout+xml"/>
  <Override PartName="/ppt/diagrams/layout131.xml" ContentType="application/vnd.openxmlformats-officedocument.drawingml.diagramLayout+xml"/>
  <Override PartName="/ppt/diagrams/quickStyle149.xml" ContentType="application/vnd.openxmlformats-officedocument.drawingml.diagramStyle+xml"/>
  <Override PartName="/ppt/diagrams/colors168.xml" ContentType="application/vnd.openxmlformats-officedocument.drawingml.diagramColors+xml"/>
  <Override PartName="/ppt/diagrams/drawing216.xml" ContentType="application/vnd.ms-office.drawingml.diagramDrawing+xml"/>
  <Override PartName="/ppt/diagrams/layout276.xml" ContentType="application/vnd.openxmlformats-officedocument.drawingml.diagramLayout+xml"/>
  <Override PartName="/ppt/diagrams/quickStyle34.xml" ContentType="application/vnd.openxmlformats-officedocument.drawingml.diagramStyle+xml"/>
  <Override PartName="/ppt/diagrams/drawing35.xml" ContentType="application/vnd.ms-office.drawingml.diagramDrawing+xml"/>
  <Override PartName="/ppt/diagrams/colors77.xml" ContentType="application/vnd.openxmlformats-officedocument.drawingml.diagramColors+xml"/>
  <Override PartName="/ppt/diagrams/quickStyle174.xml" ContentType="application/vnd.openxmlformats-officedocument.drawingml.diagramStyle+xml"/>
  <Override PartName="/ppt/notesSlides/notesSlide22.xml" ContentType="application/vnd.openxmlformats-officedocument.presentationml.notesSlide+xml"/>
  <Override PartName="/ppt/diagrams/colors193.xml" ContentType="application/vnd.openxmlformats-officedocument.drawingml.diagramColors+xml"/>
  <Override PartName="/ppt/diagrams/layout207.xml" ContentType="application/vnd.openxmlformats-officedocument.drawingml.diagramLayout+xml"/>
  <Override PartName="/ppt/diagrams/drawing241.xml" ContentType="application/vnd.ms-office.drawingml.diagramDrawing+xml"/>
  <Override PartName="/ppt/diagrams/data251.xml" ContentType="application/vnd.openxmlformats-officedocument.drawingml.diagramData+xml"/>
  <Override PartName="/ppt/diagrams/data5.xml" ContentType="application/vnd.openxmlformats-officedocument.drawingml.diagramData+xml"/>
  <Override PartName="/ppt/diagrams/colors7.xml" ContentType="application/vnd.openxmlformats-officedocument.drawingml.diagramColors+xml"/>
  <Override PartName="/ppt/diagrams/drawing60.xml" ContentType="application/vnd.ms-office.drawingml.diagramDrawing+xml"/>
  <Override PartName="/ppt/diagrams/layout92.xml" ContentType="application/vnd.openxmlformats-officedocument.drawingml.diagramLayout+xml"/>
  <Override PartName="/ppt/diagrams/layout23.xml" ContentType="application/vnd.openxmlformats-officedocument.drawingml.diagramLayout+xml"/>
  <Override PartName="/ppt/diagrams/quickStyle105.xml" ContentType="application/vnd.openxmlformats-officedocument.drawingml.diagramStyle+xml"/>
  <Override PartName="/ppt/diagrams/colors124.xml" ContentType="application/vnd.openxmlformats-officedocument.drawingml.diagramColors+xml"/>
  <Override PartName="/ppt/diagrams/data166.xml" ContentType="application/vnd.openxmlformats-officedocument.drawingml.diagramData+xml"/>
  <Override PartName="/ppt/diagrams/layout232.xml" ContentType="application/vnd.openxmlformats-officedocument.drawingml.diagramLayout+xml"/>
  <Override PartName="/ppt/diagrams/colors269.xml" ContentType="application/vnd.openxmlformats-officedocument.drawingml.diagramColors+xml"/>
  <Override PartName="/ppt/diagrams/colors33.xml" ContentType="application/vnd.openxmlformats-officedocument.drawingml.diagramColors+xml"/>
  <Override PartName="/ppt/diagrams/data46.xml" ContentType="application/vnd.openxmlformats-officedocument.drawingml.diagramData+xml"/>
  <Override PartName="/ppt/diagrams/drawing156.xml" ContentType="application/vnd.ms-office.drawingml.diagramDrawing+xml"/>
  <Override PartName="/ppt/diagrams/data191.xml" ContentType="application/vnd.openxmlformats-officedocument.drawingml.diagramData+xml"/>
  <Override PartName="/ppt/diagrams/quickStyle275.xml" ContentType="application/vnd.openxmlformats-officedocument.drawingml.diagramStyle+xml"/>
  <Override PartName="/ppt/slides/slide47.xml" ContentType="application/vnd.openxmlformats-officedocument.presentationml.slide+xml"/>
  <Override PartName="/ppt/diagrams/quickStyle130.xml" ContentType="application/vnd.openxmlformats-officedocument.drawingml.diagramStyle+xml"/>
  <Override PartName="/ppt/diagrams/layout147.xml" ContentType="application/vnd.openxmlformats-officedocument.drawingml.diagramLayout+xml"/>
  <Override PartName="/ppt/diagrams/drawing181.xml" ContentType="application/vnd.ms-office.drawingml.diagramDrawing+xml"/>
  <Override PartName="/ppt/diagrams/data267.xml" ContentType="application/vnd.openxmlformats-officedocument.drawingml.diagramData+xml"/>
  <Override PartName="/ppt/diagrams/data71.xml" ContentType="application/vnd.openxmlformats-officedocument.drawingml.diagramData+xml"/>
  <Override PartName="/ppt/diagrams/data122.xml" ContentType="application/vnd.openxmlformats-officedocument.drawingml.diagramData+xml"/>
  <Override PartName="/ppt/diagrams/quickStyle206.xml" ContentType="application/vnd.openxmlformats-officedocument.drawingml.diagramStyle+xml"/>
  <Override PartName="/ppt/diagrams/colors225.xml" ContentType="application/vnd.openxmlformats-officedocument.drawingml.diagramColors+xml"/>
  <Override PartName="/ppt/diagrams/drawing257.xml" ContentType="application/vnd.ms-office.drawingml.diagramDrawing+xml"/>
  <Override PartName="/ppt/notesSlides/notesSlide38.xml" ContentType="application/vnd.openxmlformats-officedocument.presentationml.notesSlide+xml"/>
  <Override PartName="/ppt/slides/slide72.xml" ContentType="application/vnd.openxmlformats-officedocument.presentationml.slide+xml"/>
  <Override PartName="/ppt/diagrams/quickStyle75.xml" ContentType="application/vnd.openxmlformats-officedocument.drawingml.diagramStyle+xml"/>
  <Override PartName="/ppt/diagrams/drawing76.xml" ContentType="application/vnd.ms-office.drawingml.diagramDrawing+xml"/>
  <Override PartName="/ppt/diagrams/drawing112.xml" ContentType="application/vnd.ms-office.drawingml.diagramDrawing+xml"/>
  <Override PartName="/ppt/diagrams/layout172.xml" ContentType="application/vnd.openxmlformats-officedocument.drawingml.diagramLayout+xml"/>
  <Override PartName="/ppt/diagrams/quickStyle231.xml" ContentType="application/vnd.openxmlformats-officedocument.drawingml.diagramStyle+xml"/>
  <Override PartName="/ppt/diagrams/colors250.xml" ContentType="application/vnd.openxmlformats-officedocument.drawingml.diagramColors+xml"/>
  <Override PartName="/ppt/diagrams/layout39.xml" ContentType="application/vnd.openxmlformats-officedocument.drawingml.diagramLayout+xml"/>
  <Override PartName="/ppt/diagrams/layout103.xml" ContentType="application/vnd.openxmlformats-officedocument.drawingml.diagramLayout+xml"/>
  <Override PartName="/ppt/diagrams/data223.xml" ContentType="application/vnd.openxmlformats-officedocument.drawingml.diagramData+xml"/>
  <Override PartName="/ppt/diagrams/layout248.xml" ContentType="application/vnd.openxmlformats-officedocument.drawingml.diagramLayout+xml"/>
  <Override PartName="/ppt/diagrams/drawing282.xml" ContentType="application/vnd.ms-office.drawingml.diagramDrawing+xml"/>
  <Override PartName="/ppt/diagrams/colors49.xml" ContentType="application/vnd.openxmlformats-officedocument.drawingml.diagramColors+xml"/>
  <Override PartName="/ppt/diagrams/layout64.xml" ContentType="application/vnd.openxmlformats-officedocument.drawingml.diagramLayout+xml"/>
  <Override PartName="/ppt/diagrams/quickStyle146.xml" ContentType="application/vnd.openxmlformats-officedocument.drawingml.diagramStyle+xml"/>
  <Override PartName="/ppt/diagrams/colors165.xml" ContentType="application/vnd.openxmlformats-officedocument.drawingml.diagramColors+xml"/>
  <Override PartName="/ppt/diagrams/drawing213.xml" ContentType="application/vnd.ms-office.drawingml.diagramDrawing+xml"/>
  <Override PartName="/ppt/diagrams/layout273.xml" ContentType="application/vnd.openxmlformats-officedocument.drawingml.diagramLayout+xml"/>
  <Override PartName="/ppt/diagrams/quickStyle31.xml" ContentType="application/vnd.openxmlformats-officedocument.drawingml.diagramStyle+xml"/>
  <Override PartName="/ppt/diagrams/drawing32.xml" ContentType="application/vnd.ms-office.drawingml.diagramDrawing+xml"/>
  <Override PartName="/ppt/diagrams/drawing197.xml" ContentType="application/vnd.ms-office.drawingml.diagramDrawing+xml"/>
  <Override PartName="/ppt/diagrams/data2.xml" ContentType="application/vnd.openxmlformats-officedocument.drawingml.diagramData+xml"/>
  <Override PartName="/ppt/diagrams/colors74.xml" ContentType="application/vnd.openxmlformats-officedocument.drawingml.diagramColors+xml"/>
  <Override PartName="/ppt/diagrams/data87.xml" ContentType="application/vnd.openxmlformats-officedocument.drawingml.diagramData+xml"/>
  <Override PartName="/ppt/diagrams/drawing128.xml" ContentType="application/vnd.ms-office.drawingml.diagramDrawing+xml"/>
  <Override PartName="/ppt/diagrams/data138.xml" ContentType="application/vnd.openxmlformats-officedocument.drawingml.diagramData+xml"/>
  <Override PartName="/ppt/diagrams/quickStyle171.xml" ContentType="application/vnd.openxmlformats-officedocument.drawingml.diagramStyle+xml"/>
  <Override PartName="/ppt/diagrams/colors190.xml" ContentType="application/vnd.openxmlformats-officedocument.drawingml.diagramColors+xml"/>
  <Override PartName="/ppt/diagrams/layout204.xml" ContentType="application/vnd.openxmlformats-officedocument.drawingml.diagramLayout+xml"/>
  <Override PartName="/ppt/diagrams/colors4.xml" ContentType="application/vnd.openxmlformats-officedocument.drawingml.diagramColors+xml"/>
  <Override PartName="/ppt/diagrams/data18.xml" ContentType="application/vnd.openxmlformats-officedocument.drawingml.diagramData+xml"/>
  <Override PartName="/ppt/diagrams/quickStyle102.xml" ContentType="application/vnd.openxmlformats-officedocument.drawingml.diagramStyle+xml"/>
  <Override PartName="/ppt/diagrams/colors121.xml" ContentType="application/vnd.openxmlformats-officedocument.drawingml.diagramColors+xml"/>
  <Override PartName="/ppt/diagrams/data163.xml" ContentType="application/vnd.openxmlformats-officedocument.drawingml.diagramData+xml"/>
  <Override PartName="/ppt/diagrams/layout188.xml" ContentType="application/vnd.openxmlformats-officedocument.drawingml.diagramLayout+xml"/>
  <Override PartName="/ppt/diagrams/quickStyle247.xml" ContentType="application/vnd.openxmlformats-officedocument.drawingml.diagramStyle+xml"/>
  <Override PartName="/ppt/diagrams/colors266.xml" ContentType="application/vnd.openxmlformats-officedocument.drawingml.diagramColors+xml"/>
  <Override PartName="/ppt/slides/slide19.xml" ContentType="application/vnd.openxmlformats-officedocument.presentationml.slide+xml"/>
  <Override PartName="/ppt/diagrams/layout20.xml" ContentType="application/vnd.openxmlformats-officedocument.drawingml.diagramLayout+xml"/>
  <Override PartName="/ppt/diagrams/layout119.xml" ContentType="application/vnd.openxmlformats-officedocument.drawingml.diagramLayout+xml"/>
  <Override PartName="/ppt/diagrams/drawing153.xml" ContentType="application/vnd.ms-office.drawingml.diagramDrawing+xml"/>
  <Override PartName="/ppt/diagrams/data239.xml" ContentType="application/vnd.openxmlformats-officedocument.drawingml.diagramData+xml"/>
  <Override PartName="/ppt/theme/theme2.xml" ContentType="application/vnd.openxmlformats-officedocument.theme+xml"/>
  <Override PartName="/ppt/diagrams/colors30.xml" ContentType="application/vnd.openxmlformats-officedocument.drawingml.diagramColors+xml"/>
  <Override PartName="/ppt/diagrams/data43.xml" ContentType="application/vnd.openxmlformats-officedocument.drawingml.diagramData+xml"/>
  <Override PartName="/ppt/diagrams/drawing229.xml" ContentType="application/vnd.ms-office.drawingml.diagramDrawing+xml"/>
  <Override PartName="/ppt/diagrams/quickStyle272.xml" ContentType="application/vnd.openxmlformats-officedocument.drawingml.diagramStyle+xml"/>
  <Override PartName="/ppt/slides/slide44.xml" ContentType="application/vnd.openxmlformats-officedocument.presentationml.slide+xml"/>
  <Override PartName="/ppt/diagrams/quickStyle47.xml" ContentType="application/vnd.openxmlformats-officedocument.drawingml.diagramStyle+xml"/>
  <Override PartName="/ppt/diagrams/drawing48.xml" ContentType="application/vnd.ms-office.drawingml.diagramDrawing+xml"/>
  <Override PartName="/ppt/diagrams/layout144.xml" ContentType="application/vnd.openxmlformats-officedocument.drawingml.diagramLayout+xml"/>
  <Override PartName="/ppt/diagrams/quickStyle203.xml" ContentType="application/vnd.openxmlformats-officedocument.drawingml.diagramStyle+xml"/>
  <Override PartName="/ppt/diagrams/colors222.xml" ContentType="application/vnd.openxmlformats-officedocument.drawingml.diagramColors+xml"/>
  <Override PartName="/ppt/diagrams/data264.xml" ContentType="application/vnd.openxmlformats-officedocument.drawingml.diagramData+xml"/>
  <Override PartName="/ppt/diagrams/quickStyle187.xml" ContentType="application/vnd.openxmlformats-officedocument.drawingml.diagramStyle+xml"/>
  <Override PartName="/ppt/diagrams/drawing254.xml" ContentType="application/vnd.ms-office.drawingml.diagramDrawing+xml"/>
  <Override PartName="/ppt/notesSlides/notesSlide35.xml" ContentType="application/vnd.openxmlformats-officedocument.presentationml.notesSlide+xml"/>
  <Override PartName="/ppt/diagrams/layout36.xml" ContentType="application/vnd.openxmlformats-officedocument.drawingml.diagramLayout+xml"/>
  <Override PartName="/ppt/diagrams/quickStyle72.xml" ContentType="application/vnd.openxmlformats-officedocument.drawingml.diagramStyle+xml"/>
  <Override PartName="/ppt/diagrams/drawing73.xml" ContentType="application/vnd.ms-office.drawingml.diagramDrawing+xml"/>
  <Override PartName="/ppt/diagrams/quickStyle118.xml" ContentType="application/vnd.openxmlformats-officedocument.drawingml.diagramStyle+xml"/>
  <Override PartName="/ppt/diagrams/colors137.xml" ContentType="application/vnd.openxmlformats-officedocument.drawingml.diagramColors+xml"/>
  <Override PartName="/ppt/diagrams/data179.xml" ContentType="application/vnd.openxmlformats-officedocument.drawingml.diagramData+xml"/>
  <Override PartName="/ppt/diagrams/layout245.xml" ContentType="application/vnd.openxmlformats-officedocument.drawingml.diagramLayout+xml"/>
  <Override PartName="/ppt/diagrams/layout100.xml" ContentType="application/vnd.openxmlformats-officedocument.drawingml.diagramLayout+xml"/>
  <Override PartName="/ppt/diagrams/drawing169.xml" ContentType="application/vnd.ms-office.drawingml.diagramDrawing+xml"/>
  <Override PartName="/ppt/diagrams/data220.xml" ContentType="application/vnd.openxmlformats-officedocument.drawingml.diagramData+xml"/>
  <Override PartName="/ppt/diagrams/quickStyle288.xml" ContentType="application/vnd.openxmlformats-officedocument.drawingml.diagramStyle+xml"/>
  <Override PartName="/ppt/diagrams/colors46.xml" ContentType="application/vnd.openxmlformats-officedocument.drawingml.diagramColors+xml"/>
  <Override PartName="/ppt/diagrams/data59.xml" ContentType="application/vnd.openxmlformats-officedocument.drawingml.diagramData+xml"/>
  <Override PartName="/ppt/diagrams/layout61.xml" ContentType="application/vnd.openxmlformats-officedocument.drawingml.diagramLayout+xml"/>
  <Override PartName="/ppt/diagrams/quickStyle143.xml" ContentType="application/vnd.openxmlformats-officedocument.drawingml.diagramStyle+xml"/>
  <Override PartName="/ppt/diagrams/colors162.xml" ContentType="application/vnd.openxmlformats-officedocument.drawingml.diagramColors+xml"/>
  <Override PartName="/ppt/diagrams/drawing194.xml" ContentType="application/vnd.ms-office.drawingml.diagramDrawing+xml"/>
  <Override PartName="/ppt/diagrams/drawing210.xml" ContentType="application/vnd.ms-office.drawingml.diagramDrawing+xml"/>
  <Override PartName="/ppt/diagrams/layout270.xml" ContentType="application/vnd.openxmlformats-officedocument.drawingml.diagramLayout+xml"/>
  <Override PartName="/ppt/diagrams/colors71.xml" ContentType="application/vnd.openxmlformats-officedocument.drawingml.diagramColors+xml"/>
  <Override PartName="/ppt/diagrams/data84.xml" ContentType="application/vnd.openxmlformats-officedocument.drawingml.diagramData+xml"/>
  <Override PartName="/ppt/diagrams/data135.xml" ContentType="application/vnd.openxmlformats-officedocument.drawingml.diagramData+xml"/>
  <Override PartName="/ppt/diagrams/layout201.xml" ContentType="application/vnd.openxmlformats-officedocument.drawingml.diagramLayout+xml"/>
  <Override PartName="/ppt/diagrams/quickStyle219.xml" ContentType="application/vnd.openxmlformats-officedocument.drawingml.diagramStyle+xml"/>
  <Override PartName="/ppt/diagrams/colors238.xml" ContentType="application/vnd.openxmlformats-officedocument.drawingml.diagramColors+xml"/>
  <Override PartName="/ppt/diagrams/colors1.xml" ContentType="application/vnd.openxmlformats-officedocument.drawingml.diagramColors+xml"/>
  <Override PartName="/ppt/diagrams/drawing89.xml" ContentType="application/vnd.ms-office.drawingml.diagramDrawing+xml"/>
  <Override PartName="/ppt/diagrams/drawing125.xml" ContentType="application/vnd.ms-office.drawingml.diagramDrawing+xml"/>
  <Override PartName="/ppt/diagrams/layout185.xml" ContentType="application/vnd.openxmlformats-officedocument.drawingml.diagramLayout+xml"/>
  <Override PartName="/ppt/diagrams/colors263.xml" ContentType="application/vnd.openxmlformats-officedocument.drawingml.diagramColors+xml"/>
  <Override PartName="/ppt/diagrams/data15.xml" ContentType="application/vnd.openxmlformats-officedocument.drawingml.diagramData+xml"/>
  <Override PartName="/ppt/diagrams/quickStyle88.xml" ContentType="application/vnd.openxmlformats-officedocument.drawingml.diagramStyle+xml"/>
  <Override PartName="/ppt/diagrams/drawing150.xml" ContentType="application/vnd.ms-office.drawingml.diagramDrawing+xml"/>
  <Override PartName="/ppt/diagrams/data160.xml" ContentType="application/vnd.openxmlformats-officedocument.drawingml.diagramData+xml"/>
  <Override PartName="/ppt/diagrams/quickStyle244.xml" ContentType="application/vnd.openxmlformats-officedocument.drawingml.diagramStyle+xml"/>
  <Override PartName="/ppt/slides/slide16.xml" ContentType="application/vnd.openxmlformats-officedocument.presentationml.slide+xml"/>
  <Override PartName="/ppt/diagrams/quickStyle19.xml" ContentType="application/vnd.openxmlformats-officedocument.drawingml.diagramStyle+xml"/>
  <Override PartName="/ppt/diagrams/data40.xml" ContentType="application/vnd.openxmlformats-officedocument.drawingml.diagramData+xml"/>
  <Override PartName="/ppt/diagrams/layout116.xml" ContentType="application/vnd.openxmlformats-officedocument.drawingml.diagramLayout+xml"/>
  <Override PartName="/ppt/diagrams/data236.xml" ContentType="application/vnd.openxmlformats-officedocument.drawingml.diagramData+xml"/>
  <Override PartName="/ppt/slides/slide41.xml" ContentType="application/vnd.openxmlformats-officedocument.presentationml.slide+xml"/>
  <Override PartName="/ppt/diagrams/layout77.xml" ContentType="application/vnd.openxmlformats-officedocument.drawingml.diagramLayout+xml"/>
  <Override PartName="/ppt/diagrams/layout141.xml" ContentType="application/vnd.openxmlformats-officedocument.drawingml.diagramLayout+xml"/>
  <Override PartName="/ppt/diagrams/quickStyle159.xml" ContentType="application/vnd.openxmlformats-officedocument.drawingml.diagramStyle+xml"/>
  <Override PartName="/ppt/diagrams/colors178.xml" ContentType="application/vnd.openxmlformats-officedocument.drawingml.diagramColors+xml"/>
  <Override PartName="/ppt/diagrams/drawing226.xml" ContentType="application/vnd.ms-office.drawingml.diagramDrawing+xml"/>
  <Override PartName="/ppt/diagrams/data261.xml" ContentType="application/vnd.openxmlformats-officedocument.drawingml.diagramData+xml"/>
  <Override PartName="/ppt/diagrams/layout286.xml" ContentType="application/vnd.openxmlformats-officedocument.drawingml.diagramLayout+xml"/>
  <Override PartName="/ppt/diagrams/quickStyle44.xml" ContentType="application/vnd.openxmlformats-officedocument.drawingml.diagramStyle+xml"/>
  <Override PartName="/ppt/diagrams/drawing45.xml" ContentType="application/vnd.ms-office.drawingml.diagramDrawing+xml"/>
  <Override PartName="/ppt/diagrams/colors87.xml" ContentType="application/vnd.openxmlformats-officedocument.drawingml.diagramColors+xml"/>
  <Override PartName="/ppt/diagrams/colors109.xml" ContentType="application/vnd.openxmlformats-officedocument.drawingml.diagramColors+xml"/>
  <Override PartName="/ppt/diagrams/quickStyle184.xml" ContentType="application/vnd.openxmlformats-officedocument.drawingml.diagramStyle+xml"/>
  <Override PartName="/ppt/diagrams/quickStyle200.xml" ContentType="application/vnd.openxmlformats-officedocument.drawingml.diagramStyle+xml"/>
  <Override PartName="/ppt/diagrams/layout217.xml" ContentType="application/vnd.openxmlformats-officedocument.drawingml.diagramLayout+xml"/>
  <Override PartName="/ppt/notesSlides/notesSlide32.xml" ContentType="application/vnd.openxmlformats-officedocument.presentationml.notesSlide+xml"/>
  <Override PartName="/ppt/diagrams/drawing251.xml" ContentType="application/vnd.ms-office.drawingml.diagramDrawing+xml"/>
  <Override PartName="/ppt/diagrams/drawing70.xml" ContentType="application/vnd.ms-office.drawingml.diagramDrawing+xml"/>
  <Override PartName="/ppt/diagrams/data176.xml" ContentType="application/vnd.openxmlformats-officedocument.drawingml.diagramData+xml"/>
  <Override PartName="/ppt/diagrams/colors279.xml" ContentType="application/vnd.openxmlformats-officedocument.drawingml.diagramColors+xml"/>
  <Override PartName="/ppt/diagrams/colors18.xml" ContentType="application/vnd.openxmlformats-officedocument.drawingml.diagramColors+xml"/>
  <Override PartName="/ppt/diagrams/layout33.xml" ContentType="application/vnd.openxmlformats-officedocument.drawingml.diagramLayout+xml"/>
  <Override PartName="/ppt/diagrams/quickStyle115.xml" ContentType="application/vnd.openxmlformats-officedocument.drawingml.diagramStyle+xml"/>
  <Override PartName="/ppt/diagrams/colors134.xml" ContentType="application/vnd.openxmlformats-officedocument.drawingml.diagramColors+xml"/>
  <Override PartName="/ppt/diagrams/drawing166.xml" ContentType="application/vnd.ms-office.drawingml.diagramDrawing+xml"/>
  <Override PartName="/ppt/diagrams/layout242.xml" ContentType="application/vnd.openxmlformats-officedocument.drawingml.diagramLayout+xml"/>
  <Override PartName="/ppt/slides/slide7.xml" ContentType="application/vnd.openxmlformats-officedocument.presentationml.slide+xml"/>
  <Override PartName="/ppt/slideLayouts/slideLayout9.xml" ContentType="application/vnd.openxmlformats-officedocument.presentationml.slideLayout+xml"/>
  <Override PartName="/ppt/diagrams/colors43.xml" ContentType="application/vnd.openxmlformats-officedocument.drawingml.diagramColors+xml"/>
  <Override PartName="/ppt/diagrams/data56.xml" ContentType="application/vnd.openxmlformats-officedocument.drawingml.diagramData+xml"/>
  <Override PartName="/ppt/diagrams/data107.xml" ContentType="application/vnd.openxmlformats-officedocument.drawingml.diagramData+xml"/>
  <Override PartName="/ppt/diagrams/quickStyle140.xml" ContentType="application/vnd.openxmlformats-officedocument.drawingml.diagramStyle+xml"/>
  <Override PartName="/ppt/diagrams/quickStyle285.xml" ContentType="application/vnd.openxmlformats-officedocument.drawingml.diagramStyle+xml"/>
  <Override PartName="/ppt/slides/slide57.xml" ContentType="application/vnd.openxmlformats-officedocument.presentationml.slide+xml"/>
  <Override PartName="/ppt/diagrams/data81.xml" ContentType="application/vnd.openxmlformats-officedocument.drawingml.diagramData+xml"/>
  <Override PartName="/ppt/diagrams/data132.xml" ContentType="application/vnd.openxmlformats-officedocument.drawingml.diagramData+xml"/>
  <Override PartName="/ppt/diagrams/layout157.xml" ContentType="application/vnd.openxmlformats-officedocument.drawingml.diagramLayout+xml"/>
  <Override PartName="/ppt/diagrams/drawing191.xml" ContentType="application/vnd.ms-office.drawingml.diagramDrawing+xml"/>
  <Override PartName="/ppt/diagrams/quickStyle216.xml" ContentType="application/vnd.openxmlformats-officedocument.drawingml.diagramStyle+xml"/>
  <Override PartName="/ppt/diagrams/colors235.xml" ContentType="application/vnd.openxmlformats-officedocument.drawingml.diagramColors+xml"/>
  <Override PartName="/ppt/diagrams/data277.xml" ContentType="application/vnd.openxmlformats-officedocument.drawingml.diagramData+xml"/>
  <Override PartName="/ppt/diagrams/drawing122.xml" ContentType="application/vnd.ms-office.drawingml.diagramDrawing+xml"/>
  <Override PartName="/ppt/diagrams/layout182.xml" ContentType="application/vnd.openxmlformats-officedocument.drawingml.diagramLayout+xml"/>
  <Override PartName="/ppt/diagrams/drawing267.xml" ContentType="application/vnd.ms-office.drawingml.diagramDrawing+xml"/>
  <Override PartName="/ppt/slides/slide82.xml" ContentType="application/vnd.openxmlformats-officedocument.presentationml.slide+xml"/>
  <Override PartName="/ppt/diagrams/data12.xml" ContentType="application/vnd.openxmlformats-officedocument.drawingml.diagramData+xml"/>
  <Override PartName="/ppt/diagrams/quickStyle85.xml" ContentType="application/vnd.openxmlformats-officedocument.drawingml.diagramStyle+xml"/>
  <Override PartName="/ppt/diagrams/drawing86.xml" ContentType="application/vnd.ms-office.drawingml.diagramDrawing+xml"/>
  <Override PartName="/ppt/diagrams/data208.xml" ContentType="application/vnd.openxmlformats-officedocument.drawingml.diagramData+xml"/>
  <Override PartName="/ppt/diagrams/quickStyle241.xml" ContentType="application/vnd.openxmlformats-officedocument.drawingml.diagramStyle+xml"/>
  <Override PartName="/ppt/diagrams/colors260.xml" ContentType="application/vnd.openxmlformats-officedocument.drawingml.diagramColors+xml"/>
  <Override PartName="/ppt/slides/slide13.xml" ContentType="application/vnd.openxmlformats-officedocument.presentationml.slide+xml"/>
  <Override PartName="/ppt/diagrams/quickStyle16.xml" ContentType="application/vnd.openxmlformats-officedocument.drawingml.diagramStyle+xml"/>
  <Override PartName="/ppt/diagrams/drawing17.xml" ContentType="application/vnd.ms-office.drawingml.diagramDrawing+xml"/>
  <Override PartName="/ppt/diagrams/layout49.xml" ContentType="application/vnd.openxmlformats-officedocument.drawingml.diagramLayout+xml"/>
  <Override PartName="/ppt/diagrams/layout113.xml" ContentType="application/vnd.openxmlformats-officedocument.drawingml.diagramLayout+xml"/>
  <Override PartName="/ppt/diagrams/data233.xml" ContentType="application/vnd.openxmlformats-officedocument.drawingml.diagramData+xml"/>
  <Override PartName="/ppt/diagrams/layout258.xml" ContentType="application/vnd.openxmlformats-officedocument.drawingml.diagramLayout+xml"/>
  <Override PartName="/ppt/diagrams/colors59.xml" ContentType="application/vnd.openxmlformats-officedocument.drawingml.diagramColors+xml"/>
  <Override PartName="/ppt/diagrams/layout74.xml" ContentType="application/vnd.openxmlformats-officedocument.drawingml.diagramLayout+xml"/>
  <Override PartName="/ppt/diagrams/quickStyle156.xml" ContentType="application/vnd.openxmlformats-officedocument.drawingml.diagramStyle+xml"/>
  <Override PartName="/ppt/diagrams/colors175.xml" ContentType="application/vnd.openxmlformats-officedocument.drawingml.diagramColors+xml"/>
  <Override PartName="/ppt/diagrams/drawing223.xml" ContentType="application/vnd.ms-office.drawingml.diagramDrawing+xml"/>
  <Override PartName="/ppt/diagrams/layout283.xml" ContentType="application/vnd.openxmlformats-officedocument.drawingml.diagramLayout+xml"/>
  <Override PartName="/ppt/diagrams/quickStyle41.xml" ContentType="application/vnd.openxmlformats-officedocument.drawingml.diagramStyle+xml"/>
  <Override PartName="/ppt/diagrams/drawing42.xml" ContentType="application/vnd.ms-office.drawingml.diagramDrawing+xml"/>
  <Override PartName="/ppt/diagrams/colors84.xml" ContentType="application/vnd.openxmlformats-officedocument.drawingml.diagramColors+xml"/>
  <Override PartName="/ppt/diagrams/data97.xml" ContentType="application/vnd.openxmlformats-officedocument.drawingml.diagramData+xml"/>
  <Override PartName="/ppt/diagrams/data148.xml" ContentType="application/vnd.openxmlformats-officedocument.drawingml.diagramData+xml"/>
  <Override PartName="/ppt/diagrams/colors106.xml" ContentType="application/vnd.openxmlformats-officedocument.drawingml.diagramColors+xml"/>
  <Override PartName="/ppt/diagrams/drawing138.xml" ContentType="application/vnd.ms-office.drawingml.diagramDrawing+xml"/>
  <Override PartName="/ppt/diagrams/quickStyle181.xml" ContentType="application/vnd.openxmlformats-officedocument.drawingml.diagramStyle+xml"/>
  <Override PartName="/ppt/diagrams/layout198.xml" ContentType="application/vnd.openxmlformats-officedocument.drawingml.diagramLayout+xml"/>
  <Override PartName="/ppt/diagrams/layout214.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quickStyle112.xml" ContentType="application/vnd.openxmlformats-officedocument.drawingml.diagramStyle+xml"/>
  <Override PartName="/ppt/diagrams/colors131.xml" ContentType="application/vnd.openxmlformats-officedocument.drawingml.diagramColors+xml"/>
  <Override PartName="/ppt/diagrams/data173.xml" ContentType="application/vnd.openxmlformats-officedocument.drawingml.diagramData+xml"/>
  <Override PartName="/ppt/diagrams/quickStyle257.xml" ContentType="application/vnd.openxmlformats-officedocument.drawingml.diagramStyle+xml"/>
  <Override PartName="/ppt/diagrams/colors276.xml" ContentType="application/vnd.openxmlformats-officedocument.drawingml.diagramColors+xml"/>
  <Override PartName="/ppt/slides/slide29.xml" ContentType="application/vnd.openxmlformats-officedocument.presentationml.slide+xml"/>
  <Override PartName="/ppt/diagrams/data53.xml" ContentType="application/vnd.openxmlformats-officedocument.drawingml.diagramData+xml"/>
  <Override PartName="/ppt/diagrams/data104.xml" ContentType="application/vnd.openxmlformats-officedocument.drawingml.diagramData+xml"/>
  <Override PartName="/ppt/diagrams/layout129.xml" ContentType="application/vnd.openxmlformats-officedocument.drawingml.diagramLayout+xml"/>
  <Override PartName="/ppt/diagrams/drawing163.xml" ContentType="application/vnd.ms-office.drawingml.diagramDrawing+xml"/>
  <Override PartName="/ppt/diagrams/colors207.xml" ContentType="application/vnd.openxmlformats-officedocument.drawingml.diagramColors+xml"/>
  <Override PartName="/ppt/diagrams/data249.xml" ContentType="application/vnd.openxmlformats-officedocument.drawingml.diagramData+xml"/>
  <Override PartName="/ppt/diagrams/quickStyle282.xml" ContentType="application/vnd.openxmlformats-officedocument.drawingml.diagramStyle+xml"/>
  <Override PartName="/ppt/slides/slide4.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colors40.xml" ContentType="application/vnd.openxmlformats-officedocument.drawingml.diagramColors+xml"/>
  <Override PartName="/ppt/diagrams/layout154.xml" ContentType="application/vnd.openxmlformats-officedocument.drawingml.diagramLayout+xml"/>
  <Override PartName="/ppt/diagrams/drawing239.xml" ContentType="application/vnd.ms-office.drawingml.diagramDrawing+xml"/>
  <Override PartName="/ppt/diagrams/quickStyle57.xml" ContentType="application/vnd.openxmlformats-officedocument.drawingml.diagramStyle+xml"/>
  <Override PartName="/ppt/diagrams/drawing58.xml" ContentType="application/vnd.ms-office.drawingml.diagramDrawing+xml"/>
  <Override PartName="/ppt/diagrams/quickStyle197.xml" ContentType="application/vnd.openxmlformats-officedocument.drawingml.diagramStyle+xml"/>
  <Override PartName="/ppt/diagrams/quickStyle213.xml" ContentType="application/vnd.openxmlformats-officedocument.drawingml.diagramStyle+xml"/>
  <Override PartName="/ppt/diagrams/colors232.xml" ContentType="application/vnd.openxmlformats-officedocument.drawingml.diagramColors+xml"/>
  <Override PartName="/ppt/diagrams/drawing264.xml" ContentType="application/vnd.ms-office.drawingml.diagramDrawing+xml"/>
  <Override PartName="/ppt/diagrams/data274.xml" ContentType="application/vnd.openxmlformats-officedocument.drawingml.diagramData+xml"/>
  <Override PartName="/ppt/diagrams/quickStyle82.xml" ContentType="application/vnd.openxmlformats-officedocument.drawingml.diagramStyle+xml"/>
  <Override PartName="/ppt/diagrams/drawing83.xml" ContentType="application/vnd.ms-office.drawingml.diagramDrawing+xml"/>
  <Override PartName="/ppt/diagrams/data205.xml" ContentType="application/vnd.openxmlformats-officedocument.drawingml.diagramData+xml"/>
  <Override PartName="/ppt/slides/slide10.xml" ContentType="application/vnd.openxmlformats-officedocument.presentationml.slide+xml"/>
  <Override PartName="/ppt/diagrams/layout46.xml" ContentType="application/vnd.openxmlformats-officedocument.drawingml.diagramLayout+xml"/>
  <Override PartName="/ppt/diagrams/layout110.xml" ContentType="application/vnd.openxmlformats-officedocument.drawingml.diagramLayout+xml"/>
  <Override PartName="/ppt/diagrams/quickStyle128.xml" ContentType="application/vnd.openxmlformats-officedocument.drawingml.diagramStyle+xml"/>
  <Override PartName="/ppt/diagrams/colors147.xml" ContentType="application/vnd.openxmlformats-officedocument.drawingml.diagramColors+xml"/>
  <Override PartName="/ppt/diagrams/data189.xml" ContentType="application/vnd.openxmlformats-officedocument.drawingml.diagramData+xml"/>
  <Override PartName="/ppt/diagrams/layout255.xml" ContentType="application/vnd.openxmlformats-officedocument.drawingml.diagramLayout+xml"/>
  <Override PartName="/ppt/diagrams/quickStyle13.xml" ContentType="application/vnd.openxmlformats-officedocument.drawingml.diagramStyle+xml"/>
  <Override PartName="/ppt/diagrams/drawing14.xml" ContentType="application/vnd.ms-office.drawingml.diagramDrawing+xml"/>
  <Override PartName="/ppt/diagrams/colors56.xml" ContentType="application/vnd.openxmlformats-officedocument.drawingml.diagramColors+xml"/>
  <Override PartName="/ppt/diagrams/data69.xml" ContentType="application/vnd.openxmlformats-officedocument.drawingml.diagramData+xml"/>
  <Override PartName="/ppt/diagrams/drawing179.xml" ContentType="application/vnd.ms-office.drawingml.diagramDrawing+xml"/>
  <Override PartName="/ppt/diagrams/drawing220.xml" ContentType="application/vnd.ms-office.drawingml.diagramDrawing+xml"/>
  <Override PartName="/ppt/diagrams/data230.xml" ContentType="application/vnd.openxmlformats-officedocument.drawingml.diagramData+xml"/>
  <Override PartName="/ppt/diagrams/layout71.xml" ContentType="application/vnd.openxmlformats-officedocument.drawingml.diagramLayout+xml"/>
  <Override PartName="/ppt/diagrams/quickStyle153.xml" ContentType="application/vnd.openxmlformats-officedocument.drawingml.diagramStyle+xml"/>
  <Override PartName="/ppt/diagrams/colors172.xml" ContentType="application/vnd.openxmlformats-officedocument.drawingml.diagramColors+xml"/>
  <Override PartName="/ppt/diagrams/layout280.xml" ContentType="application/vnd.openxmlformats-officedocument.drawingml.diagramLayout+xml"/>
  <Override PartName="/ppt/diagrams/quickStyle7.xml" ContentType="application/vnd.openxmlformats-officedocument.drawingml.diagramStyle+xml"/>
  <Override PartName="/ppt/diagrams/colors81.xml" ContentType="application/vnd.openxmlformats-officedocument.drawingml.diagramColors+xml"/>
  <Override PartName="/ppt/diagrams/data94.xml" ContentType="application/vnd.openxmlformats-officedocument.drawingml.diagramData+xml"/>
  <Override PartName="/ppt/diagrams/colors103.xml" ContentType="application/vnd.openxmlformats-officedocument.drawingml.diagramColors+xml"/>
  <Override PartName="/ppt/diagrams/data145.xml" ContentType="application/vnd.openxmlformats-officedocument.drawingml.diagramData+xml"/>
  <Override PartName="/ppt/diagrams/layout211.xml" ContentType="application/vnd.openxmlformats-officedocument.drawingml.diagramLayout+xml"/>
  <Override PartName="/ppt/diagrams/quickStyle229.xml" ContentType="application/vnd.openxmlformats-officedocument.drawingml.diagramStyle+xml"/>
  <Override PartName="/ppt/diagrams/colors248.xml" ContentType="application/vnd.openxmlformats-officedocument.drawingml.diagramColors+xml"/>
  <Override PartName="/ppt/diagrams/colors12.xml" ContentType="application/vnd.openxmlformats-officedocument.drawingml.diagramColors+xml"/>
  <Override PartName="/ppt/diagrams/data25.xml" ContentType="application/vnd.openxmlformats-officedocument.drawingml.diagramData+xml"/>
  <Override PartName="/ppt/diagrams/quickStyle98.xml" ContentType="application/vnd.openxmlformats-officedocument.drawingml.diagramStyle+xml"/>
  <Override PartName="/ppt/diagrams/drawing99.xml" ContentType="application/vnd.ms-office.drawingml.diagramDrawing+xml"/>
  <Override PartName="/ppt/diagrams/drawing135.xml" ContentType="application/vnd.ms-office.drawingml.diagramDrawing+xml"/>
  <Override PartName="/ppt/diagrams/data170.xml" ContentType="application/vnd.openxmlformats-officedocument.drawingml.diagramData+xml"/>
  <Override PartName="/ppt/diagrams/layout195.xml" ContentType="application/vnd.openxmlformats-officedocument.drawingml.diagramLayout+xml"/>
  <Override PartName="/ppt/diagrams/quickStyle254.xml" ContentType="application/vnd.openxmlformats-officedocument.drawingml.diagramStyle+xml"/>
  <Override PartName="/ppt/diagrams/colors273.xml" ContentType="application/vnd.openxmlformats-officedocument.drawingml.diagramColors+xml"/>
  <Override PartName="/ppt/slides/slide26.xml" ContentType="application/vnd.openxmlformats-officedocument.presentationml.slide+xml"/>
  <Override PartName="/ppt/diagrams/layout126.xml" ContentType="application/vnd.openxmlformats-officedocument.drawingml.diagramLayout+xml"/>
  <Override PartName="/ppt/diagrams/drawing160.xml" ContentType="application/vnd.ms-office.drawingml.diagramDrawing+xml"/>
  <Override PartName="/ppt/diagrams/data246.xml" ContentType="application/vnd.openxmlformats-officedocument.drawingml.diagramData+xml"/>
  <Override PartName="/ppt/slides/slide1.xml" ContentType="application/vnd.openxmlformats-officedocument.presentationml.slide+xml"/>
  <Override PartName="/ppt/slideLayouts/slideLayout3.xml" ContentType="application/vnd.openxmlformats-officedocument.presentationml.slideLayout+xml"/>
  <Override PartName="/ppt/diagrams/quickStyle29.xml" ContentType="application/vnd.openxmlformats-officedocument.drawingml.diagramStyle+xml"/>
  <Override PartName="/ppt/diagrams/data50.xml" ContentType="application/vnd.openxmlformats-officedocument.drawingml.diagramData+xml"/>
  <Override PartName="/ppt/diagrams/layout87.xml" ContentType="application/vnd.openxmlformats-officedocument.drawingml.diagramLayout+xml"/>
  <Override PartName="/ppt/diagrams/data101.xml" ContentType="application/vnd.openxmlformats-officedocument.drawingml.diagramData+xml"/>
  <Override PartName="/ppt/notesSlides/notesSlide17.xml" ContentType="application/vnd.openxmlformats-officedocument.presentationml.notesSlide+xml"/>
  <Override PartName="/ppt/diagrams/quickStyle169.xml" ContentType="application/vnd.openxmlformats-officedocument.drawingml.diagramStyle+xml"/>
  <Override PartName="/ppt/diagrams/colors188.xml" ContentType="application/vnd.openxmlformats-officedocument.drawingml.diagramColors+xml"/>
  <Override PartName="/ppt/diagrams/colors204.xml" ContentType="application/vnd.openxmlformats-officedocument.drawingml.diagramColors+xml"/>
  <Override PartName="/ppt/diagrams/drawing236.xml" ContentType="application/vnd.ms-office.drawingml.diagramDrawing+xml"/>
  <Override PartName="/ppt/slides/slide51.xml" ContentType="application/vnd.openxmlformats-officedocument.presentationml.slide+xml"/>
  <Override PartName="/ppt/diagrams/quickStyle54.xml" ContentType="application/vnd.openxmlformats-officedocument.drawingml.diagramStyle+xml"/>
  <Override PartName="/ppt/diagrams/drawing55.xml" ContentType="application/vnd.ms-office.drawingml.diagramDrawing+xml"/>
  <Override PartName="/ppt/diagrams/layout151.xml" ContentType="application/vnd.openxmlformats-officedocument.drawingml.diagramLayout+xml"/>
  <Override PartName="/ppt/diagrams/quickStyle210.xml" ContentType="application/vnd.openxmlformats-officedocument.drawingml.diagramStyle+xml"/>
  <Override PartName="/ppt/diagrams/data271.xml" ContentType="application/vnd.openxmlformats-officedocument.drawingml.diagramData+xml"/>
  <Override PartName="/ppt/diagrams/layout18.xml" ContentType="application/vnd.openxmlformats-officedocument.drawingml.diagramLayout+xml"/>
  <Override PartName="/ppt/diagrams/colors97.xml" ContentType="application/vnd.openxmlformats-officedocument.drawingml.diagramColors+xml"/>
  <Override PartName="/ppt/diagrams/colors119.xml" ContentType="application/vnd.openxmlformats-officedocument.drawingml.diagramColors+xml"/>
  <Override PartName="/ppt/diagrams/quickStyle194.xml" ContentType="application/vnd.openxmlformats-officedocument.drawingml.diagramStyle+xml"/>
  <Override PartName="/ppt/diagrams/data202.xml" ContentType="application/vnd.openxmlformats-officedocument.drawingml.diagramData+xml"/>
  <Override PartName="/ppt/diagrams/layout227.xml" ContentType="application/vnd.openxmlformats-officedocument.drawingml.diagramLayout+xml"/>
  <Override PartName="/ppt/diagrams/drawing261.xml" ContentType="application/vnd.ms-office.drawingml.diagramDrawing+xml"/>
  <Override PartName="/ppt/diagrams/colors28.xml" ContentType="application/vnd.openxmlformats-officedocument.drawingml.diagramColors+xml"/>
  <Override PartName="/ppt/notesSlides/notesSlide8.xml" ContentType="application/vnd.openxmlformats-officedocument.presentationml.notesSlide+xml"/>
  <Override PartName="/ppt/diagrams/drawing80.xml" ContentType="application/vnd.ms-office.drawingml.diagramDrawing+xml"/>
  <Override PartName="/ppt/diagrams/quickStyle125.xml" ContentType="application/vnd.openxmlformats-officedocument.drawingml.diagramStyle+xml"/>
  <Override PartName="/ppt/diagrams/colors144.xml" ContentType="application/vnd.openxmlformats-officedocument.drawingml.diagramColors+xml"/>
  <Override PartName="/ppt/diagrams/data186.xml" ContentType="application/vnd.openxmlformats-officedocument.drawingml.diagramData+xml"/>
  <Override PartName="/ppt/diagrams/layout252.xml" ContentType="application/vnd.openxmlformats-officedocument.drawingml.diagramLayout+xml"/>
  <Override PartName="/ppt/diagrams/quickStyle10.xml" ContentType="application/vnd.openxmlformats-officedocument.drawingml.diagramStyle+xml"/>
  <Override PartName="/ppt/diagrams/drawing11.xml" ContentType="application/vnd.ms-office.drawingml.diagramDrawing+xml"/>
  <Override PartName="/ppt/diagrams/layout43.xml" ContentType="application/vnd.openxmlformats-officedocument.drawingml.diagramLayout+xml"/>
  <Override PartName="/ppt/diagrams/drawing176.xml" ContentType="application/vnd.ms-office.drawingml.diagramDrawing+xml"/>
  <Override PartName="/ppt/diagrams/colors53.xml" ContentType="application/vnd.openxmlformats-officedocument.drawingml.diagramColors+xml"/>
  <Override PartName="/ppt/diagrams/data66.xml" ContentType="application/vnd.openxmlformats-officedocument.drawingml.diagramData+xml"/>
  <Override PartName="/ppt/diagrams/drawing107.xml" ContentType="application/vnd.ms-office.drawingml.diagramDrawing+xml"/>
  <Override PartName="/ppt/diagrams/data117.xml" ContentType="application/vnd.openxmlformats-officedocument.drawingml.diagramData+xml"/>
  <Override PartName="/ppt/diagrams/quickStyle150.xml" ContentType="application/vnd.openxmlformats-officedocument.drawingml.diagramStyle+xml"/>
  <Override PartName="/ppt/slides/slide67.xml" ContentType="application/vnd.openxmlformats-officedocument.presentationml.slide+xml"/>
  <Override PartName="/ppt/diagrams/quickStyle4.xml" ContentType="application/vnd.openxmlformats-officedocument.drawingml.diagramStyle+xml"/>
  <Override PartName="/ppt/diagrams/data91.xml" ContentType="application/vnd.openxmlformats-officedocument.drawingml.diagramData+xml"/>
  <Override PartName="/ppt/diagrams/colors100.xml" ContentType="application/vnd.openxmlformats-officedocument.drawingml.diagramColors+xml"/>
  <Override PartName="/ppt/diagrams/data142.xml" ContentType="application/vnd.openxmlformats-officedocument.drawingml.diagramData+xml"/>
  <Override PartName="/ppt/diagrams/layout167.xml" ContentType="application/vnd.openxmlformats-officedocument.drawingml.diagramLayout+xml"/>
  <Override PartName="/ppt/diagrams/quickStyle226.xml" ContentType="application/vnd.openxmlformats-officedocument.drawingml.diagramStyle+xml"/>
  <Override PartName="/ppt/diagrams/colors245.xml" ContentType="application/vnd.openxmlformats-officedocument.drawingml.diagramColors+xml"/>
  <Override PartName="/ppt/diagrams/data287.xml" ContentType="application/vnd.openxmlformats-officedocument.drawingml.diagramData+xml"/>
  <Override PartName="/ppt/diagrams/drawing132.xml" ContentType="application/vnd.ms-office.drawingml.diagramDrawing+xml"/>
  <Override PartName="/ppt/diagrams/layout192.xml" ContentType="application/vnd.openxmlformats-officedocument.drawingml.diagramLayout+xml"/>
  <Override PartName="/ppt/diagrams/data218.xml" ContentType="application/vnd.openxmlformats-officedocument.drawingml.diagramData+xml"/>
  <Override PartName="/ppt/diagrams/drawing277.xml" ContentType="application/vnd.ms-office.drawingml.diagramDrawing+xml"/>
  <Override PartName="/ppt/diagrams/data22.xml" ContentType="application/vnd.openxmlformats-officedocument.drawingml.diagramData+xml"/>
  <Override PartName="/ppt/diagrams/layout59.xml" ContentType="application/vnd.openxmlformats-officedocument.drawingml.diagramLayout+xml"/>
  <Override PartName="/ppt/diagrams/quickStyle95.xml" ContentType="application/vnd.openxmlformats-officedocument.drawingml.diagramStyle+xml"/>
  <Override PartName="/ppt/diagrams/drawing96.xml" ContentType="application/vnd.ms-office.drawingml.diagramDrawing+xml"/>
  <Override PartName="/ppt/diagrams/drawing208.xml" ContentType="application/vnd.ms-office.drawingml.diagramDrawing+xml"/>
  <Override PartName="/ppt/diagrams/quickStyle251.xml" ContentType="application/vnd.openxmlformats-officedocument.drawingml.diagramStyle+xml"/>
  <Override PartName="/ppt/diagrams/layout268.xml" ContentType="application/vnd.openxmlformats-officedocument.drawingml.diagramLayout+xml"/>
  <Override PartName="/ppt/diagrams/colors270.xml" ContentType="application/vnd.openxmlformats-officedocument.drawingml.diagramColors+xml"/>
  <Override PartName="/ppt/slides/slide23.xml" ContentType="application/vnd.openxmlformats-officedocument.presentationml.slide+xml"/>
  <Override PartName="/ppt/diagrams/layout7.xml" ContentType="application/vnd.openxmlformats-officedocument.drawingml.diagramLayout+xml"/>
  <Override PartName="/ppt/diagrams/quickStyle26.xml" ContentType="application/vnd.openxmlformats-officedocument.drawingml.diagramStyle+xml"/>
  <Override PartName="/ppt/diagrams/drawing27.xml" ContentType="application/vnd.ms-office.drawingml.diagramDrawing+xml"/>
  <Override PartName="/ppt/diagrams/layout123.xml" ContentType="application/vnd.openxmlformats-officedocument.drawingml.diagramLayout+xml"/>
  <Override PartName="/ppt/diagrams/colors201.xml" ContentType="application/vnd.openxmlformats-officedocument.drawingml.diagramColors+xml"/>
  <Override PartName="/ppt/diagrams/data243.xml" ContentType="application/vnd.openxmlformats-officedocument.drawingml.diagramData+xml"/>
  <Override PartName="/ppt/diagrams/colors69.xml" ContentType="application/vnd.openxmlformats-officedocument.drawingml.diagramColors+xml"/>
  <Override PartName="/ppt/diagrams/layout84.xml" ContentType="application/vnd.openxmlformats-officedocument.drawingml.diagramLayout+xml"/>
  <Override PartName="/ppt/notesSlides/notesSlide14.xml" ContentType="application/vnd.openxmlformats-officedocument.presentationml.notesSlide+xml"/>
  <Override PartName="/ppt/diagrams/quickStyle166.xml" ContentType="application/vnd.openxmlformats-officedocument.drawingml.diagramStyle+xml"/>
  <Override PartName="/ppt/diagrams/colors185.xml" ContentType="application/vnd.openxmlformats-officedocument.drawingml.diagramColors+xml"/>
  <Override PartName="/ppt/diagrams/drawing233.xml" ContentType="application/vnd.ms-office.drawingml.diagramDrawing+xml"/>
  <Override PartName="/ppt/diagrams/drawing9.xml" ContentType="application/vnd.ms-office.drawingml.diagramDrawing+xml"/>
  <Override PartName="/ppt/diagrams/layout15.xml" ContentType="application/vnd.openxmlformats-officedocument.drawingml.diagramLayout+xml"/>
  <Override PartName="/ppt/diagrams/quickStyle51.xml" ContentType="application/vnd.openxmlformats-officedocument.drawingml.diagramStyle+xml"/>
  <Override PartName="/ppt/diagrams/drawing52.xml" ContentType="application/vnd.ms-office.drawingml.diagramDrawing+xml"/>
  <Override PartName="/ppt/diagrams/colors94.xml" ContentType="application/vnd.openxmlformats-officedocument.drawingml.diagramColors+xml"/>
  <Override PartName="/ppt/diagrams/colors116.xml" ContentType="application/vnd.openxmlformats-officedocument.drawingml.diagramColors+xml"/>
  <Override PartName="/ppt/diagrams/data158.xml" ContentType="application/vnd.openxmlformats-officedocument.drawingml.diagramData+xml"/>
  <Override PartName="/ppt/diagrams/quickStyle191.xml" ContentType="application/vnd.openxmlformats-officedocument.drawingml.diagramStyle+xml"/>
  <Override PartName="/ppt/diagrams/layout224.xml" ContentType="application/vnd.openxmlformats-officedocument.drawingml.diagramLayout+xml"/>
  <Override PartName="/ppt/diagrams/drawing148.xml" ContentType="application/vnd.ms-office.drawingml.diagramDrawing+xml"/>
  <Override PartName="/ppt/diagrams/colors286.xml" ContentType="application/vnd.openxmlformats-officedocument.drawingml.diagramColors+xml"/>
  <Override PartName="/ppt/diagrams/colors25.xml" ContentType="application/vnd.openxmlformats-officedocument.drawingml.diagramColors+xml"/>
  <Override PartName="/ppt/diagrams/data38.xml" ContentType="application/vnd.openxmlformats-officedocument.drawingml.diagramData+xml"/>
  <Override PartName="/ppt/diagrams/layout40.xml" ContentType="application/vnd.openxmlformats-officedocument.drawingml.diagramLayout+xml"/>
  <Override PartName="/ppt/notesSlides/notesSlide5.xml" ContentType="application/vnd.openxmlformats-officedocument.presentationml.notesSlide+xml"/>
  <Override PartName="/ppt/diagrams/quickStyle122.xml" ContentType="application/vnd.openxmlformats-officedocument.drawingml.diagramStyle+xml"/>
  <Override PartName="/ppt/diagrams/colors141.xml" ContentType="application/vnd.openxmlformats-officedocument.drawingml.diagramColors+xml"/>
  <Override PartName="/ppt/diagrams/drawing173.xml" ContentType="application/vnd.ms-office.drawingml.diagramDrawing+xml"/>
  <Override PartName="/ppt/diagrams/data183.xml" ContentType="application/vnd.openxmlformats-officedocument.drawingml.diagramData+xml"/>
  <Override PartName="/ppt/diagrams/quickStyle267.xml" ContentType="application/vnd.openxmlformats-officedocument.drawingml.diagramStyle+xml"/>
  <Override PartName="/ppt/slides/slide39.xml" ContentType="application/vnd.openxmlformats-officedocument.presentationml.slide+xml"/>
  <Override PartName="/ppt/diagrams/colors50.xml" ContentType="application/vnd.openxmlformats-officedocument.drawingml.diagramColors+xml"/>
  <Override PartName="/ppt/diagrams/data63.xml" ContentType="application/vnd.openxmlformats-officedocument.drawingml.diagramData+xml"/>
  <Override PartName="/ppt/diagrams/data114.xml" ContentType="application/vnd.openxmlformats-officedocument.drawingml.diagramData+xml"/>
  <Override PartName="/ppt/diagrams/layout139.xml" ContentType="application/vnd.openxmlformats-officedocument.drawingml.diagramLayout+xml"/>
  <Override PartName="/ppt/diagrams/colors217.xml" ContentType="application/vnd.openxmlformats-officedocument.drawingml.diagramColors+xml"/>
  <Override PartName="/ppt/diagrams/data259.xml" ContentType="application/vnd.openxmlformats-officedocument.drawingml.diagramData+xml"/>
  <Override PartName="/ppt/slides/slide64.xml" ContentType="application/vnd.openxmlformats-officedocument.presentationml.slide+xml"/>
  <Override PartName="/ppt/diagrams/drawing104.xml" ContentType="application/vnd.ms-office.drawingml.diagramDrawing+xml"/>
  <Override PartName="/ppt/diagrams/layout164.xml" ContentType="application/vnd.openxmlformats-officedocument.drawingml.diagramLayout+xml"/>
  <Override PartName="/ppt/diagrams/drawing249.xml" ContentType="application/vnd.ms-office.drawingml.diagramDrawing+xml"/>
  <Override PartName="/ppt/diagrams/data284.xml" ContentType="application/vnd.openxmlformats-officedocument.drawingml.diagramData+xml"/>
  <Override PartName="/ppt/diagrams/quickStyle1.xml" ContentType="application/vnd.openxmlformats-officedocument.drawingml.diagramStyle+xml"/>
  <Override PartName="/ppt/diagrams/quickStyle67.xml" ContentType="application/vnd.openxmlformats-officedocument.drawingml.diagramStyle+xml"/>
  <Override PartName="/ppt/diagrams/drawing68.xml" ContentType="application/vnd.ms-office.drawingml.diagramDrawing+xml"/>
  <Override PartName="/ppt/diagrams/quickStyle223.xml" ContentType="application/vnd.openxmlformats-officedocument.drawingml.diagramStyle+xml"/>
  <Override PartName="/ppt/diagrams/colors242.xml" ContentType="application/vnd.openxmlformats-officedocument.drawingml.diagramColors+xml"/>
  <Override PartName="/ppt/diagrams/drawing274.xml" ContentType="application/vnd.ms-office.drawingml.diagramDrawing+xml"/>
  <Override PartName="/ppt/diagrams/quickStyle92.xml" ContentType="application/vnd.openxmlformats-officedocument.drawingml.diagramStyle+xml"/>
  <Override PartName="/ppt/diagrams/drawing93.xml" ContentType="application/vnd.ms-office.drawingml.diagramDrawing+xml"/>
  <Override PartName="/ppt/diagrams/data199.xml" ContentType="application/vnd.openxmlformats-officedocument.drawingml.diagramData+xml"/>
  <Override PartName="/ppt/diagrams/data215.xml" ContentType="application/vnd.openxmlformats-officedocument.drawingml.diagramData+xml"/>
  <Override PartName="/ppt/slides/slide20.xml" ContentType="application/vnd.openxmlformats-officedocument.presentationml.slide+xml"/>
  <Override PartName="/ppt/diagrams/layout4.xml" ContentType="application/vnd.openxmlformats-officedocument.drawingml.diagramLayout+xml"/>
  <Override PartName="/ppt/diagrams/layout56.xml" ContentType="application/vnd.openxmlformats-officedocument.drawingml.diagramLayout+xml"/>
  <Override PartName="/ppt/diagrams/layout120.xml" ContentType="application/vnd.openxmlformats-officedocument.drawingml.diagramLayout+xml"/>
  <Override PartName="/ppt/diagrams/quickStyle138.xml" ContentType="application/vnd.openxmlformats-officedocument.drawingml.diagramStyle+xml"/>
  <Override PartName="/ppt/diagrams/colors157.xml" ContentType="application/vnd.openxmlformats-officedocument.drawingml.diagramColors+xml"/>
  <Override PartName="/ppt/diagrams/drawing189.xml" ContentType="application/vnd.ms-office.drawingml.diagramDrawing+xml"/>
  <Override PartName="/ppt/diagrams/drawing205.xml" ContentType="application/vnd.ms-office.drawingml.diagramDrawing+xml"/>
  <Override PartName="/ppt/diagrams/data240.xml" ContentType="application/vnd.openxmlformats-officedocument.drawingml.diagramData+xml"/>
  <Override PartName="/ppt/diagrams/layout265.xml" ContentType="application/vnd.openxmlformats-officedocument.drawingml.diagramLayout+xml"/>
  <Override PartName="/ppt/diagrams/quickStyle23.xml" ContentType="application/vnd.openxmlformats-officedocument.drawingml.diagramStyle+xml"/>
  <Override PartName="/ppt/diagrams/drawing24.xml" ContentType="application/vnd.ms-office.drawingml.diagramDrawing+xml"/>
  <Override PartName="/ppt/diagrams/colors66.xml" ContentType="application/vnd.openxmlformats-officedocument.drawingml.diagramColors+xml"/>
  <Override PartName="/ppt/diagrams/data79.xml" ContentType="application/vnd.openxmlformats-officedocument.drawingml.diagramData+xml"/>
  <Override PartName="/ppt/diagrams/layout81.xml" ContentType="application/vnd.openxmlformats-officedocument.drawingml.diagramLayout+xml"/>
  <Override PartName="/ppt/notesSlides/notesSlide11.xml" ContentType="application/vnd.openxmlformats-officedocument.presentationml.notesSlide+xml"/>
  <Override PartName="/ppt/diagrams/quickStyle163.xml" ContentType="application/vnd.openxmlformats-officedocument.drawingml.diagramStyle+xml"/>
  <Override PartName="/ppt/diagrams/colors182.xml" ContentType="application/vnd.openxmlformats-officedocument.drawingml.diagramColors+xml"/>
  <Override PartName="/ppt/diagrams/drawing230.xml" ContentType="application/vnd.ms-office.drawingml.diagramDrawing+xml"/>
  <Override PartName="/ppt/diagrams/drawing6.xml" ContentType="application/vnd.ms-office.drawingml.diagramDrawing+xml"/>
  <Override PartName="/ppt/diagrams/data155.xml" ContentType="application/vnd.openxmlformats-officedocument.drawingml.diagramData+xml"/>
  <Override PartName="/ppt/diagrams/quickStyle239.xml" ContentType="application/vnd.openxmlformats-officedocument.drawingml.diagramStyle+xml"/>
  <Override PartName="/ppt/diagrams/colors258.xml" ContentType="application/vnd.openxmlformats-officedocument.drawingml.diagramColors+xml"/>
  <Override PartName="/ppt/diagrams/layout12.xml" ContentType="application/vnd.openxmlformats-officedocument.drawingml.diagramLayout+xml"/>
  <Override PartName="/ppt/diagrams/colors91.xml" ContentType="application/vnd.openxmlformats-officedocument.drawingml.diagramColors+xml"/>
  <Override PartName="/ppt/diagrams/colors113.xml" ContentType="application/vnd.openxmlformats-officedocument.drawingml.diagramColors+xml"/>
  <Override PartName="/ppt/diagrams/drawing145.xml" ContentType="application/vnd.ms-office.drawingml.diagramDrawing+xml"/>
  <Override PartName="/ppt/diagrams/layout221.xml" ContentType="application/vnd.openxmlformats-officedocument.drawingml.diagramLayout+xml"/>
  <Override PartName="/ppt/notesSlides/notesSlide2.xml" ContentType="application/vnd.openxmlformats-officedocument.presentationml.notesSlide+xml"/>
  <Override PartName="/ppt/diagrams/colors22.xml" ContentType="application/vnd.openxmlformats-officedocument.drawingml.diagramColors+xml"/>
  <Override PartName="/ppt/diagrams/data35.xml" ContentType="application/vnd.openxmlformats-officedocument.drawingml.diagramData+xml"/>
  <Override PartName="/ppt/diagrams/data180.xml" ContentType="application/vnd.openxmlformats-officedocument.drawingml.diagramData+xml"/>
  <Override PartName="/ppt/diagrams/quickStyle264.xml" ContentType="application/vnd.openxmlformats-officedocument.drawingml.diagramStyle+xml"/>
  <Override PartName="/ppt/diagrams/colors283.xml" ContentType="application/vnd.openxmlformats-officedocument.drawingml.diagramColors+xml"/>
  <Override PartName="/ppt/slides/slide36.xml" ContentType="application/vnd.openxmlformats-officedocument.presentationml.slide+xml"/>
  <Override PartName="/ppt/diagrams/quickStyle39.xml" ContentType="application/vnd.openxmlformats-officedocument.drawingml.diagramStyle+xml"/>
  <Override PartName="/ppt/diagrams/data111.xml" ContentType="application/vnd.openxmlformats-officedocument.drawingml.diagramData+xml"/>
  <Override PartName="/ppt/diagrams/layout136.xml" ContentType="application/vnd.openxmlformats-officedocument.drawingml.diagramLayout+xml"/>
  <Override PartName="/ppt/diagrams/drawing170.xml" ContentType="application/vnd.ms-office.drawingml.diagramDrawing+xml"/>
  <Override PartName="/ppt/diagrams/colors214.xml" ContentType="application/vnd.openxmlformats-officedocument.drawingml.diagramColors+xml"/>
  <Override PartName="/ppt/diagrams/data256.xml" ContentType="application/vnd.openxmlformats-officedocument.drawingml.diagramData+xml"/>
  <Override PartName="/ppt/diagrams/data60.xml" ContentType="application/vnd.openxmlformats-officedocument.drawingml.diagramData+xml"/>
  <Override PartName="/ppt/diagrams/layout97.xml" ContentType="application/vnd.openxmlformats-officedocument.drawingml.diagramLayout+xml"/>
  <Override PartName="/ppt/diagrams/drawing101.xml" ContentType="application/vnd.ms-office.drawingml.diagramDrawing+xml"/>
  <Override PartName="/ppt/diagrams/layout161.xml" ContentType="application/vnd.openxmlformats-officedocument.drawingml.diagramLayout+xml"/>
  <Override PartName="/ppt/diagrams/quickStyle179.xml" ContentType="application/vnd.openxmlformats-officedocument.drawingml.diagramStyle+xml"/>
  <Override PartName="/ppt/diagrams/colors198.xml" ContentType="application/vnd.openxmlformats-officedocument.drawingml.diagramColors+xml"/>
  <Override PartName="/ppt/notesSlides/notesSlide27.xml" ContentType="application/vnd.openxmlformats-officedocument.presentationml.notesSlide+xml"/>
  <Override PartName="/ppt/diagrams/drawing246.xml" ContentType="application/vnd.ms-office.drawingml.diagramDrawing+xml"/>
  <Override PartName="/ppt/slides/slide61.xml" ContentType="application/vnd.openxmlformats-officedocument.presentationml.slide+xml"/>
  <Override PartName="/ppt/diagrams/quickStyle64.xml" ContentType="application/vnd.openxmlformats-officedocument.drawingml.diagramStyle+xml"/>
  <Override PartName="/ppt/diagrams/drawing65.xml" ContentType="application/vnd.ms-office.drawingml.diagramDrawing+xml"/>
  <Override PartName="/ppt/diagrams/quickStyle220.xml" ContentType="application/vnd.openxmlformats-officedocument.drawingml.diagramStyle+xml"/>
  <Override PartName="/ppt/diagrams/data281.xml" ContentType="application/vnd.openxmlformats-officedocument.drawingml.diagramData+xml"/>
  <Override PartName="/ppt/tableStyles.xml" ContentType="application/vnd.openxmlformats-officedocument.presentationml.tableStyles+xml"/>
  <Override PartName="/ppt/diagrams/layout28.xml" ContentType="application/vnd.openxmlformats-officedocument.drawingml.diagramLayout+xml"/>
  <Override PartName="/ppt/diagrams/colors129.xml" ContentType="application/vnd.openxmlformats-officedocument.drawingml.diagramColors+xml"/>
  <Override PartName="/ppt/diagrams/data212.xml" ContentType="application/vnd.openxmlformats-officedocument.drawingml.diagramData+xml"/>
  <Override PartName="/ppt/diagrams/layout237.xml" ContentType="application/vnd.openxmlformats-officedocument.drawingml.diagramLayout+xml"/>
  <Override PartName="/ppt/diagrams/drawing271.xml" ContentType="application/vnd.ms-office.drawingml.diagramDrawing+xml"/>
  <Override PartName="/ppt/diagrams/colors38.xml" ContentType="application/vnd.openxmlformats-officedocument.drawingml.diagramColors+xml"/>
  <Override PartName="/ppt/diagrams/layout53.xml" ContentType="application/vnd.openxmlformats-officedocument.drawingml.diagramLayout+xml"/>
  <Override PartName="/ppt/diagrams/drawing90.xml" ContentType="application/vnd.ms-office.drawingml.diagramDrawing+xml"/>
  <Override PartName="/ppt/diagrams/quickStyle135.xml" ContentType="application/vnd.openxmlformats-officedocument.drawingml.diagramStyle+xml"/>
  <Override PartName="/ppt/diagrams/colors154.xml" ContentType="application/vnd.openxmlformats-officedocument.drawingml.diagramColors+xml"/>
  <Override PartName="/ppt/diagrams/data196.xml" ContentType="application/vnd.openxmlformats-officedocument.drawingml.diagramData+xml"/>
  <Override PartName="/ppt/diagrams/drawing202.xml" ContentType="application/vnd.ms-office.drawingml.diagramDrawing+xml"/>
  <Override PartName="/ppt/diagrams/layout262.xml" ContentType="application/vnd.openxmlformats-officedocument.drawingml.diagramLayout+xml"/>
  <Override PartName="/ppt/diagrams/layout1.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diagrams/data76.xml" ContentType="application/vnd.openxmlformats-officedocument.drawingml.diagramData+xml"/>
  <Override PartName="/ppt/diagrams/data127.xml" ContentType="application/vnd.openxmlformats-officedocument.drawingml.diagramData+xml"/>
  <Override PartName="/ppt/diagrams/drawing186.xml" ContentType="application/vnd.ms-office.drawingml.diagramDrawing+xml"/>
  <Override PartName="/ppt/slides/slide77.xml" ContentType="application/vnd.openxmlformats-officedocument.presentationml.slide+xml"/>
  <Override PartName="/ppt/diagrams/colors63.xml" ContentType="application/vnd.openxmlformats-officedocument.drawingml.diagramColors+xml"/>
  <Override PartName="/ppt/diagrams/drawing117.xml" ContentType="application/vnd.ms-office.drawingml.diagramDrawing+xml"/>
  <Override PartName="/ppt/diagrams/quickStyle160.xml" ContentType="application/vnd.openxmlformats-officedocument.drawingml.diagramStyle+xml"/>
  <Override PartName="/ppt/diagrams/layout177.xml" ContentType="application/vnd.openxmlformats-officedocument.drawingml.diagramLayout+xml"/>
  <Override PartName="/ppt/diagrams/drawing3.xml" ContentType="application/vnd.ms-office.drawingml.diagramDrawing+xml"/>
  <Override PartName="/ppt/diagrams/colors110.xml" ContentType="application/vnd.openxmlformats-officedocument.drawingml.diagramColors+xml"/>
  <Override PartName="/ppt/diagrams/data152.xml" ContentType="application/vnd.openxmlformats-officedocument.drawingml.diagramData+xml"/>
  <Override PartName="/ppt/diagrams/quickStyle236.xml" ContentType="application/vnd.openxmlformats-officedocument.drawingml.diagramStyle+xml"/>
  <Override PartName="/ppt/diagrams/colors255.xml" ContentType="application/vnd.openxmlformats-officedocument.drawingml.diagramColors+xml"/>
  <Override PartName="/ppt/diagrams/drawing287.xml" ContentType="application/vnd.ms-office.drawingml.diagramDrawing+xml"/>
  <Override PartName="/ppt/diagrams/data32.xml" ContentType="application/vnd.openxmlformats-officedocument.drawingml.diagramData+xml"/>
  <Override PartName="/ppt/diagrams/layout108.xml" ContentType="application/vnd.openxmlformats-officedocument.drawingml.diagramLayout+xml"/>
  <Override PartName="/ppt/diagrams/drawing142.xml" ContentType="application/vnd.ms-office.drawingml.diagramDrawing+xml"/>
  <Override PartName="/ppt/diagrams/data228.xml" ContentType="application/vnd.openxmlformats-officedocument.drawingml.diagramData+xml"/>
  <Override PartName="/ppt/diagrams/quickStyle261.xml" ContentType="application/vnd.openxmlformats-officedocument.drawingml.diagramStyle+xml"/>
  <Override PartName="/ppt/diagrams/colors280.xml" ContentType="application/vnd.openxmlformats-officedocument.drawingml.diagramColors+xml"/>
  <Override PartName="/ppt/slides/slide33.xml" ContentType="application/vnd.openxmlformats-officedocument.presentationml.slide+xml"/>
  <Override PartName="/ppt/diagrams/layout69.xml" ContentType="application/vnd.openxmlformats-officedocument.drawingml.diagramLayout+xml"/>
  <Override PartName="/ppt/diagrams/layout133.xml" ContentType="application/vnd.openxmlformats-officedocument.drawingml.diagramLayout+xml"/>
  <Override PartName="/ppt/diagrams/drawing218.xml" ContentType="application/vnd.ms-office.drawingml.diagramDrawing+xml"/>
  <Override PartName="/ppt/diagrams/layout278.xml" ContentType="application/vnd.openxmlformats-officedocument.drawingml.diagramLayout+xml"/>
  <Override PartName="/ppt/diagrams/quickStyle36.xml" ContentType="application/vnd.openxmlformats-officedocument.drawingml.diagramStyle+xml"/>
  <Override PartName="/ppt/diagrams/drawing37.xml" ContentType="application/vnd.ms-office.drawingml.diagramDrawing+xml"/>
  <Override PartName="/ppt/diagrams/colors79.xml" ContentType="application/vnd.openxmlformats-officedocument.drawingml.diagramColors+xml"/>
  <Override PartName="/ppt/notesSlides/notesSlide24.xml" ContentType="application/vnd.openxmlformats-officedocument.presentationml.notesSlide+xml"/>
  <Override PartName="/ppt/diagrams/colors211.xml" ContentType="application/vnd.openxmlformats-officedocument.drawingml.diagramColors+xml"/>
  <Override PartName="/ppt/diagrams/drawing243.xml" ContentType="application/vnd.ms-office.drawingml.diagramDrawing+xml"/>
  <Override PartName="/ppt/diagrams/data253.xml" ContentType="application/vnd.openxmlformats-officedocument.drawingml.diagramData+xml"/>
  <Override PartName="/ppt/diagrams/data7.xml" ContentType="application/vnd.openxmlformats-officedocument.drawingml.diagramData+xml"/>
  <Override PartName="/ppt/diagrams/colors9.xml" ContentType="application/vnd.openxmlformats-officedocument.drawingml.diagramColors+xml"/>
  <Override PartName="/ppt/diagrams/quickStyle61.xml" ContentType="application/vnd.openxmlformats-officedocument.drawingml.diagramStyle+xml"/>
  <Override PartName="/ppt/diagrams/drawing62.xml" ContentType="application/vnd.ms-office.drawingml.diagramDrawing+xml"/>
  <Override PartName="/ppt/diagrams/layout94.xml" ContentType="application/vnd.openxmlformats-officedocument.drawingml.diagramLayout+xml"/>
  <Override PartName="/ppt/diagrams/quickStyle176.xml" ContentType="application/vnd.openxmlformats-officedocument.drawingml.diagramStyle+xml"/>
  <Override PartName="/ppt/diagrams/colors195.xml" ContentType="application/vnd.openxmlformats-officedocument.drawingml.diagramColors+xml"/>
  <Override PartName="/ppt/diagrams/layout209.xml" ContentType="application/vnd.openxmlformats-officedocument.drawingml.diagramLayout+xml"/>
  <Override PartName="/ppt/diagrams/layout25.xml" ContentType="application/vnd.openxmlformats-officedocument.drawingml.diagramLayout+xml"/>
  <Override PartName="/ppt/diagrams/quickStyle107.xml" ContentType="application/vnd.openxmlformats-officedocument.drawingml.diagramStyle+xml"/>
  <Override PartName="/ppt/diagrams/colors126.xml" ContentType="application/vnd.openxmlformats-officedocument.drawingml.diagramColors+xml"/>
  <Override PartName="/ppt/diagrams/data168.xml" ContentType="application/vnd.openxmlformats-officedocument.drawingml.diagramData+xml"/>
  <Override PartName="/ppt/diagrams/layout234.xml" ContentType="application/vnd.openxmlformats-officedocument.drawingml.diagramLayout+xml"/>
  <Override PartName="/ppt/diagrams/colors35.xml" ContentType="application/vnd.openxmlformats-officedocument.drawingml.diagramColors+xml"/>
  <Override PartName="/ppt/diagrams/data48.xml" ContentType="application/vnd.openxmlformats-officedocument.drawingml.diagramData+xml"/>
  <Override PartName="/ppt/diagrams/drawing158.xml" ContentType="application/vnd.ms-office.drawingml.diagramDrawing+xml"/>
  <Override PartName="/ppt/diagrams/data193.xml" ContentType="application/vnd.openxmlformats-officedocument.drawingml.diagramData+xml"/>
  <Override PartName="/ppt/diagrams/quickStyle277.xml" ContentType="application/vnd.openxmlformats-officedocument.drawingml.diagramStyle+xml"/>
  <Override PartName="/ppt/slides/slide49.xml" ContentType="application/vnd.openxmlformats-officedocument.presentationml.slide+xml"/>
  <Override PartName="/ppt/diagrams/layout50.xml" ContentType="application/vnd.openxmlformats-officedocument.drawingml.diagramLayout+xml"/>
  <Override PartName="/ppt/diagrams/quickStyle132.xml" ContentType="application/vnd.openxmlformats-officedocument.drawingml.diagramStyle+xml"/>
  <Override PartName="/ppt/diagrams/layout149.xml" ContentType="application/vnd.openxmlformats-officedocument.drawingml.diagramLayout+xml"/>
  <Override PartName="/ppt/diagrams/colors151.xml" ContentType="application/vnd.openxmlformats-officedocument.drawingml.diagramColors+xml"/>
  <Override PartName="/ppt/diagrams/drawing183.xml" ContentType="application/vnd.ms-office.drawingml.diagramDrawing+xml"/>
  <Override PartName="/ppt/diagrams/data269.xml" ContentType="application/vnd.openxmlformats-officedocument.drawingml.diagramData+xml"/>
  <Override PartName="/ppt/diagrams/colors60.xml" ContentType="application/vnd.openxmlformats-officedocument.drawingml.diagramColors+xml"/>
  <Override PartName="/ppt/diagrams/data73.xml" ContentType="application/vnd.openxmlformats-officedocument.drawingml.diagramData+xml"/>
  <Override PartName="/ppt/diagrams/data124.xml" ContentType="application/vnd.openxmlformats-officedocument.drawingml.diagramData+xml"/>
  <Override PartName="/ppt/diagrams/quickStyle208.xml" ContentType="application/vnd.openxmlformats-officedocument.drawingml.diagramStyle+xml"/>
  <Override PartName="/ppt/diagrams/colors227.xml" ContentType="application/vnd.openxmlformats-officedocument.drawingml.diagramColors+xml"/>
  <Override PartName="/ppt/diagrams/drawing259.xml" ContentType="application/vnd.ms-office.drawingml.diagramDrawing+xml"/>
  <Override PartName="/ppt/slides/slide74.xml" ContentType="application/vnd.openxmlformats-officedocument.presentationml.slide+xml"/>
  <Override PartName="/ppt/diagrams/quickStyle77.xml" ContentType="application/vnd.openxmlformats-officedocument.drawingml.diagramStyle+xml"/>
  <Override PartName="/ppt/diagrams/drawing78.xml" ContentType="application/vnd.ms-office.drawingml.diagramDrawing+xml"/>
  <Override PartName="/ppt/diagrams/drawing114.xml" ContentType="application/vnd.ms-office.drawingml.diagramDrawing+xml"/>
  <Override PartName="/ppt/diagrams/layout174.xml" ContentType="application/vnd.openxmlformats-officedocument.drawingml.diagramLayout+xml"/>
  <Override PartName="/ppt/diagrams/quickStyle233.xml" ContentType="application/vnd.openxmlformats-officedocument.drawingml.diagramStyle+xml"/>
  <Override PartName="/ppt/diagrams/colors252.xml" ContentType="application/vnd.openxmlformats-officedocument.drawingml.diagramColors+xml"/>
  <Override PartName="/ppt/diagrams/layout105.xml" ContentType="application/vnd.openxmlformats-officedocument.drawingml.diagramLayout+xml"/>
  <Override PartName="/ppt/diagrams/data225.xml" ContentType="application/vnd.openxmlformats-officedocument.drawingml.diagramData+xml"/>
  <Override PartName="/ppt/diagrams/drawing284.xml" ContentType="application/vnd.ms-office.drawingml.diagramDrawing+xml"/>
  <Override PartName="/ppt/diagrams/quickStyle148.xml" ContentType="application/vnd.openxmlformats-officedocument.drawingml.diagramStyle+xml"/>
  <Override PartName="/ppt/diagrams/colors167.xml" ContentType="application/vnd.openxmlformats-officedocument.drawingml.diagramColors+xml"/>
  <Override PartName="/ppt/diagrams/drawing215.xml" ContentType="application/vnd.ms-office.drawingml.diagramDrawing+xml"/>
  <Override PartName="/ppt/diagrams/layout275.xml" ContentType="application/vnd.openxmlformats-officedocument.drawingml.diagramLayout+xml"/>
  <Override PartName="/ppt/slides/slide30.xml" ContentType="application/vnd.openxmlformats-officedocument.presentationml.slide+xml"/>
  <Override PartName="/ppt/diagrams/quickStyle33.xml" ContentType="application/vnd.openxmlformats-officedocument.drawingml.diagramStyle+xml"/>
  <Override PartName="/ppt/diagrams/drawing34.xml" ContentType="application/vnd.ms-office.drawingml.diagramDrawing+xml"/>
  <Override PartName="/ppt/diagrams/layout66.xml" ContentType="application/vnd.openxmlformats-officedocument.drawingml.diagramLayout+xml"/>
  <Override PartName="/ppt/diagrams/layout130.xml" ContentType="application/vnd.openxmlformats-officedocument.drawingml.diagramLayout+xml"/>
  <Override PartName="/ppt/diagrams/drawing199.xml" ContentType="application/vnd.ms-office.drawingml.diagramDrawing+xml"/>
  <Override PartName="/ppt/diagrams/data250.xml" ContentType="application/vnd.openxmlformats-officedocument.drawingml.diagramData+xml"/>
  <Override PartName="/ppt/diagrams/data4.xml" ContentType="application/vnd.openxmlformats-officedocument.drawingml.diagramData+xml"/>
  <Override PartName="/ppt/diagrams/colors76.xml" ContentType="application/vnd.openxmlformats-officedocument.drawingml.diagramColors+xml"/>
  <Override PartName="/ppt/diagrams/data89.xml" ContentType="application/vnd.openxmlformats-officedocument.drawingml.diagramData+xml"/>
  <Override PartName="/ppt/diagrams/layout91.xml" ContentType="application/vnd.openxmlformats-officedocument.drawingml.diagramLayout+xml"/>
  <Override PartName="/ppt/diagrams/quickStyle173.xml" ContentType="application/vnd.openxmlformats-officedocument.drawingml.diagramStyle+xml"/>
  <Override PartName="/ppt/notesSlides/notesSlide21.xml" ContentType="application/vnd.openxmlformats-officedocument.presentationml.notesSlide+xml"/>
  <Override PartName="/ppt/diagrams/colors192.xml" ContentType="application/vnd.openxmlformats-officedocument.drawingml.diagramColors+xml"/>
  <Override PartName="/ppt/diagrams/layout206.xml" ContentType="application/vnd.openxmlformats-officedocument.drawingml.diagramLayout+xml"/>
  <Override PartName="/ppt/diagrams/drawing240.xml" ContentType="application/vnd.ms-office.drawingml.diagramDrawing+xml"/>
  <Override PartName="/ppt/diagrams/colors6.xml" ContentType="application/vnd.openxmlformats-officedocument.drawingml.diagramColors+xml"/>
  <Override PartName="/ppt/diagrams/quickStyle104.xml" ContentType="application/vnd.openxmlformats-officedocument.drawingml.diagramStyle+xml"/>
  <Override PartName="/ppt/diagrams/colors123.xml" ContentType="application/vnd.openxmlformats-officedocument.drawingml.diagramColors+xml"/>
  <Override PartName="/ppt/diagrams/data165.xml" ContentType="application/vnd.openxmlformats-officedocument.drawingml.diagramData+xml"/>
  <Override PartName="/ppt/diagrams/quickStyle249.xml" ContentType="application/vnd.openxmlformats-officedocument.drawingml.diagramStyle+xml"/>
  <Override PartName="/ppt/diagrams/colors268.xml" ContentType="application/vnd.openxmlformats-officedocument.drawingml.diagramColors+xml"/>
  <Override PartName="/ppt/diagrams/layout22.xml" ContentType="application/vnd.openxmlformats-officedocument.drawingml.diagramLayout+xml"/>
  <Override PartName="/ppt/diagrams/drawing155.xml" ContentType="application/vnd.ms-office.drawingml.diagramDrawing+xml"/>
  <Override PartName="/ppt/diagrams/layout231.xml" ContentType="application/vnd.openxmlformats-officedocument.drawingml.diagramLayout+xml"/>
  <Override PartName="/ppt/diagrams/colors32.xml" ContentType="application/vnd.openxmlformats-officedocument.drawingml.diagramColors+xml"/>
  <Override PartName="/ppt/diagrams/data45.xml" ContentType="application/vnd.openxmlformats-officedocument.drawingml.diagramData+xml"/>
  <Override PartName="/ppt/diagrams/data190.xml" ContentType="application/vnd.openxmlformats-officedocument.drawingml.diagramData+xml"/>
  <Override PartName="/ppt/diagrams/quickStyle274.xml" ContentType="application/vnd.openxmlformats-officedocument.drawingml.diagramStyle+xml"/>
  <Override PartName="/ppt/slides/slide46.xml" ContentType="application/vnd.openxmlformats-officedocument.presentationml.slide+xml"/>
  <Override PartName="/ppt/diagrams/quickStyle49.xml" ContentType="application/vnd.openxmlformats-officedocument.drawingml.diagramStyle+xml"/>
  <Override PartName="/ppt/diagrams/data70.xml" ContentType="application/vnd.openxmlformats-officedocument.drawingml.diagramData+xml"/>
  <Override PartName="/ppt/diagrams/data121.xml" ContentType="application/vnd.openxmlformats-officedocument.drawingml.diagramData+xml"/>
  <Override PartName="/ppt/diagrams/layout146.xml" ContentType="application/vnd.openxmlformats-officedocument.drawingml.diagramLayout+xml"/>
  <Override PartName="/ppt/diagrams/drawing180.xml" ContentType="application/vnd.ms-office.drawingml.diagramDrawing+xml"/>
  <Override PartName="/ppt/diagrams/quickStyle205.xml" ContentType="application/vnd.openxmlformats-officedocument.drawingml.diagramStyle+xml"/>
  <Override PartName="/ppt/diagrams/colors224.xml" ContentType="application/vnd.openxmlformats-officedocument.drawingml.diagramColors+xml"/>
  <Override PartName="/ppt/diagrams/data266.xml" ContentType="application/vnd.openxmlformats-officedocument.drawingml.diagramData+xml"/>
  <Override PartName="/ppt/slides/slide71.xml" ContentType="application/vnd.openxmlformats-officedocument.presentationml.slide+xml"/>
  <Override PartName="/ppt/diagrams/drawing111.xml" ContentType="application/vnd.ms-office.drawingml.diagramDrawing+xml"/>
  <Override PartName="/ppt/diagrams/layout171.xml" ContentType="application/vnd.openxmlformats-officedocument.drawingml.diagramLayout+xml"/>
  <Override PartName="/ppt/diagrams/quickStyle189.xml" ContentType="application/vnd.openxmlformats-officedocument.drawingml.diagramStyle+xml"/>
  <Override PartName="/ppt/diagrams/drawing256.xml" ContentType="application/vnd.ms-office.drawingml.diagramDrawing+xml"/>
  <Override PartName="/ppt/notesSlides/notesSlide37.xml" ContentType="application/vnd.openxmlformats-officedocument.presentationml.notesSlide+xml"/>
  <Override PartName="/ppt/diagrams/layout38.xml" ContentType="application/vnd.openxmlformats-officedocument.drawingml.diagramLayout+xml"/>
  <Override PartName="/ppt/diagrams/quickStyle74.xml" ContentType="application/vnd.openxmlformats-officedocument.drawingml.diagramStyle+xml"/>
  <Override PartName="/ppt/diagrams/drawing75.xml" ContentType="application/vnd.ms-office.drawingml.diagramDrawing+xml"/>
  <Override PartName="/ppt/diagrams/colors139.xml" ContentType="application/vnd.openxmlformats-officedocument.drawingml.diagramColors+xml"/>
  <Override PartName="/ppt/diagrams/quickStyle230.xml" ContentType="application/vnd.openxmlformats-officedocument.drawingml.diagramStyle+xml"/>
  <Override PartName="/ppt/diagrams/layout247.xml" ContentType="application/vnd.openxmlformats-officedocument.drawingml.diagramLayout+xml"/>
  <Override PartName="/ppt/diagrams/drawing281.xml" ContentType="application/vnd.ms-office.drawingml.diagramDrawing+xml"/>
  <Override PartName="/ppt/diagrams/layout102.xml" ContentType="application/vnd.openxmlformats-officedocument.drawingml.diagramLayout+xml"/>
  <Override PartName="/ppt/diagrams/data222.xml" ContentType="application/vnd.openxmlformats-officedocument.drawingml.diagramData+xml"/>
  <Override PartName="/ppt/diagrams/colors48.xml" ContentType="application/vnd.openxmlformats-officedocument.drawingml.diagramColors+xml"/>
  <Override PartName="/ppt/diagrams/layout63.xml" ContentType="application/vnd.openxmlformats-officedocument.drawingml.diagramLayout+xml"/>
  <Override PartName="/ppt/diagrams/quickStyle145.xml" ContentType="application/vnd.openxmlformats-officedocument.drawingml.diagramStyle+xml"/>
  <Override PartName="/ppt/diagrams/colors164.xml" ContentType="application/vnd.openxmlformats-officedocument.drawingml.diagramColors+xml"/>
  <Override PartName="/ppt/diagrams/drawing196.xml" ContentType="application/vnd.ms-office.drawingml.diagramDrawing+xml"/>
  <Override PartName="/ppt/diagrams/drawing212.xml" ContentType="application/vnd.ms-office.drawingml.diagramDrawing+xml"/>
  <Override PartName="/ppt/diagrams/layout272.xml" ContentType="application/vnd.openxmlformats-officedocument.drawingml.diagramLayout+xml"/>
  <Override PartName="/ppt/diagrams/quickStyle30.xml" ContentType="application/vnd.openxmlformats-officedocument.drawingml.diagramStyle+xml"/>
  <Override PartName="/ppt/diagrams/drawing31.xml" ContentType="application/vnd.ms-office.drawingml.diagramDrawing+xml"/>
  <Override PartName="/ppt/diagrams/colors73.xml" ContentType="application/vnd.openxmlformats-officedocument.drawingml.diagramColors+xml"/>
  <Override PartName="/ppt/diagrams/data86.xml" ContentType="application/vnd.openxmlformats-officedocument.drawingml.diagramData+xml"/>
  <Override PartName="/ppt/diagrams/data137.xml" ContentType="application/vnd.openxmlformats-officedocument.drawingml.diagramData+xml"/>
  <Override PartName="/ppt/diagrams/quickStyle170.xml" ContentType="application/vnd.openxmlformats-officedocument.drawingml.diagramStyle+xml"/>
  <Override PartName="/ppt/diagrams/layout203.xml" ContentType="application/vnd.openxmlformats-officedocument.drawingml.diagramLayout+xml"/>
  <Override PartName="/ppt/diagrams/data1.xml" ContentType="application/vnd.openxmlformats-officedocument.drawingml.diagramData+xml"/>
  <Override PartName="/ppt/diagrams/colors3.xml" ContentType="application/vnd.openxmlformats-officedocument.drawingml.diagramColors+xml"/>
  <Override PartName="/ppt/diagrams/drawing127.xml" ContentType="application/vnd.ms-office.drawingml.diagramDrawing+xml"/>
  <Override PartName="/ppt/diagrams/layout187.xml" ContentType="application/vnd.openxmlformats-officedocument.drawingml.diagramLayout+xml"/>
  <Override PartName="/ppt/diagrams/data17.xml" ContentType="application/vnd.openxmlformats-officedocument.drawingml.diagramData+xml"/>
  <Override PartName="/ppt/diagrams/quickStyle101.xml" ContentType="application/vnd.openxmlformats-officedocument.drawingml.diagramStyle+xml"/>
  <Override PartName="/ppt/diagrams/colors120.xml" ContentType="application/vnd.openxmlformats-officedocument.drawingml.diagramColors+xml"/>
  <Override PartName="/ppt/diagrams/drawing152.xml" ContentType="application/vnd.ms-office.drawingml.diagramDrawing+xml"/>
  <Override PartName="/ppt/diagrams/data162.xml" ContentType="application/vnd.openxmlformats-officedocument.drawingml.diagramData+xml"/>
  <Override PartName="/ppt/diagrams/quickStyle246.xml" ContentType="application/vnd.openxmlformats-officedocument.drawingml.diagramStyle+xml"/>
  <Override PartName="/ppt/diagrams/colors265.xml" ContentType="application/vnd.openxmlformats-officedocument.drawingml.diagramColors+xml"/>
  <Override PartName="/ppt/slides/slide18.xml" ContentType="application/vnd.openxmlformats-officedocument.presentationml.slide+xml"/>
  <Override PartName="/ppt/diagrams/data42.xml" ContentType="application/vnd.openxmlformats-officedocument.drawingml.diagramData+xml"/>
  <Override PartName="/ppt/diagrams/layout118.xml" ContentType="application/vnd.openxmlformats-officedocument.drawingml.diagramLayout+xml"/>
  <Override PartName="/ppt/diagrams/data238.xml" ContentType="application/vnd.openxmlformats-officedocument.drawingml.diagramData+xml"/>
  <Override PartName="/ppt/diagrams/quickStyle271.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diagrams/layout79.xml" ContentType="application/vnd.openxmlformats-officedocument.drawingml.diagramLayout+xml"/>
  <Override PartName="/ppt/diagrams/layout143.xml" ContentType="application/vnd.openxmlformats-officedocument.drawingml.diagramLayout+xml"/>
  <Override PartName="/ppt/diagrams/drawing228.xml" ContentType="application/vnd.ms-office.drawingml.diagramDrawing+xml"/>
  <Override PartName="/ppt/diagrams/data263.xml" ContentType="application/vnd.openxmlformats-officedocument.drawingml.diagramData+xml"/>
  <Override PartName="/ppt/diagrams/layout288.xml" ContentType="application/vnd.openxmlformats-officedocument.drawingml.diagramLayout+xml"/>
  <Override PartName="/ppt/diagrams/quickStyle46.xml" ContentType="application/vnd.openxmlformats-officedocument.drawingml.diagramStyle+xml"/>
  <Override PartName="/ppt/diagrams/drawing47.xml" ContentType="application/vnd.ms-office.drawingml.diagramDrawing+xml"/>
  <Override PartName="/ppt/diagrams/colors89.xml" ContentType="application/vnd.openxmlformats-officedocument.drawingml.diagramColors+xml"/>
  <Override PartName="/ppt/diagrams/quickStyle186.xml" ContentType="application/vnd.openxmlformats-officedocument.drawingml.diagramStyle+xml"/>
  <Override PartName="/ppt/diagrams/quickStyle202.xml" ContentType="application/vnd.openxmlformats-officedocument.drawingml.diagramStyle+xml"/>
  <Override PartName="/ppt/diagrams/layout219.xml" ContentType="application/vnd.openxmlformats-officedocument.drawingml.diagramLayout+xml"/>
  <Override PartName="/ppt/diagrams/colors221.xml" ContentType="application/vnd.openxmlformats-officedocument.drawingml.diagramColors+xml"/>
  <Override PartName="/ppt/diagrams/drawing253.xml" ContentType="application/vnd.ms-office.drawingml.diagramDrawing+xml"/>
  <Override PartName="/ppt/notesSlides/notesSlide34.xml" ContentType="application/vnd.openxmlformats-officedocument.presentationml.notesSlide+xml"/>
  <Override PartName="/ppt/diagrams/quickStyle71.xml" ContentType="application/vnd.openxmlformats-officedocument.drawingml.diagramStyle+xml"/>
  <Override PartName="/ppt/diagrams/drawing72.xml" ContentType="application/vnd.ms-office.drawingml.diagramDrawing+xml"/>
  <Override PartName="/ppt/diagrams/data178.xml" ContentType="application/vnd.openxmlformats-officedocument.drawingml.diagramData+xml"/>
  <Override PartName="/ppt/diagrams/layout35.xml" ContentType="application/vnd.openxmlformats-officedocument.drawingml.diagramLayout+xml"/>
  <Override PartName="/ppt/diagrams/quickStyle117.xml" ContentType="application/vnd.openxmlformats-officedocument.drawingml.diagramStyle+xml"/>
  <Override PartName="/ppt/diagrams/colors136.xml" ContentType="application/vnd.openxmlformats-officedocument.drawingml.diagramColors+xml"/>
  <Override PartName="/ppt/diagrams/drawing168.xml" ContentType="application/vnd.ms-office.drawingml.diagramDrawing+xml"/>
  <Override PartName="/ppt/diagrams/layout244.xml" ContentType="application/vnd.openxmlformats-officedocument.drawingml.diagramLayout+xml"/>
  <Override PartName="/ppt/diagrams/colors45.xml" ContentType="application/vnd.openxmlformats-officedocument.drawingml.diagramColors+xml"/>
  <Override PartName="/ppt/diagrams/data58.xml" ContentType="application/vnd.openxmlformats-officedocument.drawingml.diagramData+xml"/>
  <Override PartName="/ppt/diagrams/layout60.xml" ContentType="application/vnd.openxmlformats-officedocument.drawingml.diagramLayout+xml"/>
  <Override PartName="/ppt/diagrams/data109.xml" ContentType="application/vnd.openxmlformats-officedocument.drawingml.diagramData+xml"/>
  <Override PartName="/ppt/diagrams/quickStyle142.xml" ContentType="application/vnd.openxmlformats-officedocument.drawingml.diagramStyle+xml"/>
  <Override PartName="/ppt/diagrams/colors161.xml" ContentType="application/vnd.openxmlformats-officedocument.drawingml.diagramColors+xml"/>
  <Override PartName="/ppt/diagrams/quickStyle287.xml" ContentType="application/vnd.openxmlformats-officedocument.drawingml.diagramStyle+xml"/>
  <Override PartName="/ppt/slides/slide9.xml" ContentType="application/vnd.openxmlformats-officedocument.presentationml.slide+xml"/>
  <Override PartName="/ppt/slides/slide59.xml" ContentType="application/vnd.openxmlformats-officedocument.presentationml.slide+xml"/>
  <Override PartName="/ppt/diagrams/data134.xml" ContentType="application/vnd.openxmlformats-officedocument.drawingml.diagramData+xml"/>
  <Override PartName="/ppt/diagrams/layout159.xml" ContentType="application/vnd.openxmlformats-officedocument.drawingml.diagramLayout+xml"/>
  <Override PartName="/ppt/diagrams/drawing193.xml" ContentType="application/vnd.ms-office.drawingml.diagramDrawing+xml"/>
  <Override PartName="/ppt/diagrams/quickStyle218.xml" ContentType="application/vnd.openxmlformats-officedocument.drawingml.diagramStyle+xml"/>
  <Override PartName="/ppt/diagrams/colors237.xml" ContentType="application/vnd.openxmlformats-officedocument.drawingml.diagramColors+xml"/>
  <Override PartName="/ppt/diagrams/data279.xml" ContentType="application/vnd.openxmlformats-officedocument.drawingml.diagramData+xml"/>
  <Override PartName="/ppt/diagrams/colors70.xml" ContentType="application/vnd.openxmlformats-officedocument.drawingml.diagramColors+xml"/>
  <Override PartName="/ppt/diagrams/data83.xml" ContentType="application/vnd.openxmlformats-officedocument.drawingml.diagramData+xml"/>
  <Override PartName="/ppt/diagrams/drawing124.xml" ContentType="application/vnd.ms-office.drawingml.diagramDrawing+xml"/>
  <Override PartName="/ppt/diagrams/layout184.xml" ContentType="application/vnd.openxmlformats-officedocument.drawingml.diagramLayout+xml"/>
  <Override PartName="/ppt/diagrams/layout200.xml" ContentType="application/vnd.openxmlformats-officedocument.drawingml.diagramLayout+xml"/>
  <Override PartName="/ppt/diagrams/drawing269.xml" ContentType="application/vnd.ms-office.drawingml.diagramDrawing+xml"/>
  <Override PartName="/ppt/diagrams/data14.xml" ContentType="application/vnd.openxmlformats-officedocument.drawingml.diagramData+xml"/>
  <Override PartName="/ppt/diagrams/quickStyle87.xml" ContentType="application/vnd.openxmlformats-officedocument.drawingml.diagramStyle+xml"/>
  <Override PartName="/ppt/diagrams/drawing88.xml" ContentType="application/vnd.ms-office.drawingml.diagramDrawing+xml"/>
  <Override PartName="/ppt/diagrams/quickStyle243.xml" ContentType="application/vnd.openxmlformats-officedocument.drawingml.diagramStyle+xml"/>
  <Override PartName="/ppt/diagrams/colors262.xml" ContentType="application/vnd.openxmlformats-officedocument.drawingml.diagramColors+xml"/>
  <Override PartName="/ppt/slides/slide15.xml" ContentType="application/vnd.openxmlformats-officedocument.presentationml.slide+xml"/>
  <Override PartName="/ppt/diagrams/drawing19.xml" ContentType="application/vnd.ms-office.drawingml.diagramDrawing+xml"/>
  <Override PartName="/ppt/diagrams/layout115.xml" ContentType="application/vnd.openxmlformats-officedocument.drawingml.diagramLayout+xml"/>
  <Override PartName="/ppt/diagrams/data235.xml" ContentType="application/vnd.openxmlformats-officedocument.drawingml.diagramData+xml"/>
  <Override PartName="/ppt/diagrams/quickStyle18.xml" ContentType="application/vnd.openxmlformats-officedocument.drawingml.diagramStyle+xml"/>
  <Override PartName="/ppt/diagrams/layout76.xml" ContentType="application/vnd.openxmlformats-officedocument.drawingml.diagramLayout+xml"/>
  <Override PartName="/ppt/diagrams/quickStyle158.xml" ContentType="application/vnd.openxmlformats-officedocument.drawingml.diagramStyle+xml"/>
  <Override PartName="/ppt/diagrams/colors177.xml" ContentType="application/vnd.openxmlformats-officedocument.drawingml.diagramColors+xml"/>
  <Override PartName="/ppt/diagrams/drawing225.xml" ContentType="application/vnd.ms-office.drawingml.diagramDrawing+xml"/>
  <Override PartName="/ppt/diagrams/layout285.xml" ContentType="application/vnd.openxmlformats-officedocument.drawingml.diagramLayout+xml"/>
  <Override PartName="/ppt/slides/slide40.xml" ContentType="application/vnd.openxmlformats-officedocument.presentationml.slide+xml"/>
  <Override PartName="/ppt/diagrams/quickStyle43.xml" ContentType="application/vnd.openxmlformats-officedocument.drawingml.diagramStyle+xml"/>
  <Override PartName="/ppt/diagrams/drawing44.xml" ContentType="application/vnd.ms-office.drawingml.diagramDrawing+xml"/>
  <Override PartName="/ppt/diagrams/data99.xml" ContentType="application/vnd.openxmlformats-officedocument.drawingml.diagramData+xml"/>
  <Override PartName="/ppt/diagrams/layout140.xml" ContentType="application/vnd.openxmlformats-officedocument.drawingml.diagramLayout+xml"/>
  <Override PartName="/ppt/diagrams/data260.xml" ContentType="application/vnd.openxmlformats-officedocument.drawingml.diagramData+xml"/>
  <Override PartName="/ppt/diagrams/colors86.xml" ContentType="application/vnd.openxmlformats-officedocument.drawingml.diagramColors+xml"/>
  <Override PartName="/ppt/diagrams/colors108.xml" ContentType="application/vnd.openxmlformats-officedocument.drawingml.diagramColors+xml"/>
  <Override PartName="/ppt/diagrams/quickStyle183.xml" ContentType="application/vnd.openxmlformats-officedocument.drawingml.diagramStyle+xml"/>
  <Override PartName="/ppt/diagrams/layout216.xml" ContentType="application/vnd.openxmlformats-officedocument.drawingml.diagramLayout+xml"/>
  <Override PartName="/ppt/notesSlides/notesSlide31.xml" ContentType="application/vnd.openxmlformats-officedocument.presentationml.notesSlide+xml"/>
  <Override PartName="/ppt/diagrams/drawing250.xml" ContentType="application/vnd.ms-office.drawingml.diagramDrawing+xml"/>
  <Override PartName="/ppt/diagrams/colors17.xml" ContentType="application/vnd.openxmlformats-officedocument.drawingml.diagramColors+xml"/>
  <Override PartName="/ppt/diagrams/layout32.xml" ContentType="application/vnd.openxmlformats-officedocument.drawingml.diagramLayout+xml"/>
  <Override PartName="/ppt/diagrams/quickStyle114.xml" ContentType="application/vnd.openxmlformats-officedocument.drawingml.diagramStyle+xml"/>
  <Override PartName="/ppt/diagrams/colors133.xml" ContentType="application/vnd.openxmlformats-officedocument.drawingml.diagramColors+xml"/>
  <Override PartName="/ppt/diagrams/data175.xml" ContentType="application/vnd.openxmlformats-officedocument.drawingml.diagramData+xml"/>
  <Override PartName="/ppt/diagrams/layout241.xml" ContentType="application/vnd.openxmlformats-officedocument.drawingml.diagramLayout+xml"/>
  <Override PartName="/ppt/diagrams/quickStyle259.xml" ContentType="application/vnd.openxmlformats-officedocument.drawingml.diagramStyle+xml"/>
  <Override PartName="/ppt/diagrams/colors278.xml" ContentType="application/vnd.openxmlformats-officedocument.drawingml.diagramColors+xml"/>
  <Override PartName="/ppt/diagrams/data55.xml" ContentType="application/vnd.openxmlformats-officedocument.drawingml.diagramData+xml"/>
  <Override PartName="/ppt/diagrams/data106.xml" ContentType="application/vnd.openxmlformats-officedocument.drawingml.diagramData+xml"/>
  <Override PartName="/ppt/diagrams/drawing165.xml" ContentType="application/vnd.ms-office.drawingml.diagramDrawing+xml"/>
  <Override PartName="/ppt/diagrams/colors209.xml" ContentType="application/vnd.openxmlformats-officedocument.drawingml.diagramColors+xml"/>
  <Override PartName="/ppt/diagrams/quickStyle284.xml" ContentType="application/vnd.openxmlformats-officedocument.drawingml.diagramStyle+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42.xml" ContentType="application/vnd.openxmlformats-officedocument.drawingml.diagramColors+xml"/>
  <Override PartName="/ppt/diagrams/layout156.xml" ContentType="application/vnd.openxmlformats-officedocument.drawingml.diagramLayout+xml"/>
  <Override PartName="/ppt/diagrams/drawing190.xml" ContentType="application/vnd.ms-office.drawingml.diagramDrawing+xml"/>
  <Override PartName="/ppt/slideMasters/slideMaster1.xml" ContentType="application/vnd.openxmlformats-officedocument.presentationml.slideMaster+xml"/>
  <Override PartName="/ppt/diagrams/quickStyle59.xml" ContentType="application/vnd.openxmlformats-officedocument.drawingml.diagramStyle+xml"/>
  <Override PartName="/ppt/diagrams/data80.xml" ContentType="application/vnd.openxmlformats-officedocument.drawingml.diagramData+xml"/>
  <Override PartName="/ppt/diagrams/data131.xml" ContentType="application/vnd.openxmlformats-officedocument.drawingml.diagramData+xml"/>
  <Override PartName="/ppt/diagrams/quickStyle215.xml" ContentType="application/vnd.openxmlformats-officedocument.drawingml.diagramStyle+xml"/>
  <Override PartName="/ppt/diagrams/colors234.xml" ContentType="application/vnd.openxmlformats-officedocument.drawingml.diagramColors+xml"/>
  <Override PartName="/ppt/diagrams/drawing266.xml" ContentType="application/vnd.ms-office.drawingml.diagramDrawing+xml"/>
  <Override PartName="/ppt/diagrams/data276.xml" ContentType="application/vnd.openxmlformats-officedocument.drawingml.diagramData+xml"/>
  <Override PartName="/ppt/slides/slide81.xml" ContentType="application/vnd.openxmlformats-officedocument.presentationml.slide+xml"/>
  <Override PartName="/ppt/diagrams/data11.xml" ContentType="application/vnd.openxmlformats-officedocument.drawingml.diagramData+xml"/>
  <Override PartName="/ppt/diagrams/quickStyle84.xml" ContentType="application/vnd.openxmlformats-officedocument.drawingml.diagramStyle+xml"/>
  <Override PartName="/ppt/diagrams/drawing85.xml" ContentType="application/vnd.ms-office.drawingml.diagramDrawing+xml"/>
  <Override PartName="/ppt/diagrams/drawing121.xml" ContentType="application/vnd.ms-office.drawingml.diagramDrawing+xml"/>
  <Override PartName="/ppt/diagrams/layout181.xml" ContentType="application/vnd.openxmlformats-officedocument.drawingml.diagramLayout+xml"/>
  <Override PartName="/ppt/diagrams/quickStyle199.xml" ContentType="application/vnd.openxmlformats-officedocument.drawingml.diagramStyle+xml"/>
  <Override PartName="/ppt/diagrams/data207.xml" ContentType="application/vnd.openxmlformats-officedocument.drawingml.diagramData+xml"/>
  <Override PartName="/ppt/diagrams/quickStyle240.xml" ContentType="application/vnd.openxmlformats-officedocument.drawingml.diagramStyle+xml"/>
  <Default Extension="rels" ContentType="application/vnd.openxmlformats-package.relationships+xml"/>
  <Override PartName="/ppt/diagrams/layout48.xml" ContentType="application/vnd.openxmlformats-officedocument.drawingml.diagramLayout+xml"/>
  <Override PartName="/ppt/diagrams/layout112.xml" ContentType="application/vnd.openxmlformats-officedocument.drawingml.diagramLayout+xml"/>
  <Override PartName="/ppt/diagrams/colors149.xml" ContentType="application/vnd.openxmlformats-officedocument.drawingml.diagramColors+xml"/>
  <Override PartName="/ppt/diagrams/layout257.xml" ContentType="application/vnd.openxmlformats-officedocument.drawingml.diagramLayout+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colors58.xml" ContentType="application/vnd.openxmlformats-officedocument.drawingml.diagramColors+xml"/>
  <Override PartName="/ppt/diagrams/drawing222.xml" ContentType="application/vnd.ms-office.drawingml.diagramDrawing+xml"/>
  <Override PartName="/ppt/diagrams/data232.xml" ContentType="application/vnd.openxmlformats-officedocument.drawingml.diagramData+xml"/>
  <Override PartName="/ppt/diagrams/drawing41.xml" ContentType="application/vnd.ms-office.drawingml.diagramDrawing+xml"/>
  <Override PartName="/ppt/diagrams/layout73.xml" ContentType="application/vnd.openxmlformats-officedocument.drawingml.diagramLayout+xml"/>
  <Override PartName="/ppt/diagrams/quickStyle155.xml" ContentType="application/vnd.openxmlformats-officedocument.drawingml.diagramStyle+xml"/>
  <Override PartName="/ppt/diagrams/colors174.xml" ContentType="application/vnd.openxmlformats-officedocument.drawingml.diagramColors+xml"/>
  <Override PartName="/ppt/diagrams/layout282.xml" ContentType="application/vnd.openxmlformats-officedocument.drawingml.diagramLayout+xml"/>
  <Override PartName="/ppt/diagrams/quickStyle9.xml" ContentType="application/vnd.openxmlformats-officedocument.drawingml.diagramStyle+xml"/>
  <Override PartName="/ppt/diagrams/quickStyle40.xml" ContentType="application/vnd.openxmlformats-officedocument.drawingml.diagramStyle+xml"/>
  <Override PartName="/ppt/diagrams/colors83.xml" ContentType="application/vnd.openxmlformats-officedocument.drawingml.diagramColors+xml"/>
  <Override PartName="/ppt/diagrams/data96.xml" ContentType="application/vnd.openxmlformats-officedocument.drawingml.diagramData+xml"/>
  <Override PartName="/ppt/diagrams/colors105.xml" ContentType="application/vnd.openxmlformats-officedocument.drawingml.diagramColors+xml"/>
  <Override PartName="/ppt/diagrams/data147.xml" ContentType="application/vnd.openxmlformats-officedocument.drawingml.diagramData+xml"/>
  <Override PartName="/ppt/diagrams/quickStyle180.xml" ContentType="application/vnd.openxmlformats-officedocument.drawingml.diagramStyle+xml"/>
  <Override PartName="/ppt/diagrams/layout213.xml" ContentType="application/vnd.openxmlformats-officedocument.drawingml.diagramLayout+xml"/>
  <Override PartName="/ppt/diagrams/colors14.xml" ContentType="application/vnd.openxmlformats-officedocument.drawingml.diagramColors+xml"/>
  <Override PartName="/ppt/diagrams/data27.xml" ContentType="application/vnd.openxmlformats-officedocument.drawingml.diagramData+xml"/>
  <Override PartName="/ppt/diagrams/drawing137.xml" ContentType="application/vnd.ms-office.drawingml.diagramDrawing+xml"/>
  <Override PartName="/ppt/diagrams/data172.xml" ContentType="application/vnd.openxmlformats-officedocument.drawingml.diagramData+xml"/>
  <Override PartName="/ppt/diagrams/layout197.xml" ContentType="application/vnd.openxmlformats-officedocument.drawingml.diagramLayout+xml"/>
  <Override PartName="/ppt/diagrams/quickStyle256.xml" ContentType="application/vnd.openxmlformats-officedocument.drawingml.diagramStyle+xml"/>
  <Override PartName="/ppt/diagrams/colors275.xml" ContentType="application/vnd.openxmlformats-officedocument.drawingml.diagramColors+xml"/>
  <Override PartName="/ppt/slides/slide28.xml" ContentType="application/vnd.openxmlformats-officedocument.presentationml.slide+xml"/>
  <Override PartName="/ppt/diagrams/quickStyle111.xml" ContentType="application/vnd.openxmlformats-officedocument.drawingml.diagramStyle+xml"/>
  <Override PartName="/ppt/diagrams/layout128.xml" ContentType="application/vnd.openxmlformats-officedocument.drawingml.diagramLayout+xml"/>
  <Override PartName="/ppt/diagrams/colors130.xml" ContentType="application/vnd.openxmlformats-officedocument.drawingml.diagramColors+xml"/>
  <Override PartName="/ppt/diagrams/drawing162.xml" ContentType="application/vnd.ms-office.drawingml.diagramDrawing+xml"/>
  <Override PartName="/ppt/diagrams/data248.xml" ContentType="application/vnd.openxmlformats-officedocument.drawingml.diagramData+xml"/>
  <Override PartName="/ppt/slides/slide3.xml" ContentType="application/vnd.openxmlformats-officedocument.presentationml.slide+xml"/>
  <Override PartName="/ppt/slideLayouts/slideLayout5.xml" ContentType="application/vnd.openxmlformats-officedocument.presentationml.slideLayout+xml"/>
  <Override PartName="/ppt/diagrams/data52.xml" ContentType="application/vnd.openxmlformats-officedocument.drawingml.diagramData+xml"/>
  <Override PartName="/ppt/diagrams/data103.xml" ContentType="application/vnd.openxmlformats-officedocument.drawingml.diagramData+xml"/>
  <Override PartName="/ppt/notesSlides/notesSlide19.xml" ContentType="application/vnd.openxmlformats-officedocument.presentationml.notesSlide+xml"/>
  <Override PartName="/ppt/diagrams/colors206.xml" ContentType="application/vnd.openxmlformats-officedocument.drawingml.diagramColors+xml"/>
  <Override PartName="/ppt/diagrams/drawing238.xml" ContentType="application/vnd.ms-office.drawingml.diagramDrawing+xml"/>
  <Override PartName="/ppt/diagrams/quickStyle281.xml" ContentType="application/vnd.openxmlformats-officedocument.drawingml.diagramStyle+xml"/>
  <Override PartName="/ppt/slides/slide53.xml" ContentType="application/vnd.openxmlformats-officedocument.presentationml.slide+xml"/>
  <Override PartName="/ppt/diagrams/quickStyle56.xml" ContentType="application/vnd.openxmlformats-officedocument.drawingml.diagramStyle+xml"/>
  <Override PartName="/ppt/diagrams/drawing57.xml" ContentType="application/vnd.ms-office.drawingml.diagramDrawing+xml"/>
  <Override PartName="/ppt/diagrams/layout89.xml" ContentType="application/vnd.openxmlformats-officedocument.drawingml.diagramLayout+xml"/>
  <Override PartName="/ppt/diagrams/layout153.xml" ContentType="application/vnd.openxmlformats-officedocument.drawingml.diagramLayout+xml"/>
  <Override PartName="/ppt/diagrams/quickStyle212.xml" ContentType="application/vnd.openxmlformats-officedocument.drawingml.diagramStyle+xml"/>
  <Override PartName="/ppt/diagrams/colors231.xml" ContentType="application/vnd.openxmlformats-officedocument.drawingml.diagramColors+xml"/>
  <Override PartName="/ppt/diagrams/data273.xml" ContentType="application/vnd.openxmlformats-officedocument.drawingml.diagramData+xml"/>
  <Override PartName="/ppt/diagrams/colors99.xml" ContentType="application/vnd.openxmlformats-officedocument.drawingml.diagramColors+xml"/>
  <Override PartName="/ppt/diagrams/quickStyle196.xml" ContentType="application/vnd.openxmlformats-officedocument.drawingml.diagramStyle+xml"/>
  <Override PartName="/ppt/diagrams/layout229.xml" ContentType="application/vnd.openxmlformats-officedocument.drawingml.diagramLayout+xml"/>
  <Override PartName="/ppt/diagrams/drawing263.xml" ContentType="application/vnd.ms-office.drawingml.diagramDrawing+xml"/>
  <Override PartName="/ppt/diagrams/quickStyle81.xml" ContentType="application/vnd.openxmlformats-officedocument.drawingml.diagramStyle+xml"/>
  <Override PartName="/ppt/diagrams/drawing82.xml" ContentType="application/vnd.ms-office.drawingml.diagramDrawing+xml"/>
  <Override PartName="/ppt/diagrams/quickStyle127.xml" ContentType="application/vnd.openxmlformats-officedocument.drawingml.diagramStyle+xml"/>
  <Override PartName="/ppt/diagrams/colors146.xml" ContentType="application/vnd.openxmlformats-officedocument.drawingml.diagramColors+xml"/>
  <Override PartName="/ppt/diagrams/data188.xml" ContentType="application/vnd.openxmlformats-officedocument.drawingml.diagramData+xml"/>
  <Override PartName="/ppt/diagrams/data204.xml" ContentType="application/vnd.openxmlformats-officedocument.drawingml.diagramData+xml"/>
  <Override PartName="/ppt/diagrams/layout254.xml" ContentType="application/vnd.openxmlformats-officedocument.drawingml.diagramLayout+xml"/>
  <Override PartName="/ppt/diagrams/quickStyle12.xml" ContentType="application/vnd.openxmlformats-officedocument.drawingml.diagramStyle+xml"/>
  <Override PartName="/ppt/diagrams/drawing13.xml" ContentType="application/vnd.ms-office.drawingml.diagramDrawing+xml"/>
  <Override PartName="/ppt/diagrams/layout45.xml" ContentType="application/vnd.openxmlformats-officedocument.drawingml.diagramLayout+xml"/>
  <Override PartName="/ppt/diagrams/drawing178.xml" ContentType="application/vnd.ms-office.drawingml.diagramDrawing+xml"/>
  <Override PartName="/ppt/diagrams/colors55.xml" ContentType="application/vnd.openxmlformats-officedocument.drawingml.diagramColors+xml"/>
  <Override PartName="/ppt/diagrams/data68.xml" ContentType="application/vnd.openxmlformats-officedocument.drawingml.diagramData+xml"/>
  <Override PartName="/ppt/diagrams/layout70.xml" ContentType="application/vnd.openxmlformats-officedocument.drawingml.diagramLayout+xml"/>
  <Override PartName="/ppt/diagrams/data119.xml" ContentType="application/vnd.openxmlformats-officedocument.drawingml.diagramData+xml"/>
  <Override PartName="/ppt/diagrams/quickStyle152.xml" ContentType="application/vnd.openxmlformats-officedocument.drawingml.diagramStyle+xml"/>
  <Override PartName="/ppt/diagrams/colors171.xml" ContentType="application/vnd.openxmlformats-officedocument.drawingml.diagramColors+xml"/>
  <Override PartName="/ppt/slides/slide69.xml" ContentType="application/vnd.openxmlformats-officedocument.presentationml.slide+xml"/>
  <Override PartName="/ppt/diagrams/quickStyle6.xml" ContentType="application/vnd.openxmlformats-officedocument.drawingml.diagramStyle+xml"/>
  <Override PartName="/ppt/diagrams/colors80.xml" ContentType="application/vnd.openxmlformats-officedocument.drawingml.diagramColors+xml"/>
  <Override PartName="/ppt/diagrams/data93.xml" ContentType="application/vnd.openxmlformats-officedocument.drawingml.diagramData+xml"/>
  <Override PartName="/ppt/diagrams/drawing109.xml" ContentType="application/vnd.ms-office.drawingml.diagramDrawing+xml"/>
  <Override PartName="/ppt/diagrams/data144.xml" ContentType="application/vnd.openxmlformats-officedocument.drawingml.diagramData+xml"/>
  <Override PartName="/ppt/diagrams/layout169.xml" ContentType="application/vnd.openxmlformats-officedocument.drawingml.diagramLayout+xml"/>
  <Override PartName="/ppt/diagrams/quickStyle228.xml" ContentType="application/vnd.openxmlformats-officedocument.drawingml.diagramStyle+xml"/>
  <Override PartName="/ppt/diagrams/colors247.xml" ContentType="application/vnd.openxmlformats-officedocument.drawingml.diagramColors+xml"/>
  <Override PartName="/ppt/diagrams/colors102.xml" ContentType="application/vnd.openxmlformats-officedocument.drawingml.diagramColors+xml"/>
  <Override PartName="/ppt/diagrams/drawing279.xml" ContentType="application/vnd.ms-office.drawingml.diagramDrawing+xml"/>
  <Override PartName="/ppt/diagrams/data24.xml" ContentType="application/vnd.openxmlformats-officedocument.drawingml.diagramData+xml"/>
  <Override PartName="/ppt/diagrams/drawing98.xml" ContentType="application/vnd.ms-office.drawingml.diagramDrawing+xml"/>
  <Override PartName="/ppt/diagrams/colors272.xml" ContentType="application/vnd.openxmlformats-officedocument.drawingml.diagramColors+xml"/>
  <Override PartName="/ppt/slideLayouts/slideLayout2.xml" ContentType="application/vnd.openxmlformats-officedocument.presentationml.slideLayout+xml"/>
  <Override PartName="/ppt/diagrams/drawing29.xml" ContentType="application/vnd.ms-office.drawingml.diagramDrawing+xml"/>
  <Override PartName="/ppt/diagrams/data100.xml" ContentType="application/vnd.openxmlformats-officedocument.drawingml.diagramData+xml"/>
  <Override PartName="/ppt/diagrams/colors203.xml" ContentType="application/vnd.openxmlformats-officedocument.drawingml.diagramColors+xml"/>
  <Override PartName="/ppt/slides/slide50.xml" ContentType="application/vnd.openxmlformats-officedocument.presentationml.slide+xml"/>
  <Override PartName="/ppt/diagrams/layout150.xml" ContentType="application/vnd.openxmlformats-officedocument.drawingml.diagramLayout+xml"/>
  <Override PartName="/ppt/diagrams/colors187.xml" ContentType="application/vnd.openxmlformats-officedocument.drawingml.diagramColors+xml"/>
  <Override PartName="/ppt/diagrams/data270.xml" ContentType="application/vnd.openxmlformats-officedocument.drawingml.diagramData+xml"/>
  <Override PartName="/ppt/diagrams/quickStyle53.xml" ContentType="application/vnd.openxmlformats-officedocument.drawingml.diagramStyle+xml"/>
  <Override PartName="/ppt/diagrams/colors118.xml" ContentType="application/vnd.openxmlformats-officedocument.drawingml.diagramColors+xml"/>
  <Override PartName="/ppt/diagrams/quickStyle193.xml" ContentType="application/vnd.openxmlformats-officedocument.drawingml.diagramStyle+xml"/>
  <Override PartName="/ppt/diagrams/drawing260.xml" ContentType="application/vnd.ms-office.drawingml.diagramDrawing+xml"/>
  <Override PartName="/ppt/diagrams/data201.xml" ContentType="application/vnd.openxmlformats-officedocument.drawingml.diagramData+xml"/>
  <Override PartName="/ppt/diagrams/layout42.xml" ContentType="application/vnd.openxmlformats-officedocument.drawingml.diagramLayout+xml"/>
  <Override PartName="/ppt/notesSlides/notesSlide7.xml" ContentType="application/vnd.openxmlformats-officedocument.presentationml.notesSlide+xml"/>
  <Override PartName="/ppt/diagrams/quickStyle124.xml" ContentType="application/vnd.openxmlformats-officedocument.drawingml.diagramStyle+xml"/>
  <Override PartName="/ppt/diagrams/drawing175.xml" ContentType="application/vnd.ms-office.drawingml.diagramDrawing+xml"/>
  <Override PartName="/ppt/diagrams/data185.xml" ContentType="application/vnd.openxmlformats-officedocument.drawingml.diagramData+xml"/>
  <Override PartName="/ppt/diagrams/layout251.xml" ContentType="application/vnd.openxmlformats-officedocument.drawingml.diagramLayout+xml"/>
  <Override PartName="/ppt/diagrams/colors288.xml" ContentType="application/vnd.openxmlformats-officedocument.drawingml.diagramColors+xml"/>
  <Override PartName="/ppt/diagrams/drawing10.xml" ContentType="application/vnd.ms-office.drawingml.diagramDrawing+xml"/>
  <Override PartName="/ppt/diagrams/colors52.xml" ContentType="application/vnd.openxmlformats-officedocument.drawingml.diagramColors+xml"/>
  <Override PartName="/ppt/diagrams/data116.xml" ContentType="application/vnd.openxmlformats-officedocument.drawingml.diagramData+xml"/>
  <Override PartName="/ppt/diagrams/colors219.xml" ContentType="application/vnd.openxmlformats-officedocument.drawingml.diagramColors+xml"/>
  <Override PartName="/ppt/slides/slide66.xml" ContentType="application/vnd.openxmlformats-officedocument.presentationml.slide+xml"/>
  <Override PartName="/ppt/diagrams/drawing106.xml" ContentType="application/vnd.ms-office.drawingml.diagramDrawing+xml"/>
  <Override PartName="/ppt/diagrams/layout166.xml" ContentType="application/vnd.openxmlformats-officedocument.drawingml.diagramLayout+xml"/>
  <Override PartName="/ppt/diagrams/data286.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5"/>
  </p:notesMasterIdLst>
  <p:sldIdLst>
    <p:sldId id="269" r:id="rId2"/>
    <p:sldId id="270" r:id="rId3"/>
    <p:sldId id="271" r:id="rId4"/>
    <p:sldId id="272" r:id="rId5"/>
    <p:sldId id="273" r:id="rId6"/>
    <p:sldId id="326"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257" r:id="rId39"/>
    <p:sldId id="258" r:id="rId40"/>
    <p:sldId id="305" r:id="rId41"/>
    <p:sldId id="306" r:id="rId42"/>
    <p:sldId id="307" r:id="rId43"/>
    <p:sldId id="308" r:id="rId44"/>
    <p:sldId id="309" r:id="rId45"/>
    <p:sldId id="310" r:id="rId46"/>
    <p:sldId id="311" r:id="rId47"/>
    <p:sldId id="312" r:id="rId48"/>
    <p:sldId id="259" r:id="rId49"/>
    <p:sldId id="260" r:id="rId50"/>
    <p:sldId id="314" r:id="rId51"/>
    <p:sldId id="315" r:id="rId52"/>
    <p:sldId id="316" r:id="rId53"/>
    <p:sldId id="317" r:id="rId54"/>
    <p:sldId id="318" r:id="rId55"/>
    <p:sldId id="319" r:id="rId56"/>
    <p:sldId id="320" r:id="rId57"/>
    <p:sldId id="322" r:id="rId58"/>
    <p:sldId id="323" r:id="rId59"/>
    <p:sldId id="324" r:id="rId60"/>
    <p:sldId id="325" r:id="rId61"/>
    <p:sldId id="261" r:id="rId62"/>
    <p:sldId id="262" r:id="rId63"/>
    <p:sldId id="327" r:id="rId64"/>
    <p:sldId id="328" r:id="rId65"/>
    <p:sldId id="329" r:id="rId66"/>
    <p:sldId id="330" r:id="rId67"/>
    <p:sldId id="263" r:id="rId68"/>
    <p:sldId id="264" r:id="rId69"/>
    <p:sldId id="331" r:id="rId70"/>
    <p:sldId id="332" r:id="rId71"/>
    <p:sldId id="333" r:id="rId72"/>
    <p:sldId id="334" r:id="rId73"/>
    <p:sldId id="335" r:id="rId74"/>
    <p:sldId id="265" r:id="rId75"/>
    <p:sldId id="266" r:id="rId76"/>
    <p:sldId id="336" r:id="rId77"/>
    <p:sldId id="337" r:id="rId78"/>
    <p:sldId id="338" r:id="rId79"/>
    <p:sldId id="339" r:id="rId80"/>
    <p:sldId id="267" r:id="rId81"/>
    <p:sldId id="340" r:id="rId82"/>
    <p:sldId id="341" r:id="rId83"/>
    <p:sldId id="268" r:id="rId8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94" y="-15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3.jpeg"/></Relationships>
</file>

<file path=ppt/diagrams/_rels/data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diagrams/_rels/data3.xml.rels><?xml version="1.0" encoding="UTF-8" standalone="yes"?>
<Relationships xmlns="http://schemas.openxmlformats.org/package/2006/relationships"><Relationship Id="rId1" Type="http://schemas.openxmlformats.org/officeDocument/2006/relationships/image" Target="../media/image7.jpeg"/></Relationships>
</file>

<file path=ppt/diagrams/_rels/data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5" Type="http://schemas.openxmlformats.org/officeDocument/2006/relationships/image" Target="../media/image12.jpeg"/><Relationship Id="rId4" Type="http://schemas.openxmlformats.org/officeDocument/2006/relationships/image" Target="../media/image11.jpeg"/></Relationships>
</file>

<file path=ppt/diagrams/_rels/data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 Id="rId5" Type="http://schemas.openxmlformats.org/officeDocument/2006/relationships/image" Target="../media/image12.jpeg"/><Relationship Id="rId4" Type="http://schemas.openxmlformats.org/officeDocument/2006/relationships/image" Target="../media/image11.jpeg"/></Relationships>
</file>

<file path=ppt/diagrams/_rels/drawing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image" Target="../media/image13.jpeg"/><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D84341-7D38-4862-AF04-A1304BFA37FB}" type="doc">
      <dgm:prSet loTypeId="urn:microsoft.com/office/officeart/2005/8/layout/vList4" loCatId="list" qsTypeId="urn:microsoft.com/office/officeart/2005/8/quickstyle/simple5" qsCatId="simple" csTypeId="urn:microsoft.com/office/officeart/2005/8/colors/colorful3" csCatId="colorful" phldr="1"/>
      <dgm:spPr/>
      <dgm:t>
        <a:bodyPr/>
        <a:lstStyle/>
        <a:p>
          <a:endParaRPr lang="es-ES"/>
        </a:p>
      </dgm:t>
    </dgm:pt>
    <dgm:pt modelId="{3E24AD26-CF09-4C76-9E1D-A68C7F7E76FE}">
      <dgm:prSet/>
      <dgm:spPr/>
      <dgm:t>
        <a:bodyPr/>
        <a:lstStyle/>
        <a:p>
          <a:pPr algn="just"/>
          <a:r>
            <a:rPr lang="es-ES" dirty="0" smtClean="0"/>
            <a:t>El Censo de la Gestión Ambiental en Municipios y Consejos Provinciales, es una investigación que el INEC realizará por primera vez basada en el universo del directorio de Municipios y Consejos Provinciales.</a:t>
          </a:r>
        </a:p>
        <a:p>
          <a:pPr algn="just"/>
          <a:r>
            <a:rPr lang="es-ES" dirty="0" smtClean="0"/>
            <a:t>Este censo pretende estudiar el desempeño ambiental del sector público autónomo, y ofrecer un panorama de la gestión ambiental en Municipios y Consejos Provinciales </a:t>
          </a:r>
        </a:p>
      </dgm:t>
    </dgm:pt>
    <dgm:pt modelId="{07DE5881-CDDF-4092-99C5-EF54B69B4EF5}" type="parTrans" cxnId="{D227FCB0-F82E-4443-9318-3CC53EDB48D7}">
      <dgm:prSet/>
      <dgm:spPr/>
      <dgm:t>
        <a:bodyPr/>
        <a:lstStyle/>
        <a:p>
          <a:endParaRPr lang="es-ES"/>
        </a:p>
      </dgm:t>
    </dgm:pt>
    <dgm:pt modelId="{575E60C7-AB6F-4F5D-B2B2-F95763DC41BD}" type="sibTrans" cxnId="{D227FCB0-F82E-4443-9318-3CC53EDB48D7}">
      <dgm:prSet/>
      <dgm:spPr/>
      <dgm:t>
        <a:bodyPr/>
        <a:lstStyle/>
        <a:p>
          <a:endParaRPr lang="es-ES"/>
        </a:p>
      </dgm:t>
    </dgm:pt>
    <dgm:pt modelId="{5C104880-3A68-44BB-88F4-06BF17587322}" type="pres">
      <dgm:prSet presAssocID="{D4D84341-7D38-4862-AF04-A1304BFA37FB}" presName="linear" presStyleCnt="0">
        <dgm:presLayoutVars>
          <dgm:dir/>
          <dgm:resizeHandles val="exact"/>
        </dgm:presLayoutVars>
      </dgm:prSet>
      <dgm:spPr/>
      <dgm:t>
        <a:bodyPr/>
        <a:lstStyle/>
        <a:p>
          <a:endParaRPr lang="es-ES"/>
        </a:p>
      </dgm:t>
    </dgm:pt>
    <dgm:pt modelId="{B7249ED6-19B0-49A0-8888-EF6B5622CB0C}" type="pres">
      <dgm:prSet presAssocID="{3E24AD26-CF09-4C76-9E1D-A68C7F7E76FE}" presName="comp" presStyleCnt="0"/>
      <dgm:spPr/>
      <dgm:t>
        <a:bodyPr/>
        <a:lstStyle/>
        <a:p>
          <a:endParaRPr lang="es-ES"/>
        </a:p>
      </dgm:t>
    </dgm:pt>
    <dgm:pt modelId="{58E1CCCE-C1D7-4369-A8F4-54617CDEE57E}" type="pres">
      <dgm:prSet presAssocID="{3E24AD26-CF09-4C76-9E1D-A68C7F7E76FE}" presName="box" presStyleLbl="node1" presStyleIdx="0" presStyleCnt="1"/>
      <dgm:spPr/>
      <dgm:t>
        <a:bodyPr/>
        <a:lstStyle/>
        <a:p>
          <a:endParaRPr lang="es-ES"/>
        </a:p>
      </dgm:t>
    </dgm:pt>
    <dgm:pt modelId="{4F51C9CE-7827-4B3A-952C-EE208B3F099E}" type="pres">
      <dgm:prSet presAssocID="{3E24AD26-CF09-4C76-9E1D-A68C7F7E76FE}" presName="img" presStyleLbl="fgImgPlace1" presStyleIdx="0" presStyleCnt="1" custScaleX="97142" custScaleY="106343" custLinFactNeighborX="-16190" custLinFactNeighborY="0"/>
      <dgm:spPr>
        <a:blipFill rotWithShape="0">
          <a:blip xmlns:r="http://schemas.openxmlformats.org/officeDocument/2006/relationships" r:embed="rId1"/>
          <a:stretch>
            <a:fillRect/>
          </a:stretch>
        </a:blipFill>
      </dgm:spPr>
      <dgm:t>
        <a:bodyPr/>
        <a:lstStyle/>
        <a:p>
          <a:endParaRPr lang="es-ES"/>
        </a:p>
      </dgm:t>
    </dgm:pt>
    <dgm:pt modelId="{75A54938-31EB-48CB-9FCE-EEAED6E636AC}" type="pres">
      <dgm:prSet presAssocID="{3E24AD26-CF09-4C76-9E1D-A68C7F7E76FE}" presName="text" presStyleLbl="node1" presStyleIdx="0" presStyleCnt="1">
        <dgm:presLayoutVars>
          <dgm:bulletEnabled val="1"/>
        </dgm:presLayoutVars>
      </dgm:prSet>
      <dgm:spPr/>
      <dgm:t>
        <a:bodyPr/>
        <a:lstStyle/>
        <a:p>
          <a:endParaRPr lang="es-ES"/>
        </a:p>
      </dgm:t>
    </dgm:pt>
  </dgm:ptLst>
  <dgm:cxnLst>
    <dgm:cxn modelId="{9F7380DC-C8DE-47C7-B373-C415D49D7C45}" type="presOf" srcId="{D4D84341-7D38-4862-AF04-A1304BFA37FB}" destId="{5C104880-3A68-44BB-88F4-06BF17587322}" srcOrd="0" destOrd="0" presId="urn:microsoft.com/office/officeart/2005/8/layout/vList4"/>
    <dgm:cxn modelId="{D227FCB0-F82E-4443-9318-3CC53EDB48D7}" srcId="{D4D84341-7D38-4862-AF04-A1304BFA37FB}" destId="{3E24AD26-CF09-4C76-9E1D-A68C7F7E76FE}" srcOrd="0" destOrd="0" parTransId="{07DE5881-CDDF-4092-99C5-EF54B69B4EF5}" sibTransId="{575E60C7-AB6F-4F5D-B2B2-F95763DC41BD}"/>
    <dgm:cxn modelId="{5231C15D-331C-420A-B309-38B0F01A808D}" type="presOf" srcId="{3E24AD26-CF09-4C76-9E1D-A68C7F7E76FE}" destId="{75A54938-31EB-48CB-9FCE-EEAED6E636AC}" srcOrd="1" destOrd="0" presId="urn:microsoft.com/office/officeart/2005/8/layout/vList4"/>
    <dgm:cxn modelId="{654860B4-3662-4F7A-A5A3-1ABB83D78725}" type="presOf" srcId="{3E24AD26-CF09-4C76-9E1D-A68C7F7E76FE}" destId="{58E1CCCE-C1D7-4369-A8F4-54617CDEE57E}" srcOrd="0" destOrd="0" presId="urn:microsoft.com/office/officeart/2005/8/layout/vList4"/>
    <dgm:cxn modelId="{BC6A40C9-F8E9-4B38-990A-E797C6619356}" type="presParOf" srcId="{5C104880-3A68-44BB-88F4-06BF17587322}" destId="{B7249ED6-19B0-49A0-8888-EF6B5622CB0C}" srcOrd="0" destOrd="0" presId="urn:microsoft.com/office/officeart/2005/8/layout/vList4"/>
    <dgm:cxn modelId="{D4E7B452-AD33-48C6-9194-6FB693AF95B7}" type="presParOf" srcId="{B7249ED6-19B0-49A0-8888-EF6B5622CB0C}" destId="{58E1CCCE-C1D7-4369-A8F4-54617CDEE57E}" srcOrd="0" destOrd="0" presId="urn:microsoft.com/office/officeart/2005/8/layout/vList4"/>
    <dgm:cxn modelId="{1EE0D31D-FB20-40F3-AF56-1CA18E1624C5}" type="presParOf" srcId="{B7249ED6-19B0-49A0-8888-EF6B5622CB0C}" destId="{4F51C9CE-7827-4B3A-952C-EE208B3F099E}" srcOrd="1" destOrd="0" presId="urn:microsoft.com/office/officeart/2005/8/layout/vList4"/>
    <dgm:cxn modelId="{D54A05DF-1CBD-45C8-9B00-51DE31B9E86D}" type="presParOf" srcId="{B7249ED6-19B0-49A0-8888-EF6B5622CB0C}" destId="{75A54938-31EB-48CB-9FCE-EEAED6E636AC}" srcOrd="2" destOrd="0" presId="urn:microsoft.com/office/officeart/2005/8/layout/vLis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55C05C2B-6D9B-4509-9031-BFF2ECFD07B4}">
      <dgm:prSet phldrT="[Texto]"/>
      <dgm:spPr/>
      <dgm:t>
        <a:bodyPr/>
        <a:lstStyle/>
        <a:p>
          <a:r>
            <a:rPr lang="es-ES" dirty="0" smtClean="0"/>
            <a:t>Gases de efecto invernadero: Vapor de agua, CO</a:t>
          </a:r>
          <a:r>
            <a:rPr lang="es-ES" dirty="0" smtClean="0">
              <a:latin typeface="Calibri"/>
            </a:rPr>
            <a:t>₂ ,CH₄, </a:t>
          </a:r>
          <a:r>
            <a:rPr lang="es-ES" dirty="0" err="1" smtClean="0">
              <a:latin typeface="Calibri"/>
            </a:rPr>
            <a:t>NOx</a:t>
          </a:r>
          <a:r>
            <a:rPr lang="es-ES" dirty="0" smtClean="0">
              <a:latin typeface="Calibri"/>
            </a:rPr>
            <a:t>, etc. </a:t>
          </a:r>
          <a:endParaRPr lang="es-ES" dirty="0"/>
        </a:p>
      </dgm:t>
    </dgm:pt>
    <dgm:pt modelId="{E71FA0C7-589B-4237-9A1B-E967A2BEC0D3}" type="parTrans" cxnId="{7DAE8B85-3643-4620-9322-78A9182BCBE6}">
      <dgm:prSet/>
      <dgm:spPr/>
      <dgm:t>
        <a:bodyPr/>
        <a:lstStyle/>
        <a:p>
          <a:endParaRPr lang="es-ES"/>
        </a:p>
      </dgm:t>
    </dgm:pt>
    <dgm:pt modelId="{600F1F64-CB39-42E3-AA60-B13E4AAD9BD5}" type="sibTrans" cxnId="{7DAE8B85-3643-4620-9322-78A9182BCBE6}">
      <dgm:prSet/>
      <dgm:spPr/>
      <dgm:t>
        <a:bodyPr/>
        <a:lstStyle/>
        <a:p>
          <a:endParaRPr lang="es-ES"/>
        </a:p>
      </dgm:t>
    </dgm:pt>
    <dgm:pt modelId="{059790CE-6CD7-4C57-BA26-F6E750CAED8A}" type="pres">
      <dgm:prSet presAssocID="{7E9B76E1-AF06-43CB-88B5-763C20505D44}" presName="Name0" presStyleCnt="0">
        <dgm:presLayoutVars>
          <dgm:dir/>
          <dgm:animLvl val="lvl"/>
          <dgm:resizeHandles val="exact"/>
        </dgm:presLayoutVars>
      </dgm:prSet>
      <dgm:spPr/>
    </dgm:pt>
    <dgm:pt modelId="{9B1441B0-72F0-4B85-A710-FBEB8119FF84}" type="pres">
      <dgm:prSet presAssocID="{55C05C2B-6D9B-4509-9031-BFF2ECFD07B4}" presName="parTxOnly" presStyleLbl="node1" presStyleIdx="0" presStyleCnt="1">
        <dgm:presLayoutVars>
          <dgm:chMax val="0"/>
          <dgm:chPref val="0"/>
          <dgm:bulletEnabled val="1"/>
        </dgm:presLayoutVars>
      </dgm:prSet>
      <dgm:spPr/>
      <dgm:t>
        <a:bodyPr/>
        <a:lstStyle/>
        <a:p>
          <a:endParaRPr lang="es-ES"/>
        </a:p>
      </dgm:t>
    </dgm:pt>
  </dgm:ptLst>
  <dgm:cxnLst>
    <dgm:cxn modelId="{7DAE8B85-3643-4620-9322-78A9182BCBE6}" srcId="{7E9B76E1-AF06-43CB-88B5-763C20505D44}" destId="{55C05C2B-6D9B-4509-9031-BFF2ECFD07B4}" srcOrd="0" destOrd="0" parTransId="{E71FA0C7-589B-4237-9A1B-E967A2BEC0D3}" sibTransId="{600F1F64-CB39-42E3-AA60-B13E4AAD9BD5}"/>
    <dgm:cxn modelId="{ABF3D629-BD15-402E-AC80-2EDD299DFCA5}" type="presOf" srcId="{55C05C2B-6D9B-4509-9031-BFF2ECFD07B4}" destId="{9B1441B0-72F0-4B85-A710-FBEB8119FF84}" srcOrd="0" destOrd="0" presId="urn:microsoft.com/office/officeart/2005/8/layout/chevron1"/>
    <dgm:cxn modelId="{8A628F4D-9B4F-4754-A7F7-10C005309CCB}" type="presOf" srcId="{7E9B76E1-AF06-43CB-88B5-763C20505D44}" destId="{059790CE-6CD7-4C57-BA26-F6E750CAED8A}" srcOrd="0" destOrd="0" presId="urn:microsoft.com/office/officeart/2005/8/layout/chevron1"/>
    <dgm:cxn modelId="{BCDFA5FF-62F4-41E7-BAE5-4136C6CEA30D}" type="presParOf" srcId="{059790CE-6CD7-4C57-BA26-F6E750CAED8A}" destId="{9B1441B0-72F0-4B85-A710-FBEB8119FF84}" srcOrd="0"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00.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2.6.1 En qué componente y número</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759D50E8-B869-4134-9DF9-55BA50390C87}"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75BF97B2-F6E4-4C62-812E-EF7709F3E5D7}" type="presOf" srcId="{0B3DBDB4-FF70-4060-A0AB-65703C1C2AF3}" destId="{8DC747D4-0D1A-4758-A136-A34F5DB3BCEB}" srcOrd="0" destOrd="0" presId="urn:microsoft.com/office/officeart/2005/8/layout/hProcess6"/>
    <dgm:cxn modelId="{9A2FD2B9-746D-4542-A1C3-71D21E273640}" type="presOf" srcId="{808ABD10-F9CD-4FE2-82B6-88F29088343E}" destId="{AA45214C-D59F-409E-878F-D68C26362DDB}" srcOrd="0" destOrd="0" presId="urn:microsoft.com/office/officeart/2005/8/layout/hProcess6"/>
    <dgm:cxn modelId="{F0028348-9B75-42EB-9733-A4E8A1D2E52E}" type="presOf" srcId="{0DF285F4-7ACB-4462-8B41-11A5ACD3F86F}" destId="{32CDD81E-8F95-4FAE-8809-9DCA4E89540C}" srcOrd="0" destOrd="0" presId="urn:microsoft.com/office/officeart/2005/8/layout/hProcess6"/>
    <dgm:cxn modelId="{E8704E4E-DE3A-44BA-B5FD-2B47D02B346A}" type="presParOf" srcId="{AA45214C-D59F-409E-878F-D68C26362DDB}" destId="{16B66B71-8615-4F46-9B57-067FE7858F00}" srcOrd="0" destOrd="0" presId="urn:microsoft.com/office/officeart/2005/8/layout/hProcess6"/>
    <dgm:cxn modelId="{C143AD31-5E27-4FA2-AF6B-180ED3C895D5}" type="presParOf" srcId="{16B66B71-8615-4F46-9B57-067FE7858F00}" destId="{A462CE50-2922-4713-8DB8-BABDA5414A9C}" srcOrd="0" destOrd="0" presId="urn:microsoft.com/office/officeart/2005/8/layout/hProcess6"/>
    <dgm:cxn modelId="{164C87BD-ADE8-4867-AD38-25DD37D85FBB}" type="presParOf" srcId="{16B66B71-8615-4F46-9B57-067FE7858F00}" destId="{32CDD81E-8F95-4FAE-8809-9DCA4E89540C}" srcOrd="1" destOrd="0" presId="urn:microsoft.com/office/officeart/2005/8/layout/hProcess6"/>
    <dgm:cxn modelId="{18030C53-95B1-46CB-B5C9-99B7DA072682}" type="presParOf" srcId="{16B66B71-8615-4F46-9B57-067FE7858F00}" destId="{3DA51711-1E74-4B4C-9B4F-35B7FC960450}" srcOrd="2" destOrd="0" presId="urn:microsoft.com/office/officeart/2005/8/layout/hProcess6"/>
    <dgm:cxn modelId="{9444BF39-87A0-4659-905F-3D4AA54F09BA}"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01.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2.7</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749F1FDE-447A-468B-9B09-E4BDA0AB8319}"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6942D7ED-00FC-4A3A-BE17-033C07B93A65}" type="presOf" srcId="{808ABD10-F9CD-4FE2-82B6-88F29088343E}" destId="{AA45214C-D59F-409E-878F-D68C26362DDB}" srcOrd="0" destOrd="0" presId="urn:microsoft.com/office/officeart/2005/8/layout/hProcess6"/>
    <dgm:cxn modelId="{360F3E76-84D4-4F7F-8A4C-D4AB64B0DCD3}" type="presOf" srcId="{0DF285F4-7ACB-4462-8B41-11A5ACD3F86F}" destId="{32CDD81E-8F95-4FAE-8809-9DCA4E89540C}" srcOrd="0" destOrd="0" presId="urn:microsoft.com/office/officeart/2005/8/layout/hProcess6"/>
    <dgm:cxn modelId="{725DA8F5-8B7A-45D4-B2BC-4196592A284D}" type="presOf" srcId="{0B3DBDB4-FF70-4060-A0AB-65703C1C2AF3}" destId="{8DC747D4-0D1A-4758-A136-A34F5DB3BCEB}" srcOrd="0" destOrd="0" presId="urn:microsoft.com/office/officeart/2005/8/layout/hProcess6"/>
    <dgm:cxn modelId="{AF6D8449-985D-4917-BE35-72C6516D49E4}" type="presParOf" srcId="{AA45214C-D59F-409E-878F-D68C26362DDB}" destId="{16B66B71-8615-4F46-9B57-067FE7858F00}" srcOrd="0" destOrd="0" presId="urn:microsoft.com/office/officeart/2005/8/layout/hProcess6"/>
    <dgm:cxn modelId="{5E86E9B9-5BA1-4733-A660-D2E2B31C66AA}" type="presParOf" srcId="{16B66B71-8615-4F46-9B57-067FE7858F00}" destId="{A462CE50-2922-4713-8DB8-BABDA5414A9C}" srcOrd="0" destOrd="0" presId="urn:microsoft.com/office/officeart/2005/8/layout/hProcess6"/>
    <dgm:cxn modelId="{984AAD54-9B96-4234-8418-86AE04E74080}" type="presParOf" srcId="{16B66B71-8615-4F46-9B57-067FE7858F00}" destId="{32CDD81E-8F95-4FAE-8809-9DCA4E89540C}" srcOrd="1" destOrd="0" presId="urn:microsoft.com/office/officeart/2005/8/layout/hProcess6"/>
    <dgm:cxn modelId="{2EBEA39E-4E73-480D-8C72-5761637A021C}" type="presParOf" srcId="{16B66B71-8615-4F46-9B57-067FE7858F00}" destId="{3DA51711-1E74-4B4C-9B4F-35B7FC960450}" srcOrd="2" destOrd="0" presId="urn:microsoft.com/office/officeart/2005/8/layout/hProcess6"/>
    <dgm:cxn modelId="{E2B5A5B8-74D8-4E6C-9580-E54B80023C53}"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02.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Agua</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EFD1308F-7B9A-4EE3-8E75-51E76F3D14ED}">
      <dgm:prSet/>
      <dgm:spPr/>
      <dgm:t>
        <a:bodyPr/>
        <a:lstStyle/>
        <a:p>
          <a:r>
            <a:rPr lang="es-ES" dirty="0" smtClean="0"/>
            <a:t>Suelo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DDB70154-3FF1-4514-8A3C-3108CF7E626B}">
      <dgm:prSet/>
      <dgm:spPr/>
      <dgm:t>
        <a:bodyPr/>
        <a:lstStyle/>
        <a:p>
          <a:r>
            <a:rPr lang="es-ES" dirty="0" smtClean="0"/>
            <a:t>Aire</a:t>
          </a:r>
          <a:endParaRPr lang="es-ES" dirty="0"/>
        </a:p>
      </dgm:t>
    </dgm:pt>
    <dgm:pt modelId="{F8B543AC-9C07-4D98-83D1-EB254215A530}" type="parTrans" cxnId="{0C675044-3484-4556-82E4-41A54752965F}">
      <dgm:prSet/>
      <dgm:spPr/>
      <dgm:t>
        <a:bodyPr/>
        <a:lstStyle/>
        <a:p>
          <a:endParaRPr lang="es-ES"/>
        </a:p>
      </dgm:t>
    </dgm:pt>
    <dgm:pt modelId="{CB323E86-4377-47B1-8A31-C922D4210B80}" type="sibTrans" cxnId="{0C675044-3484-4556-82E4-41A54752965F}">
      <dgm:prSet/>
      <dgm:spPr/>
      <dgm:t>
        <a:bodyPr/>
        <a:lstStyle/>
        <a:p>
          <a:endParaRPr lang="es-ES"/>
        </a:p>
      </dgm:t>
    </dgm:pt>
    <dgm:pt modelId="{9DEA2230-7775-4315-BBBE-6AA66AACD871}">
      <dgm:prSet/>
      <dgm:spPr/>
      <dgm:t>
        <a:bodyPr/>
        <a:lstStyle/>
        <a:p>
          <a:r>
            <a:rPr lang="es-ES" dirty="0" smtClean="0"/>
            <a:t>Otro</a:t>
          </a:r>
          <a:endParaRPr lang="es-ES" dirty="0"/>
        </a:p>
      </dgm:t>
    </dgm:pt>
    <dgm:pt modelId="{54080DE2-6438-4255-8090-9100CA10531E}" type="parTrans" cxnId="{D1B7BB21-D41C-4785-A35F-75BAB053AFDF}">
      <dgm:prSet/>
      <dgm:spPr/>
      <dgm:t>
        <a:bodyPr/>
        <a:lstStyle/>
        <a:p>
          <a:endParaRPr lang="es-ES"/>
        </a:p>
      </dgm:t>
    </dgm:pt>
    <dgm:pt modelId="{8434CCE1-43B8-4114-BDBD-F8B6BE8CBC9A}" type="sibTrans" cxnId="{D1B7BB21-D41C-4785-A35F-75BAB053AFDF}">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pt>
    <dgm:pt modelId="{A38AC14E-DEDD-4DF3-82C5-4A9CAF3C77EA}" type="pres">
      <dgm:prSet presAssocID="{EFD1308F-7B9A-4EE3-8E75-51E76F3D14ED}" presName="parentText" presStyleLbl="node1" presStyleIdx="1" presStyleCnt="4">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pt>
    <dgm:pt modelId="{C0E73F33-2363-4F10-BF62-AC1E8817CA3A}" type="pres">
      <dgm:prSet presAssocID="{DDB70154-3FF1-4514-8A3C-3108CF7E626B}" presName="parentText" presStyleLbl="node1" presStyleIdx="2" presStyleCnt="4">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pt>
    <dgm:pt modelId="{2B8E4426-610E-454B-AD73-4DD47B6B0E03}" type="pres">
      <dgm:prSet presAssocID="{9DEA2230-7775-4315-BBBE-6AA66AACD871}" presName="parentText" presStyleLbl="node1" presStyleIdx="3" presStyleCnt="4">
        <dgm:presLayoutVars>
          <dgm:chMax val="0"/>
          <dgm:bulletEnabled val="1"/>
        </dgm:presLayoutVars>
      </dgm:prSet>
      <dgm:spPr/>
      <dgm:t>
        <a:bodyPr/>
        <a:lstStyle/>
        <a:p>
          <a:endParaRPr lang="es-ES"/>
        </a:p>
      </dgm:t>
    </dgm:pt>
  </dgm:ptLst>
  <dgm:cxnLst>
    <dgm:cxn modelId="{E40CC4AF-CD83-4A90-B696-557D49C7A929}" type="presOf" srcId="{9DEA2230-7775-4315-BBBE-6AA66AACD871}" destId="{2B8E4426-610E-454B-AD73-4DD47B6B0E03}" srcOrd="0" destOrd="0" presId="urn:microsoft.com/office/officeart/2005/8/layout/vList2"/>
    <dgm:cxn modelId="{EC5B8B16-B554-450D-8448-83CAF495E1F1}" type="presOf" srcId="{EFD1308F-7B9A-4EE3-8E75-51E76F3D14ED}" destId="{A38AC14E-DEDD-4DF3-82C5-4A9CAF3C77EA}" srcOrd="0" destOrd="0" presId="urn:microsoft.com/office/officeart/2005/8/layout/vList2"/>
    <dgm:cxn modelId="{956835D4-10D8-4DF9-9CE6-CA1443D572FE}" type="presOf" srcId="{DDB70154-3FF1-4514-8A3C-3108CF7E626B}" destId="{C0E73F33-2363-4F10-BF62-AC1E8817CA3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D1B7BB21-D41C-4785-A35F-75BAB053AFDF}" srcId="{7E7C9AD2-654A-4D14-B669-7E61EF5F8A0F}" destId="{9DEA2230-7775-4315-BBBE-6AA66AACD871}" srcOrd="3" destOrd="0" parTransId="{54080DE2-6438-4255-8090-9100CA10531E}" sibTransId="{8434CCE1-43B8-4114-BDBD-F8B6BE8CBC9A}"/>
    <dgm:cxn modelId="{0C675044-3484-4556-82E4-41A54752965F}" srcId="{7E7C9AD2-654A-4D14-B669-7E61EF5F8A0F}" destId="{DDB70154-3FF1-4514-8A3C-3108CF7E626B}" srcOrd="2" destOrd="0" parTransId="{F8B543AC-9C07-4D98-83D1-EB254215A530}" sibTransId="{CB323E86-4377-47B1-8A31-C922D4210B80}"/>
    <dgm:cxn modelId="{C9F14737-9086-4489-AC23-51D9059267EE}" type="presOf" srcId="{A8EE9859-16E1-4BA9-9B62-585504EBDCD3}" destId="{FF5D105F-36E6-4EC7-A2E1-036C768D782A}" srcOrd="0" destOrd="0" presId="urn:microsoft.com/office/officeart/2005/8/layout/vList2"/>
    <dgm:cxn modelId="{0F857AEE-C951-4810-BA71-3C41C0A2D965}" type="presOf" srcId="{7E7C9AD2-654A-4D14-B669-7E61EF5F8A0F}" destId="{C677381B-A5C1-41F6-B396-CB6C41AE0424}" srcOrd="0" destOrd="0" presId="urn:microsoft.com/office/officeart/2005/8/layout/vList2"/>
    <dgm:cxn modelId="{40BFFCF3-4605-43B5-8199-1D29BEAF0C2C}" type="presParOf" srcId="{C677381B-A5C1-41F6-B396-CB6C41AE0424}" destId="{FF5D105F-36E6-4EC7-A2E1-036C768D782A}" srcOrd="0" destOrd="0" presId="urn:microsoft.com/office/officeart/2005/8/layout/vList2"/>
    <dgm:cxn modelId="{74742EAB-4CE6-476E-BAB3-90F6EDAB7684}" type="presParOf" srcId="{C677381B-A5C1-41F6-B396-CB6C41AE0424}" destId="{15921830-13BB-47A8-B9B3-1E4E402058EE}" srcOrd="1" destOrd="0" presId="urn:microsoft.com/office/officeart/2005/8/layout/vList2"/>
    <dgm:cxn modelId="{9DE5327A-5FDE-484D-8899-20451D2FDE1C}" type="presParOf" srcId="{C677381B-A5C1-41F6-B396-CB6C41AE0424}" destId="{A38AC14E-DEDD-4DF3-82C5-4A9CAF3C77EA}" srcOrd="2" destOrd="0" presId="urn:microsoft.com/office/officeart/2005/8/layout/vList2"/>
    <dgm:cxn modelId="{3F63A627-0110-4616-800D-AA5D8DEB7C2E}" type="presParOf" srcId="{C677381B-A5C1-41F6-B396-CB6C41AE0424}" destId="{28664981-1DA9-4914-8ABE-64E8BDCD9EA3}" srcOrd="3" destOrd="0" presId="urn:microsoft.com/office/officeart/2005/8/layout/vList2"/>
    <dgm:cxn modelId="{338082D4-4DCF-4DEE-981C-117186B520A2}" type="presParOf" srcId="{C677381B-A5C1-41F6-B396-CB6C41AE0424}" destId="{C0E73F33-2363-4F10-BF62-AC1E8817CA3A}" srcOrd="4" destOrd="0" presId="urn:microsoft.com/office/officeart/2005/8/layout/vList2"/>
    <dgm:cxn modelId="{BBE96294-A3FD-444F-9714-BDDFCE682790}" type="presParOf" srcId="{C677381B-A5C1-41F6-B396-CB6C41AE0424}" destId="{16AE6C59-7831-4E6A-BD6B-1A0246B89547}" srcOrd="5" destOrd="0" presId="urn:microsoft.com/office/officeart/2005/8/layout/vList2"/>
    <dgm:cxn modelId="{98FDC34D-CE08-4BB2-A580-BBAB5B115A29}" type="presParOf" srcId="{C677381B-A5C1-41F6-B396-CB6C41AE0424}" destId="{2B8E4426-610E-454B-AD73-4DD47B6B0E03}" srcOrd="6"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03.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Contaminación ambiental: </a:t>
          </a:r>
          <a:r>
            <a:rPr lang="es-ES" dirty="0" smtClean="0"/>
            <a:t>presencia de sustancias y calor en los medio ambientales (aire, agua, tierra) cuya naturaleza, localización o cantidad produce efectos perjudiciales en el medio ambiente. 2. Actividad que genera agentes contaminantes.</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31915">
        <dgm:presLayoutVars>
          <dgm:bulletEnabled val="1"/>
        </dgm:presLayoutVars>
      </dgm:prSet>
      <dgm:spPr/>
      <dgm:t>
        <a:bodyPr/>
        <a:lstStyle/>
        <a:p>
          <a:endParaRPr lang="es-ES"/>
        </a:p>
      </dgm:t>
    </dgm:pt>
  </dgm:ptLst>
  <dgm:cxnLst>
    <dgm:cxn modelId="{F4D14CE7-E79B-46F5-B796-4458940644FA}" type="presOf" srcId="{BE0F52E0-1719-4CD4-92A1-670F828A3CD7}" destId="{45982240-1EBE-46D2-96BC-9C4FD85C3166}" srcOrd="0" destOrd="0" presId="urn:microsoft.com/office/officeart/2005/8/layout/default"/>
    <dgm:cxn modelId="{8A72FB6C-DB6F-416C-B6DA-5EDB9B66B903}"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E7E6CD8A-CB72-47A3-97A3-0F9D34F9CBF8}"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04.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DA103B31-C7E7-4589-859A-E0B9236FCC42}" type="presOf" srcId="{CA542B77-1252-4F72-BD4D-5614E7A9DFB7}" destId="{FCA3C225-83D5-404A-ACA7-2C6639494E05}" srcOrd="0" destOrd="0" presId="urn:microsoft.com/office/officeart/2005/8/layout/default"/>
    <dgm:cxn modelId="{D5AEC337-D1CF-4D17-A60A-637C0FC0F1CE}" type="presOf" srcId="{5CABE8D2-6F81-457A-86E7-9E6A60FB17EE}" destId="{E482CBDD-0F54-4976-844F-5A9468BAC9ED}" srcOrd="0" destOrd="0" presId="urn:microsoft.com/office/officeart/2005/8/layout/default"/>
    <dgm:cxn modelId="{5040AB54-94CD-4A4E-B864-172F9BA1CB8B}"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105.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r>
            <a:rPr lang="es-ES" dirty="0" smtClean="0"/>
            <a:t>Número</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custLinFactNeighborY="22315">
        <dgm:presLayoutVars>
          <dgm:chMax val="0"/>
          <dgm:bulletEnabled val="1"/>
        </dgm:presLayoutVars>
      </dgm:prSet>
      <dgm:spPr/>
      <dgm:t>
        <a:bodyPr/>
        <a:lstStyle/>
        <a:p>
          <a:endParaRPr lang="es-ES"/>
        </a:p>
      </dgm:t>
    </dgm:pt>
  </dgm:ptLst>
  <dgm:cxnLst>
    <dgm:cxn modelId="{C8D0B98F-C356-444B-97BC-35583F481E51}" srcId="{0AC41A51-8551-477C-B10B-89725BD8638C}" destId="{DABD0DB8-1949-424D-BA03-E6986479666E}" srcOrd="0" destOrd="0" parTransId="{45AEE8CC-24A6-4EDF-A2EE-EF98047D8969}" sibTransId="{3BA5A539-AC1D-41D9-987D-6C650356AE9C}"/>
    <dgm:cxn modelId="{963A72B7-5D51-4612-A97B-D5ADBA0CACBA}" type="presOf" srcId="{DABD0DB8-1949-424D-BA03-E6986479666E}" destId="{BF134590-597D-4F47-93F5-CBCF5137CF11}" srcOrd="0" destOrd="0" presId="urn:microsoft.com/office/officeart/2005/8/layout/vList2"/>
    <dgm:cxn modelId="{01B7D6E6-DF30-4B12-AA6A-38AF2EF6AA06}" type="presOf" srcId="{0AC41A51-8551-477C-B10B-89725BD8638C}" destId="{A933232B-335A-49DE-8F55-630B90E3689F}" srcOrd="0" destOrd="0" presId="urn:microsoft.com/office/officeart/2005/8/layout/vList2"/>
    <dgm:cxn modelId="{AA26F5CC-2A9E-427C-B102-D4F0F166988B}"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37" minVer="http://schemas.openxmlformats.org/drawingml/2006/diagram"/>
    </a:ext>
  </dgm:extLst>
</dgm:dataModel>
</file>

<file path=ppt/diagrams/data106.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98C28DFF-5E98-4F72-9421-8FC7F519B2DE}" type="presOf" srcId="{7E7C9AD2-654A-4D14-B669-7E61EF5F8A0F}" destId="{3B55D0B4-65F7-470F-AAF8-F60D27CE741D}" srcOrd="0" destOrd="0" presId="urn:microsoft.com/office/officeart/2005/8/layout/default"/>
    <dgm:cxn modelId="{A02DEA50-4177-4BC3-A560-DD1F2F963258}" type="presOf" srcId="{485B87C8-0FD3-41D1-8F0B-254DE0C1DBA9}" destId="{C34CD4B2-FD43-4DA7-8D8E-C7AE448579FE}" srcOrd="0" destOrd="0" presId="urn:microsoft.com/office/officeart/2005/8/layout/default"/>
    <dgm:cxn modelId="{1B76179D-6676-4434-8C90-20F694218E05}"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107.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2.7 ¿Contó con planes, programas y/o proyectos que contemplen políticas y estrategias para  el Cambio Climático ?</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FA180E4E-7BB7-4A6C-8CBB-6578FA676A29}" type="presOf" srcId="{BF1DA995-C58A-4BA6-9389-F42F24EF667C}" destId="{737B95EF-39C2-4908-931F-6986C0EAA56E}" srcOrd="0" destOrd="0" presId="urn:microsoft.com/office/officeart/2005/8/layout/hierarchy3"/>
    <dgm:cxn modelId="{7A301F4A-D21A-4F12-A00C-1B9C161F4508}" type="presOf" srcId="{302FFF11-C216-476F-9157-8E5F5C99D286}" destId="{F8CF0A32-929D-4587-BED3-B5A1AC9BBA2C}" srcOrd="0" destOrd="0" presId="urn:microsoft.com/office/officeart/2005/8/layout/hierarchy3"/>
    <dgm:cxn modelId="{0E92D52D-E596-4261-B08B-8EC56E0F79AA}" type="presOf" srcId="{2BD838C5-E4E5-439F-A6B0-70FEA28DAFB3}" destId="{1631217C-5ED5-4B1C-B392-8E656108BBE5}" srcOrd="0" destOrd="0" presId="urn:microsoft.com/office/officeart/2005/8/layout/hierarchy3"/>
    <dgm:cxn modelId="{38AA9DB0-6E9E-4AFF-A1B4-3B2B06BC4652}" type="presOf" srcId="{F1001774-7122-43E9-91B4-76CCED556E4B}" destId="{443909B6-1F14-46E3-A29B-435E7460F91A}" srcOrd="0" destOrd="0" presId="urn:microsoft.com/office/officeart/2005/8/layout/hierarchy3"/>
    <dgm:cxn modelId="{3399CC77-FD97-4EA2-B228-E0559E696273}" type="presOf" srcId="{BF1C05F6-258D-44F9-8A13-C6ACEB2C2BCE}" destId="{DCC80758-A73F-4461-9ECC-B52AC989B655}" srcOrd="0" destOrd="0" presId="urn:microsoft.com/office/officeart/2005/8/layout/hierarchy3"/>
    <dgm:cxn modelId="{1D5325A7-F3B2-49C7-BE40-B721A7647D0B}" type="presOf" srcId="{5B02C08D-827A-4202-837B-7DDD255A159E}" destId="{6D2D3E7A-FD53-4D05-BD5F-E9FF649459D0}"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82195A56-35FE-4512-A4CE-9E2EA20519EE}" type="presOf" srcId="{BF1DA995-C58A-4BA6-9389-F42F24EF667C}" destId="{77B7E4D0-5C1D-4B00-878E-0E7D7EC6BC58}" srcOrd="1"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1EC76DC7-D514-479F-8BB7-1F0E194CD84D}" type="presParOf" srcId="{6D2D3E7A-FD53-4D05-BD5F-E9FF649459D0}" destId="{01D29541-9539-4282-93E4-312A805EB4ED}" srcOrd="0" destOrd="0" presId="urn:microsoft.com/office/officeart/2005/8/layout/hierarchy3"/>
    <dgm:cxn modelId="{913BAC7A-3A01-4F06-B72F-44D42FB391E8}" type="presParOf" srcId="{01D29541-9539-4282-93E4-312A805EB4ED}" destId="{2B913D81-BE68-41A7-B33B-E12EEE566D09}" srcOrd="0" destOrd="0" presId="urn:microsoft.com/office/officeart/2005/8/layout/hierarchy3"/>
    <dgm:cxn modelId="{4D6719F1-7F76-47E1-8C18-AF567940BAEA}" type="presParOf" srcId="{2B913D81-BE68-41A7-B33B-E12EEE566D09}" destId="{737B95EF-39C2-4908-931F-6986C0EAA56E}" srcOrd="0" destOrd="0" presId="urn:microsoft.com/office/officeart/2005/8/layout/hierarchy3"/>
    <dgm:cxn modelId="{55BFC692-7C5B-495E-8946-2346C7A1FCC0}" type="presParOf" srcId="{2B913D81-BE68-41A7-B33B-E12EEE566D09}" destId="{77B7E4D0-5C1D-4B00-878E-0E7D7EC6BC58}" srcOrd="1" destOrd="0" presId="urn:microsoft.com/office/officeart/2005/8/layout/hierarchy3"/>
    <dgm:cxn modelId="{4B6C99F2-6814-4B5A-9358-7C2E86C28813}" type="presParOf" srcId="{01D29541-9539-4282-93E4-312A805EB4ED}" destId="{DB42885D-EA3A-45A2-B742-60A77B72BE9B}" srcOrd="1" destOrd="0" presId="urn:microsoft.com/office/officeart/2005/8/layout/hierarchy3"/>
    <dgm:cxn modelId="{51D54643-9816-42A2-AEA3-C458B184DE04}" type="presParOf" srcId="{DB42885D-EA3A-45A2-B742-60A77B72BE9B}" destId="{F8CF0A32-929D-4587-BED3-B5A1AC9BBA2C}" srcOrd="0" destOrd="0" presId="urn:microsoft.com/office/officeart/2005/8/layout/hierarchy3"/>
    <dgm:cxn modelId="{B5909860-220A-4A5B-8E06-47884F054D58}" type="presParOf" srcId="{DB42885D-EA3A-45A2-B742-60A77B72BE9B}" destId="{DCC80758-A73F-4461-9ECC-B52AC989B655}" srcOrd="1" destOrd="0" presId="urn:microsoft.com/office/officeart/2005/8/layout/hierarchy3"/>
    <dgm:cxn modelId="{5E44DDDC-64DE-405E-994A-34C458D049E7}" type="presParOf" srcId="{DB42885D-EA3A-45A2-B742-60A77B72BE9B}" destId="{443909B6-1F14-46E3-A29B-435E7460F91A}" srcOrd="2" destOrd="0" presId="urn:microsoft.com/office/officeart/2005/8/layout/hierarchy3"/>
    <dgm:cxn modelId="{8BBB77C3-EACB-4377-BEC5-51D735E3F7AC}"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8.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B03B7FB3-80C0-4A09-AF72-FCF75652F497}" type="presOf" srcId="{808ABD10-F9CD-4FE2-82B6-88F29088343E}" destId="{AA45214C-D59F-409E-878F-D68C26362DDB}" srcOrd="0"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4138077B-C524-46D1-A97E-A027E8C6E38B}" type="presOf" srcId="{0B3DBDB4-FF70-4060-A0AB-65703C1C2AF3}" destId="{8DC747D4-0D1A-4758-A136-A34F5DB3BCEB}" srcOrd="0" destOrd="0" presId="urn:microsoft.com/office/officeart/2005/8/layout/hProcess6"/>
    <dgm:cxn modelId="{B5B5A3BF-0762-4EF1-B428-1D8ABE21F0D2}" type="presOf" srcId="{0DF285F4-7ACB-4462-8B41-11A5ACD3F86F}" destId="{32CDD81E-8F95-4FAE-8809-9DCA4E89540C}" srcOrd="0" destOrd="0" presId="urn:microsoft.com/office/officeart/2005/8/layout/hProcess6"/>
    <dgm:cxn modelId="{8D319E82-CDBC-4F21-8983-FE30A32DE3AC}" type="presOf" srcId="{0DF285F4-7ACB-4462-8B41-11A5ACD3F86F}" destId="{3DA51711-1E74-4B4C-9B4F-35B7FC960450}" srcOrd="1" destOrd="0" presId="urn:microsoft.com/office/officeart/2005/8/layout/hProcess6"/>
    <dgm:cxn modelId="{5B2B0FBF-6882-4266-9E92-23525D98A891}" type="presParOf" srcId="{AA45214C-D59F-409E-878F-D68C26362DDB}" destId="{16B66B71-8615-4F46-9B57-067FE7858F00}" srcOrd="0" destOrd="0" presId="urn:microsoft.com/office/officeart/2005/8/layout/hProcess6"/>
    <dgm:cxn modelId="{2D70F0B8-B53F-44C2-98BC-05B9C49A4AD9}" type="presParOf" srcId="{16B66B71-8615-4F46-9B57-067FE7858F00}" destId="{A462CE50-2922-4713-8DB8-BABDA5414A9C}" srcOrd="0" destOrd="0" presId="urn:microsoft.com/office/officeart/2005/8/layout/hProcess6"/>
    <dgm:cxn modelId="{61954446-AB1D-4876-9A1D-CE017492B569}" type="presParOf" srcId="{16B66B71-8615-4F46-9B57-067FE7858F00}" destId="{32CDD81E-8F95-4FAE-8809-9DCA4E89540C}" srcOrd="1" destOrd="0" presId="urn:microsoft.com/office/officeart/2005/8/layout/hProcess6"/>
    <dgm:cxn modelId="{AB6DC6B9-1DD8-48C5-B127-4ABF209C361A}" type="presParOf" srcId="{16B66B71-8615-4F46-9B57-067FE7858F00}" destId="{3DA51711-1E74-4B4C-9B4F-35B7FC960450}" srcOrd="2" destOrd="0" presId="urn:microsoft.com/office/officeart/2005/8/layout/hProcess6"/>
    <dgm:cxn modelId="{CD4FA88E-2ACE-4529-BC4E-8404D1A716FE}"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09.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2.3</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D974DA22-C064-4C96-BA80-15C7564AE837}" type="presOf" srcId="{0B3DBDB4-FF70-4060-A0AB-65703C1C2AF3}" destId="{8DC747D4-0D1A-4758-A136-A34F5DB3BCE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31C8564F-3919-4047-BA93-7032713C2BBB}" type="presOf" srcId="{0DF285F4-7ACB-4462-8B41-11A5ACD3F86F}" destId="{32CDD81E-8F95-4FAE-8809-9DCA4E89540C}" srcOrd="0" destOrd="0" presId="urn:microsoft.com/office/officeart/2005/8/layout/hProcess6"/>
    <dgm:cxn modelId="{F7B621A1-2E8C-4845-8889-2565826C453C}" type="presOf" srcId="{808ABD10-F9CD-4FE2-82B6-88F29088343E}" destId="{AA45214C-D59F-409E-878F-D68C26362DDB}" srcOrd="0" destOrd="0" presId="urn:microsoft.com/office/officeart/2005/8/layout/hProcess6"/>
    <dgm:cxn modelId="{D588DC43-E456-4B9D-B7D3-7CC707F559CD}" type="presOf" srcId="{0DF285F4-7ACB-4462-8B41-11A5ACD3F86F}" destId="{3DA51711-1E74-4B4C-9B4F-35B7FC960450}" srcOrd="1" destOrd="0" presId="urn:microsoft.com/office/officeart/2005/8/layout/hProcess6"/>
    <dgm:cxn modelId="{594D3DBC-DCF1-4F80-BD16-F5226C3602BA}" type="presParOf" srcId="{AA45214C-D59F-409E-878F-D68C26362DDB}" destId="{16B66B71-8615-4F46-9B57-067FE7858F00}" srcOrd="0" destOrd="0" presId="urn:microsoft.com/office/officeart/2005/8/layout/hProcess6"/>
    <dgm:cxn modelId="{A7561948-03B8-41D5-AAC5-735D56C95088}" type="presParOf" srcId="{16B66B71-8615-4F46-9B57-067FE7858F00}" destId="{A462CE50-2922-4713-8DB8-BABDA5414A9C}" srcOrd="0" destOrd="0" presId="urn:microsoft.com/office/officeart/2005/8/layout/hProcess6"/>
    <dgm:cxn modelId="{5EA541CA-C4A2-4013-AE04-6BBEDEBD4A52}" type="presParOf" srcId="{16B66B71-8615-4F46-9B57-067FE7858F00}" destId="{32CDD81E-8F95-4FAE-8809-9DCA4E89540C}" srcOrd="1" destOrd="0" presId="urn:microsoft.com/office/officeart/2005/8/layout/hProcess6"/>
    <dgm:cxn modelId="{E26B29DE-4FC4-4A04-84F1-EA5D580ECFE3}" type="presParOf" srcId="{16B66B71-8615-4F46-9B57-067FE7858F00}" destId="{3DA51711-1E74-4B4C-9B4F-35B7FC960450}" srcOrd="2" destOrd="0" presId="urn:microsoft.com/office/officeart/2005/8/layout/hProcess6"/>
    <dgm:cxn modelId="{482333DF-A95B-444E-8FFB-9B57AC6959E8}"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0B34F33-8AF9-44A9-BB3D-880787C72256}" type="doc">
      <dgm:prSet loTypeId="urn:microsoft.com/office/officeart/2005/8/layout/chevron2" loCatId="process" qsTypeId="urn:microsoft.com/office/officeart/2005/8/quickstyle/simple5" qsCatId="simple" csTypeId="urn:microsoft.com/office/officeart/2005/8/colors/colorful3" csCatId="colorful" phldr="1"/>
      <dgm:spPr/>
      <dgm:t>
        <a:bodyPr/>
        <a:lstStyle/>
        <a:p>
          <a:endParaRPr lang="es-ES"/>
        </a:p>
      </dgm:t>
    </dgm:pt>
    <dgm:pt modelId="{3992B2D9-2F4C-4736-B61D-0B48B7B21E9F}">
      <dgm:prSet phldrT="[Texto]" custT="1"/>
      <dgm:spPr/>
      <dgm:t>
        <a:bodyPr/>
        <a:lstStyle/>
        <a:p>
          <a:endParaRPr lang="es-ES" sz="900" dirty="0" smtClean="0"/>
        </a:p>
        <a:p>
          <a:r>
            <a:rPr lang="es-ES" sz="900" dirty="0" smtClean="0"/>
            <a:t>Prevención de la contaminación atmosférica por modificación de procesos</a:t>
          </a:r>
          <a:endParaRPr lang="es-ES" sz="900" dirty="0"/>
        </a:p>
      </dgm:t>
    </dgm:pt>
    <dgm:pt modelId="{504D3E3A-DA2F-4368-8FD7-B8FE94431732}" type="parTrans" cxnId="{6BBEB256-A17A-45B1-B98C-AA7FE7EFF011}">
      <dgm:prSet/>
      <dgm:spPr/>
      <dgm:t>
        <a:bodyPr/>
        <a:lstStyle/>
        <a:p>
          <a:endParaRPr lang="es-ES"/>
        </a:p>
      </dgm:t>
    </dgm:pt>
    <dgm:pt modelId="{FA480C54-4AEC-4641-89DD-7E68081A2063}" type="sibTrans" cxnId="{6BBEB256-A17A-45B1-B98C-AA7FE7EFF011}">
      <dgm:prSet/>
      <dgm:spPr/>
      <dgm:t>
        <a:bodyPr/>
        <a:lstStyle/>
        <a:p>
          <a:endParaRPr lang="es-ES"/>
        </a:p>
      </dgm:t>
    </dgm:pt>
    <dgm:pt modelId="{BA51FF78-AB51-4C0F-8E59-51AC24A4F1D0}">
      <dgm:prSet custT="1"/>
      <dgm:spPr/>
      <dgm:t>
        <a:bodyPr/>
        <a:lstStyle/>
        <a:p>
          <a:r>
            <a:rPr lang="es-ES" sz="1300" b="1" dirty="0" smtClean="0"/>
            <a:t>Tecnologías más limpias: </a:t>
          </a:r>
          <a:r>
            <a:rPr lang="es-ES" sz="1300" b="0" dirty="0" smtClean="0"/>
            <a:t>mejoramiento de la combustión de combustibles, recuperación de materiales, prevención de derrames y fugas (dispositivos).</a:t>
          </a:r>
          <a:endParaRPr lang="es-ES" sz="1300" b="0" dirty="0"/>
        </a:p>
      </dgm:t>
    </dgm:pt>
    <dgm:pt modelId="{12F1BF9F-6136-4BA6-B858-2A850256B8C1}" type="parTrans" cxnId="{3DE31E54-9D98-4591-ACE2-6AF79C09D0C9}">
      <dgm:prSet/>
      <dgm:spPr/>
      <dgm:t>
        <a:bodyPr/>
        <a:lstStyle/>
        <a:p>
          <a:endParaRPr lang="es-ES"/>
        </a:p>
      </dgm:t>
    </dgm:pt>
    <dgm:pt modelId="{41750E8D-A9B5-4E2A-BF65-A43F5D77DCF5}" type="sibTrans" cxnId="{3DE31E54-9D98-4591-ACE2-6AF79C09D0C9}">
      <dgm:prSet/>
      <dgm:spPr/>
      <dgm:t>
        <a:bodyPr/>
        <a:lstStyle/>
        <a:p>
          <a:endParaRPr lang="es-ES"/>
        </a:p>
      </dgm:t>
    </dgm:pt>
    <dgm:pt modelId="{7D3CF520-6F29-4DF0-85DA-900414BF7920}">
      <dgm:prSet custT="1"/>
      <dgm:spPr/>
      <dgm:t>
        <a:bodyPr/>
        <a:lstStyle/>
        <a:p>
          <a:r>
            <a:rPr lang="es-ES" sz="1000" dirty="0" smtClean="0"/>
            <a:t>Tratamiento de los gases de escape y el aire de ventilación</a:t>
          </a:r>
          <a:endParaRPr lang="es-ES" sz="1000" dirty="0"/>
        </a:p>
      </dgm:t>
    </dgm:pt>
    <dgm:pt modelId="{E2F93824-C34D-4387-A5A0-829705E89ED5}" type="parTrans" cxnId="{2EA6B1DC-AF4D-49BB-BA68-3F2C8925D010}">
      <dgm:prSet/>
      <dgm:spPr/>
      <dgm:t>
        <a:bodyPr/>
        <a:lstStyle/>
        <a:p>
          <a:endParaRPr lang="es-ES"/>
        </a:p>
      </dgm:t>
    </dgm:pt>
    <dgm:pt modelId="{434B152F-F6F8-4E57-A006-5B3830C110D4}" type="sibTrans" cxnId="{2EA6B1DC-AF4D-49BB-BA68-3F2C8925D010}">
      <dgm:prSet/>
      <dgm:spPr/>
      <dgm:t>
        <a:bodyPr/>
        <a:lstStyle/>
        <a:p>
          <a:endParaRPr lang="es-ES"/>
        </a:p>
      </dgm:t>
    </dgm:pt>
    <dgm:pt modelId="{DA93FA42-2B56-4667-98FB-D1E6C933D456}">
      <dgm:prSet custT="1"/>
      <dgm:spPr/>
      <dgm:t>
        <a:bodyPr/>
        <a:lstStyle/>
        <a:p>
          <a:r>
            <a:rPr lang="es-ES" sz="1000" dirty="0" smtClean="0"/>
            <a:t>Medición, control, análisis, etc.</a:t>
          </a:r>
          <a:endParaRPr lang="es-ES" sz="1000" dirty="0"/>
        </a:p>
      </dgm:t>
    </dgm:pt>
    <dgm:pt modelId="{779B4BF1-0E7B-4A2F-8C78-DB0843C22C64}" type="parTrans" cxnId="{9DFA27C3-62FD-4827-A03B-15FA1E5A3DCE}">
      <dgm:prSet/>
      <dgm:spPr/>
      <dgm:t>
        <a:bodyPr/>
        <a:lstStyle/>
        <a:p>
          <a:endParaRPr lang="es-ES"/>
        </a:p>
      </dgm:t>
    </dgm:pt>
    <dgm:pt modelId="{0E705C3A-7A2F-4273-9E79-0836A657593E}" type="sibTrans" cxnId="{9DFA27C3-62FD-4827-A03B-15FA1E5A3DCE}">
      <dgm:prSet/>
      <dgm:spPr/>
      <dgm:t>
        <a:bodyPr/>
        <a:lstStyle/>
        <a:p>
          <a:endParaRPr lang="es-ES"/>
        </a:p>
      </dgm:t>
    </dgm:pt>
    <dgm:pt modelId="{C6ED04CB-5FC9-49C4-A550-92AB5BA90F83}">
      <dgm:prSet custT="1"/>
      <dgm:spPr/>
      <dgm:t>
        <a:bodyPr/>
        <a:lstStyle/>
        <a:p>
          <a:r>
            <a:rPr lang="es-ES" sz="1000" dirty="0" smtClean="0"/>
            <a:t>Otros</a:t>
          </a:r>
          <a:endParaRPr lang="es-ES" sz="1000" dirty="0"/>
        </a:p>
      </dgm:t>
    </dgm:pt>
    <dgm:pt modelId="{3439BF22-7FBE-4EEA-95F1-349A62555198}" type="parTrans" cxnId="{907B89BB-8B57-43A3-B573-C3B896FB4649}">
      <dgm:prSet/>
      <dgm:spPr/>
      <dgm:t>
        <a:bodyPr/>
        <a:lstStyle/>
        <a:p>
          <a:endParaRPr lang="es-ES"/>
        </a:p>
      </dgm:t>
    </dgm:pt>
    <dgm:pt modelId="{DC2ADA83-CCBF-493B-AD1C-296D2B3DAF5C}" type="sibTrans" cxnId="{907B89BB-8B57-43A3-B573-C3B896FB4649}">
      <dgm:prSet/>
      <dgm:spPr/>
      <dgm:t>
        <a:bodyPr/>
        <a:lstStyle/>
        <a:p>
          <a:endParaRPr lang="es-ES"/>
        </a:p>
      </dgm:t>
    </dgm:pt>
    <dgm:pt modelId="{4E14E976-80F6-4C28-8991-7CE76AD9E2A9}">
      <dgm:prSet custT="1"/>
      <dgm:spPr/>
      <dgm:t>
        <a:bodyPr/>
        <a:lstStyle/>
        <a:p>
          <a:r>
            <a:rPr lang="es-ES" sz="1300" b="1" dirty="0" smtClean="0"/>
            <a:t>Uso de productos más limpios: </a:t>
          </a:r>
          <a:r>
            <a:rPr lang="es-ES" sz="1300" b="0" dirty="0" smtClean="0"/>
            <a:t>Sustitución de materiales sin tratar, energía, catalizadores, etc. Por productos más limpios por ejemplo (Desulfuración de combustibles). El gasto incluye también el costo extra de usar productos más limpios (gasolina sin plomo, vehículos limpios).</a:t>
          </a:r>
          <a:endParaRPr lang="es-ES" sz="1300" b="1" dirty="0"/>
        </a:p>
      </dgm:t>
    </dgm:pt>
    <dgm:pt modelId="{008E87AE-0A37-4276-8852-B286CC9A87C8}" type="parTrans" cxnId="{E3665B09-2FD8-421A-8449-B4EEA6C0B64B}">
      <dgm:prSet/>
      <dgm:spPr/>
      <dgm:t>
        <a:bodyPr/>
        <a:lstStyle/>
        <a:p>
          <a:endParaRPr lang="es-ES"/>
        </a:p>
      </dgm:t>
    </dgm:pt>
    <dgm:pt modelId="{2E6F6BE8-3AC7-4476-B990-79BD7CC4B178}" type="sibTrans" cxnId="{E3665B09-2FD8-421A-8449-B4EEA6C0B64B}">
      <dgm:prSet/>
      <dgm:spPr/>
      <dgm:t>
        <a:bodyPr/>
        <a:lstStyle/>
        <a:p>
          <a:endParaRPr lang="es-ES"/>
        </a:p>
      </dgm:t>
    </dgm:pt>
    <dgm:pt modelId="{27193F8F-A512-41F2-8B03-CD016243A8D2}">
      <dgm:prSet custT="1"/>
      <dgm:spPr/>
      <dgm:t>
        <a:bodyPr/>
        <a:lstStyle/>
        <a:p>
          <a:r>
            <a:rPr lang="es-ES" sz="1300" dirty="0" smtClean="0"/>
            <a:t>Involucra  la instalación , mantenimiento y operación de equipos de “fin de tubo”  para eliminación y reducción de emisiones. Ejemplos: Filtros, convertidores catalíticos, post combustión</a:t>
          </a:r>
          <a:endParaRPr lang="es-ES" sz="1300" dirty="0"/>
        </a:p>
      </dgm:t>
    </dgm:pt>
    <dgm:pt modelId="{13A8BDAF-D893-46D7-BCF6-36096C08E288}" type="parTrans" cxnId="{25FECDC1-0738-44E9-A768-76F3976B1CAA}">
      <dgm:prSet/>
      <dgm:spPr/>
      <dgm:t>
        <a:bodyPr/>
        <a:lstStyle/>
        <a:p>
          <a:endParaRPr lang="es-ES"/>
        </a:p>
      </dgm:t>
    </dgm:pt>
    <dgm:pt modelId="{9017DFDF-E062-4203-BFB3-7D71EB0DA796}" type="sibTrans" cxnId="{25FECDC1-0738-44E9-A768-76F3976B1CAA}">
      <dgm:prSet/>
      <dgm:spPr/>
      <dgm:t>
        <a:bodyPr/>
        <a:lstStyle/>
        <a:p>
          <a:endParaRPr lang="es-ES"/>
        </a:p>
      </dgm:t>
    </dgm:pt>
    <dgm:pt modelId="{4C246E00-B0A6-48DC-8147-6F4F961F301C}">
      <dgm:prSet custT="1"/>
      <dgm:spPr/>
      <dgm:t>
        <a:bodyPr/>
        <a:lstStyle/>
        <a:p>
          <a:r>
            <a:rPr lang="es-ES" sz="1300" dirty="0" smtClean="0"/>
            <a:t>Incrementar la dispersión de los gases, así como reducir la concentración de contaminantes en el aire.</a:t>
          </a:r>
          <a:endParaRPr lang="es-ES" sz="1300" dirty="0"/>
        </a:p>
      </dgm:t>
    </dgm:pt>
    <dgm:pt modelId="{8F8C6F75-7F83-4420-ADEE-588186FB0839}" type="parTrans" cxnId="{7F2FF722-4CB3-4E3D-A841-588EEF65B165}">
      <dgm:prSet/>
      <dgm:spPr/>
      <dgm:t>
        <a:bodyPr/>
        <a:lstStyle/>
        <a:p>
          <a:endParaRPr lang="es-ES"/>
        </a:p>
      </dgm:t>
    </dgm:pt>
    <dgm:pt modelId="{FF12C36F-E8D3-468C-8E95-81870AA79C43}" type="sibTrans" cxnId="{7F2FF722-4CB3-4E3D-A841-588EEF65B165}">
      <dgm:prSet/>
      <dgm:spPr/>
      <dgm:t>
        <a:bodyPr/>
        <a:lstStyle/>
        <a:p>
          <a:endParaRPr lang="es-ES"/>
        </a:p>
      </dgm:t>
    </dgm:pt>
    <dgm:pt modelId="{1F02E538-2198-4B6A-AF8D-201FF949E3A7}">
      <dgm:prSet custT="1"/>
      <dgm:spPr/>
      <dgm:t>
        <a:bodyPr/>
        <a:lstStyle/>
        <a:p>
          <a:r>
            <a:rPr lang="es-ES" sz="1300" dirty="0" smtClean="0"/>
            <a:t>Monitorear la concentración de contaminantes en gases de combustión, calidad de aire, etc. Quedan excluidos servicios de medición de gases de combustión de vehículos y sistemas de calefacción y monitoreo relacionado con la capa de ozono, gases de invernadero y cambio climático. Estaciones del clima quedan excluidas</a:t>
          </a:r>
          <a:endParaRPr lang="es-ES" sz="1300" dirty="0"/>
        </a:p>
      </dgm:t>
    </dgm:pt>
    <dgm:pt modelId="{B0CD9CF4-3477-4DBD-A40D-3AFC1B9776B2}" type="parTrans" cxnId="{0425BDAF-B41A-4473-AB60-8136A075BBEE}">
      <dgm:prSet/>
      <dgm:spPr/>
      <dgm:t>
        <a:bodyPr/>
        <a:lstStyle/>
        <a:p>
          <a:endParaRPr lang="es-ES"/>
        </a:p>
      </dgm:t>
    </dgm:pt>
    <dgm:pt modelId="{9777A4E4-6D14-45D8-9542-A74C7F107CE9}" type="sibTrans" cxnId="{0425BDAF-B41A-4473-AB60-8136A075BBEE}">
      <dgm:prSet/>
      <dgm:spPr/>
      <dgm:t>
        <a:bodyPr/>
        <a:lstStyle/>
        <a:p>
          <a:endParaRPr lang="es-ES"/>
        </a:p>
      </dgm:t>
    </dgm:pt>
    <dgm:pt modelId="{B11B5D10-B4E1-4558-A16A-A0733CF5B954}">
      <dgm:prSet custT="1"/>
      <dgm:spPr/>
      <dgm:t>
        <a:bodyPr/>
        <a:lstStyle/>
        <a:p>
          <a:r>
            <a:rPr lang="es-ES" sz="1300" dirty="0" smtClean="0"/>
            <a:t>Incluye actividades de regulación, administración, formación, información y educación.</a:t>
          </a:r>
          <a:endParaRPr lang="es-ES" sz="1300" dirty="0"/>
        </a:p>
      </dgm:t>
    </dgm:pt>
    <dgm:pt modelId="{8D543493-3737-47CF-9622-5FAD69EC45E9}" type="parTrans" cxnId="{53AA528B-E77F-4854-8F08-F564D3839384}">
      <dgm:prSet/>
      <dgm:spPr/>
      <dgm:t>
        <a:bodyPr/>
        <a:lstStyle/>
        <a:p>
          <a:endParaRPr lang="es-ES"/>
        </a:p>
      </dgm:t>
    </dgm:pt>
    <dgm:pt modelId="{A0F3A3E7-7DAC-4091-86C8-A52851A21830}" type="sibTrans" cxnId="{53AA528B-E77F-4854-8F08-F564D3839384}">
      <dgm:prSet/>
      <dgm:spPr/>
      <dgm:t>
        <a:bodyPr/>
        <a:lstStyle/>
        <a:p>
          <a:endParaRPr lang="es-ES"/>
        </a:p>
      </dgm:t>
    </dgm:pt>
    <dgm:pt modelId="{1B04DBFF-95A3-46BD-8785-1B2F821D342B}" type="pres">
      <dgm:prSet presAssocID="{A0B34F33-8AF9-44A9-BB3D-880787C72256}" presName="linearFlow" presStyleCnt="0">
        <dgm:presLayoutVars>
          <dgm:dir/>
          <dgm:animLvl val="lvl"/>
          <dgm:resizeHandles val="exact"/>
        </dgm:presLayoutVars>
      </dgm:prSet>
      <dgm:spPr/>
      <dgm:t>
        <a:bodyPr/>
        <a:lstStyle/>
        <a:p>
          <a:endParaRPr lang="es-ES"/>
        </a:p>
      </dgm:t>
    </dgm:pt>
    <dgm:pt modelId="{B05F90C8-8441-4588-9D17-292AC54E0CB0}" type="pres">
      <dgm:prSet presAssocID="{3992B2D9-2F4C-4736-B61D-0B48B7B21E9F}" presName="composite" presStyleCnt="0"/>
      <dgm:spPr/>
      <dgm:t>
        <a:bodyPr/>
        <a:lstStyle/>
        <a:p>
          <a:endParaRPr lang="es-ES"/>
        </a:p>
      </dgm:t>
    </dgm:pt>
    <dgm:pt modelId="{05E30A8D-3062-4F99-9850-C8D708CE2782}" type="pres">
      <dgm:prSet presAssocID="{3992B2D9-2F4C-4736-B61D-0B48B7B21E9F}" presName="parentText" presStyleLbl="alignNode1" presStyleIdx="0" presStyleCnt="4">
        <dgm:presLayoutVars>
          <dgm:chMax val="1"/>
          <dgm:bulletEnabled val="1"/>
        </dgm:presLayoutVars>
      </dgm:prSet>
      <dgm:spPr/>
      <dgm:t>
        <a:bodyPr/>
        <a:lstStyle/>
        <a:p>
          <a:endParaRPr lang="es-ES"/>
        </a:p>
      </dgm:t>
    </dgm:pt>
    <dgm:pt modelId="{BBA753B6-32DF-4CD4-8B22-7A3A2EA4C8AE}" type="pres">
      <dgm:prSet presAssocID="{3992B2D9-2F4C-4736-B61D-0B48B7B21E9F}" presName="descendantText" presStyleLbl="alignAcc1" presStyleIdx="0" presStyleCnt="4">
        <dgm:presLayoutVars>
          <dgm:bulletEnabled val="1"/>
        </dgm:presLayoutVars>
      </dgm:prSet>
      <dgm:spPr/>
      <dgm:t>
        <a:bodyPr/>
        <a:lstStyle/>
        <a:p>
          <a:endParaRPr lang="es-ES"/>
        </a:p>
      </dgm:t>
    </dgm:pt>
    <dgm:pt modelId="{0D22506E-1EB6-42CB-BA89-99F702795D6E}" type="pres">
      <dgm:prSet presAssocID="{FA480C54-4AEC-4641-89DD-7E68081A2063}" presName="sp" presStyleCnt="0"/>
      <dgm:spPr/>
      <dgm:t>
        <a:bodyPr/>
        <a:lstStyle/>
        <a:p>
          <a:endParaRPr lang="es-ES"/>
        </a:p>
      </dgm:t>
    </dgm:pt>
    <dgm:pt modelId="{6940DC31-660E-49E3-905B-B662A4B8D16C}" type="pres">
      <dgm:prSet presAssocID="{7D3CF520-6F29-4DF0-85DA-900414BF7920}" presName="composite" presStyleCnt="0"/>
      <dgm:spPr/>
      <dgm:t>
        <a:bodyPr/>
        <a:lstStyle/>
        <a:p>
          <a:endParaRPr lang="es-ES"/>
        </a:p>
      </dgm:t>
    </dgm:pt>
    <dgm:pt modelId="{C3BADB01-86CE-44C1-87AA-0DD724E9895A}" type="pres">
      <dgm:prSet presAssocID="{7D3CF520-6F29-4DF0-85DA-900414BF7920}" presName="parentText" presStyleLbl="alignNode1" presStyleIdx="1" presStyleCnt="4">
        <dgm:presLayoutVars>
          <dgm:chMax val="1"/>
          <dgm:bulletEnabled val="1"/>
        </dgm:presLayoutVars>
      </dgm:prSet>
      <dgm:spPr/>
      <dgm:t>
        <a:bodyPr/>
        <a:lstStyle/>
        <a:p>
          <a:endParaRPr lang="es-ES"/>
        </a:p>
      </dgm:t>
    </dgm:pt>
    <dgm:pt modelId="{8A3B7C1D-228C-45F8-B58D-F295213AAE6A}" type="pres">
      <dgm:prSet presAssocID="{7D3CF520-6F29-4DF0-85DA-900414BF7920}" presName="descendantText" presStyleLbl="alignAcc1" presStyleIdx="1" presStyleCnt="4">
        <dgm:presLayoutVars>
          <dgm:bulletEnabled val="1"/>
        </dgm:presLayoutVars>
      </dgm:prSet>
      <dgm:spPr/>
      <dgm:t>
        <a:bodyPr/>
        <a:lstStyle/>
        <a:p>
          <a:endParaRPr lang="es-ES"/>
        </a:p>
      </dgm:t>
    </dgm:pt>
    <dgm:pt modelId="{7FC9885F-980C-4FD0-972F-0BADCC72165A}" type="pres">
      <dgm:prSet presAssocID="{434B152F-F6F8-4E57-A006-5B3830C110D4}" presName="sp" presStyleCnt="0"/>
      <dgm:spPr/>
      <dgm:t>
        <a:bodyPr/>
        <a:lstStyle/>
        <a:p>
          <a:endParaRPr lang="es-ES"/>
        </a:p>
      </dgm:t>
    </dgm:pt>
    <dgm:pt modelId="{DE8E5185-17E0-48D8-BFCD-242BD9989EF3}" type="pres">
      <dgm:prSet presAssocID="{DA93FA42-2B56-4667-98FB-D1E6C933D456}" presName="composite" presStyleCnt="0"/>
      <dgm:spPr/>
      <dgm:t>
        <a:bodyPr/>
        <a:lstStyle/>
        <a:p>
          <a:endParaRPr lang="es-ES"/>
        </a:p>
      </dgm:t>
    </dgm:pt>
    <dgm:pt modelId="{70510299-9AB6-421C-BAA7-ED6666919AFF}" type="pres">
      <dgm:prSet presAssocID="{DA93FA42-2B56-4667-98FB-D1E6C933D456}" presName="parentText" presStyleLbl="alignNode1" presStyleIdx="2" presStyleCnt="4">
        <dgm:presLayoutVars>
          <dgm:chMax val="1"/>
          <dgm:bulletEnabled val="1"/>
        </dgm:presLayoutVars>
      </dgm:prSet>
      <dgm:spPr/>
      <dgm:t>
        <a:bodyPr/>
        <a:lstStyle/>
        <a:p>
          <a:endParaRPr lang="es-ES"/>
        </a:p>
      </dgm:t>
    </dgm:pt>
    <dgm:pt modelId="{C6659DAA-1857-4A30-87FF-D895ABD096C9}" type="pres">
      <dgm:prSet presAssocID="{DA93FA42-2B56-4667-98FB-D1E6C933D456}" presName="descendantText" presStyleLbl="alignAcc1" presStyleIdx="2" presStyleCnt="4">
        <dgm:presLayoutVars>
          <dgm:bulletEnabled val="1"/>
        </dgm:presLayoutVars>
      </dgm:prSet>
      <dgm:spPr/>
      <dgm:t>
        <a:bodyPr/>
        <a:lstStyle/>
        <a:p>
          <a:endParaRPr lang="es-ES"/>
        </a:p>
      </dgm:t>
    </dgm:pt>
    <dgm:pt modelId="{C58F00BA-71D8-4AA0-9A25-9E4976185E22}" type="pres">
      <dgm:prSet presAssocID="{0E705C3A-7A2F-4273-9E79-0836A657593E}" presName="sp" presStyleCnt="0"/>
      <dgm:spPr/>
      <dgm:t>
        <a:bodyPr/>
        <a:lstStyle/>
        <a:p>
          <a:endParaRPr lang="es-ES"/>
        </a:p>
      </dgm:t>
    </dgm:pt>
    <dgm:pt modelId="{D9EBEDB3-B8AE-4BE1-A546-5A80853DDD42}" type="pres">
      <dgm:prSet presAssocID="{C6ED04CB-5FC9-49C4-A550-92AB5BA90F83}" presName="composite" presStyleCnt="0"/>
      <dgm:spPr/>
      <dgm:t>
        <a:bodyPr/>
        <a:lstStyle/>
        <a:p>
          <a:endParaRPr lang="es-ES"/>
        </a:p>
      </dgm:t>
    </dgm:pt>
    <dgm:pt modelId="{40473D0D-697E-479A-AABF-C11E4B70B333}" type="pres">
      <dgm:prSet presAssocID="{C6ED04CB-5FC9-49C4-A550-92AB5BA90F83}" presName="parentText" presStyleLbl="alignNode1" presStyleIdx="3" presStyleCnt="4">
        <dgm:presLayoutVars>
          <dgm:chMax val="1"/>
          <dgm:bulletEnabled val="1"/>
        </dgm:presLayoutVars>
      </dgm:prSet>
      <dgm:spPr/>
      <dgm:t>
        <a:bodyPr/>
        <a:lstStyle/>
        <a:p>
          <a:endParaRPr lang="es-ES"/>
        </a:p>
      </dgm:t>
    </dgm:pt>
    <dgm:pt modelId="{78825F71-84DC-4B52-B1E9-13A045945FCF}" type="pres">
      <dgm:prSet presAssocID="{C6ED04CB-5FC9-49C4-A550-92AB5BA90F83}" presName="descendantText" presStyleLbl="alignAcc1" presStyleIdx="3" presStyleCnt="4" custLinFactNeighborY="4152">
        <dgm:presLayoutVars>
          <dgm:bulletEnabled val="1"/>
        </dgm:presLayoutVars>
      </dgm:prSet>
      <dgm:spPr/>
      <dgm:t>
        <a:bodyPr/>
        <a:lstStyle/>
        <a:p>
          <a:endParaRPr lang="es-ES"/>
        </a:p>
      </dgm:t>
    </dgm:pt>
  </dgm:ptLst>
  <dgm:cxnLst>
    <dgm:cxn modelId="{227010ED-5E37-42BE-8710-6ACB43DFE065}" type="presOf" srcId="{1F02E538-2198-4B6A-AF8D-201FF949E3A7}" destId="{C6659DAA-1857-4A30-87FF-D895ABD096C9}" srcOrd="0" destOrd="0" presId="urn:microsoft.com/office/officeart/2005/8/layout/chevron2"/>
    <dgm:cxn modelId="{F9411FC7-199A-432D-A9F5-BC4BE32D8372}" type="presOf" srcId="{4C246E00-B0A6-48DC-8147-6F4F961F301C}" destId="{8A3B7C1D-228C-45F8-B58D-F295213AAE6A}" srcOrd="0" destOrd="1" presId="urn:microsoft.com/office/officeart/2005/8/layout/chevron2"/>
    <dgm:cxn modelId="{907B89BB-8B57-43A3-B573-C3B896FB4649}" srcId="{A0B34F33-8AF9-44A9-BB3D-880787C72256}" destId="{C6ED04CB-5FC9-49C4-A550-92AB5BA90F83}" srcOrd="3" destOrd="0" parTransId="{3439BF22-7FBE-4EEA-95F1-349A62555198}" sibTransId="{DC2ADA83-CCBF-493B-AD1C-296D2B3DAF5C}"/>
    <dgm:cxn modelId="{0425BDAF-B41A-4473-AB60-8136A075BBEE}" srcId="{DA93FA42-2B56-4667-98FB-D1E6C933D456}" destId="{1F02E538-2198-4B6A-AF8D-201FF949E3A7}" srcOrd="0" destOrd="0" parTransId="{B0CD9CF4-3477-4DBD-A40D-3AFC1B9776B2}" sibTransId="{9777A4E4-6D14-45D8-9542-A74C7F107CE9}"/>
    <dgm:cxn modelId="{72BBFD50-36E2-4A0C-939E-22371005FA39}" type="presOf" srcId="{DA93FA42-2B56-4667-98FB-D1E6C933D456}" destId="{70510299-9AB6-421C-BAA7-ED6666919AFF}" srcOrd="0" destOrd="0" presId="urn:microsoft.com/office/officeart/2005/8/layout/chevron2"/>
    <dgm:cxn modelId="{C815A0CB-BD34-4C19-956A-4DABAAE4ED63}" type="presOf" srcId="{C6ED04CB-5FC9-49C4-A550-92AB5BA90F83}" destId="{40473D0D-697E-479A-AABF-C11E4B70B333}" srcOrd="0" destOrd="0" presId="urn:microsoft.com/office/officeart/2005/8/layout/chevron2"/>
    <dgm:cxn modelId="{7F2FF722-4CB3-4E3D-A841-588EEF65B165}" srcId="{7D3CF520-6F29-4DF0-85DA-900414BF7920}" destId="{4C246E00-B0A6-48DC-8147-6F4F961F301C}" srcOrd="1" destOrd="0" parTransId="{8F8C6F75-7F83-4420-ADEE-588186FB0839}" sibTransId="{FF12C36F-E8D3-468C-8E95-81870AA79C43}"/>
    <dgm:cxn modelId="{747F295D-6297-4F24-9283-D2439D05888F}" type="presOf" srcId="{B11B5D10-B4E1-4558-A16A-A0733CF5B954}" destId="{78825F71-84DC-4B52-B1E9-13A045945FCF}" srcOrd="0" destOrd="0" presId="urn:microsoft.com/office/officeart/2005/8/layout/chevron2"/>
    <dgm:cxn modelId="{9DFA27C3-62FD-4827-A03B-15FA1E5A3DCE}" srcId="{A0B34F33-8AF9-44A9-BB3D-880787C72256}" destId="{DA93FA42-2B56-4667-98FB-D1E6C933D456}" srcOrd="2" destOrd="0" parTransId="{779B4BF1-0E7B-4A2F-8C78-DB0843C22C64}" sibTransId="{0E705C3A-7A2F-4273-9E79-0836A657593E}"/>
    <dgm:cxn modelId="{2EA6B1DC-AF4D-49BB-BA68-3F2C8925D010}" srcId="{A0B34F33-8AF9-44A9-BB3D-880787C72256}" destId="{7D3CF520-6F29-4DF0-85DA-900414BF7920}" srcOrd="1" destOrd="0" parTransId="{E2F93824-C34D-4387-A5A0-829705E89ED5}" sibTransId="{434B152F-F6F8-4E57-A006-5B3830C110D4}"/>
    <dgm:cxn modelId="{D6129EE0-B5C5-4995-8D35-E3924433F2CB}" type="presOf" srcId="{3992B2D9-2F4C-4736-B61D-0B48B7B21E9F}" destId="{05E30A8D-3062-4F99-9850-C8D708CE2782}" srcOrd="0" destOrd="0" presId="urn:microsoft.com/office/officeart/2005/8/layout/chevron2"/>
    <dgm:cxn modelId="{53AA528B-E77F-4854-8F08-F564D3839384}" srcId="{C6ED04CB-5FC9-49C4-A550-92AB5BA90F83}" destId="{B11B5D10-B4E1-4558-A16A-A0733CF5B954}" srcOrd="0" destOrd="0" parTransId="{8D543493-3737-47CF-9622-5FAD69EC45E9}" sibTransId="{A0F3A3E7-7DAC-4091-86C8-A52851A21830}"/>
    <dgm:cxn modelId="{E4722E39-0AC4-4AF1-9450-91CBF28CD3C6}" type="presOf" srcId="{27193F8F-A512-41F2-8B03-CD016243A8D2}" destId="{8A3B7C1D-228C-45F8-B58D-F295213AAE6A}" srcOrd="0" destOrd="0" presId="urn:microsoft.com/office/officeart/2005/8/layout/chevron2"/>
    <dgm:cxn modelId="{25FECDC1-0738-44E9-A768-76F3976B1CAA}" srcId="{7D3CF520-6F29-4DF0-85DA-900414BF7920}" destId="{27193F8F-A512-41F2-8B03-CD016243A8D2}" srcOrd="0" destOrd="0" parTransId="{13A8BDAF-D893-46D7-BCF6-36096C08E288}" sibTransId="{9017DFDF-E062-4203-BFB3-7D71EB0DA796}"/>
    <dgm:cxn modelId="{EE6ABA77-8D33-4DA1-A499-573AD54E3466}" type="presOf" srcId="{4E14E976-80F6-4C28-8991-7CE76AD9E2A9}" destId="{BBA753B6-32DF-4CD4-8B22-7A3A2EA4C8AE}" srcOrd="0" destOrd="1" presId="urn:microsoft.com/office/officeart/2005/8/layout/chevron2"/>
    <dgm:cxn modelId="{6BBEB256-A17A-45B1-B98C-AA7FE7EFF011}" srcId="{A0B34F33-8AF9-44A9-BB3D-880787C72256}" destId="{3992B2D9-2F4C-4736-B61D-0B48B7B21E9F}" srcOrd="0" destOrd="0" parTransId="{504D3E3A-DA2F-4368-8FD7-B8FE94431732}" sibTransId="{FA480C54-4AEC-4641-89DD-7E68081A2063}"/>
    <dgm:cxn modelId="{E3665B09-2FD8-421A-8449-B4EEA6C0B64B}" srcId="{3992B2D9-2F4C-4736-B61D-0B48B7B21E9F}" destId="{4E14E976-80F6-4C28-8991-7CE76AD9E2A9}" srcOrd="1" destOrd="0" parTransId="{008E87AE-0A37-4276-8852-B286CC9A87C8}" sibTransId="{2E6F6BE8-3AC7-4476-B990-79BD7CC4B178}"/>
    <dgm:cxn modelId="{3DE31E54-9D98-4591-ACE2-6AF79C09D0C9}" srcId="{3992B2D9-2F4C-4736-B61D-0B48B7B21E9F}" destId="{BA51FF78-AB51-4C0F-8E59-51AC24A4F1D0}" srcOrd="0" destOrd="0" parTransId="{12F1BF9F-6136-4BA6-B858-2A850256B8C1}" sibTransId="{41750E8D-A9B5-4E2A-BF65-A43F5D77DCF5}"/>
    <dgm:cxn modelId="{CEB0069A-E0A0-4980-B4A2-EB28ADBD6B9C}" type="presOf" srcId="{7D3CF520-6F29-4DF0-85DA-900414BF7920}" destId="{C3BADB01-86CE-44C1-87AA-0DD724E9895A}" srcOrd="0" destOrd="0" presId="urn:microsoft.com/office/officeart/2005/8/layout/chevron2"/>
    <dgm:cxn modelId="{EF246277-A114-4066-809C-7377AE624A74}" type="presOf" srcId="{BA51FF78-AB51-4C0F-8E59-51AC24A4F1D0}" destId="{BBA753B6-32DF-4CD4-8B22-7A3A2EA4C8AE}" srcOrd="0" destOrd="0" presId="urn:microsoft.com/office/officeart/2005/8/layout/chevron2"/>
    <dgm:cxn modelId="{20079A73-CDC7-4171-A14D-78E2D9271A94}" type="presOf" srcId="{A0B34F33-8AF9-44A9-BB3D-880787C72256}" destId="{1B04DBFF-95A3-46BD-8785-1B2F821D342B}" srcOrd="0" destOrd="0" presId="urn:microsoft.com/office/officeart/2005/8/layout/chevron2"/>
    <dgm:cxn modelId="{48BA6C98-143A-4F2B-95B8-B95AFCE36CF1}" type="presParOf" srcId="{1B04DBFF-95A3-46BD-8785-1B2F821D342B}" destId="{B05F90C8-8441-4588-9D17-292AC54E0CB0}" srcOrd="0" destOrd="0" presId="urn:microsoft.com/office/officeart/2005/8/layout/chevron2"/>
    <dgm:cxn modelId="{F31D43BC-FEA7-4A79-9A03-F7676BC7F50A}" type="presParOf" srcId="{B05F90C8-8441-4588-9D17-292AC54E0CB0}" destId="{05E30A8D-3062-4F99-9850-C8D708CE2782}" srcOrd="0" destOrd="0" presId="urn:microsoft.com/office/officeart/2005/8/layout/chevron2"/>
    <dgm:cxn modelId="{1D52AB4C-D7B1-4085-913E-84F9515C583C}" type="presParOf" srcId="{B05F90C8-8441-4588-9D17-292AC54E0CB0}" destId="{BBA753B6-32DF-4CD4-8B22-7A3A2EA4C8AE}" srcOrd="1" destOrd="0" presId="urn:microsoft.com/office/officeart/2005/8/layout/chevron2"/>
    <dgm:cxn modelId="{85C47DFC-E90D-4B38-9F27-ED95761BFB52}" type="presParOf" srcId="{1B04DBFF-95A3-46BD-8785-1B2F821D342B}" destId="{0D22506E-1EB6-42CB-BA89-99F702795D6E}" srcOrd="1" destOrd="0" presId="urn:microsoft.com/office/officeart/2005/8/layout/chevron2"/>
    <dgm:cxn modelId="{C318CD12-3FB9-49DE-8496-B4318EF1D8D3}" type="presParOf" srcId="{1B04DBFF-95A3-46BD-8785-1B2F821D342B}" destId="{6940DC31-660E-49E3-905B-B662A4B8D16C}" srcOrd="2" destOrd="0" presId="urn:microsoft.com/office/officeart/2005/8/layout/chevron2"/>
    <dgm:cxn modelId="{506A2F02-5EA4-4A1F-9DCF-D3E647ED3663}" type="presParOf" srcId="{6940DC31-660E-49E3-905B-B662A4B8D16C}" destId="{C3BADB01-86CE-44C1-87AA-0DD724E9895A}" srcOrd="0" destOrd="0" presId="urn:microsoft.com/office/officeart/2005/8/layout/chevron2"/>
    <dgm:cxn modelId="{77FDF777-23F7-4EBC-91F2-FE070FC66D1A}" type="presParOf" srcId="{6940DC31-660E-49E3-905B-B662A4B8D16C}" destId="{8A3B7C1D-228C-45F8-B58D-F295213AAE6A}" srcOrd="1" destOrd="0" presId="urn:microsoft.com/office/officeart/2005/8/layout/chevron2"/>
    <dgm:cxn modelId="{9F0E1EB0-0070-4F2D-B2B0-904716F8DC31}" type="presParOf" srcId="{1B04DBFF-95A3-46BD-8785-1B2F821D342B}" destId="{7FC9885F-980C-4FD0-972F-0BADCC72165A}" srcOrd="3" destOrd="0" presId="urn:microsoft.com/office/officeart/2005/8/layout/chevron2"/>
    <dgm:cxn modelId="{F69373FB-F2BD-4AAD-B27E-C18FC8A3F509}" type="presParOf" srcId="{1B04DBFF-95A3-46BD-8785-1B2F821D342B}" destId="{DE8E5185-17E0-48D8-BFCD-242BD9989EF3}" srcOrd="4" destOrd="0" presId="urn:microsoft.com/office/officeart/2005/8/layout/chevron2"/>
    <dgm:cxn modelId="{36AC259E-DCD4-4FB2-AE10-9D0BD6995E2A}" type="presParOf" srcId="{DE8E5185-17E0-48D8-BFCD-242BD9989EF3}" destId="{70510299-9AB6-421C-BAA7-ED6666919AFF}" srcOrd="0" destOrd="0" presId="urn:microsoft.com/office/officeart/2005/8/layout/chevron2"/>
    <dgm:cxn modelId="{7A32278A-C937-459A-8D74-AF965836A3D8}" type="presParOf" srcId="{DE8E5185-17E0-48D8-BFCD-242BD9989EF3}" destId="{C6659DAA-1857-4A30-87FF-D895ABD096C9}" srcOrd="1" destOrd="0" presId="urn:microsoft.com/office/officeart/2005/8/layout/chevron2"/>
    <dgm:cxn modelId="{494AF1BB-1DB7-4660-8039-AEA076760FBD}" type="presParOf" srcId="{1B04DBFF-95A3-46BD-8785-1B2F821D342B}" destId="{C58F00BA-71D8-4AA0-9A25-9E4976185E22}" srcOrd="5" destOrd="0" presId="urn:microsoft.com/office/officeart/2005/8/layout/chevron2"/>
    <dgm:cxn modelId="{AB9399DA-27C5-4FB9-9D42-E092B8DB185E}" type="presParOf" srcId="{1B04DBFF-95A3-46BD-8785-1B2F821D342B}" destId="{D9EBEDB3-B8AE-4BE1-A546-5A80853DDD42}" srcOrd="6" destOrd="0" presId="urn:microsoft.com/office/officeart/2005/8/layout/chevron2"/>
    <dgm:cxn modelId="{211EB78F-C735-4700-8421-3854C6F06A62}" type="presParOf" srcId="{D9EBEDB3-B8AE-4BE1-A546-5A80853DDD42}" destId="{40473D0D-697E-479A-AABF-C11E4B70B333}" srcOrd="0" destOrd="0" presId="urn:microsoft.com/office/officeart/2005/8/layout/chevron2"/>
    <dgm:cxn modelId="{AC9E4D08-7D59-4CFD-827C-798B1567F277}" type="presParOf" srcId="{D9EBEDB3-B8AE-4BE1-A546-5A80853DDD42}" destId="{78825F71-84DC-4B52-B1E9-13A045945FCF}"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0.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13DF0D2E-30C5-4273-A8B1-08844A3EC7B6}" type="presOf" srcId="{7E7C9AD2-654A-4D14-B669-7E61EF5F8A0F}" destId="{3B55D0B4-65F7-470F-AAF8-F60D27CE741D}" srcOrd="0" destOrd="0" presId="urn:microsoft.com/office/officeart/2005/8/layout/default"/>
    <dgm:cxn modelId="{265E27BF-CFCE-48E6-92E2-48A88F15B0D4}" type="presOf" srcId="{485B87C8-0FD3-41D1-8F0B-254DE0C1DBA9}" destId="{C34CD4B2-FD43-4DA7-8D8E-C7AE448579FE}" srcOrd="0" destOrd="0" presId="urn:microsoft.com/office/officeart/2005/8/layout/default"/>
    <dgm:cxn modelId="{E259A7BD-1ECD-4EFF-AAF1-1B088901683E}"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11.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solidFill>
                <a:schemeClr val="bg1"/>
              </a:solidFill>
            </a:rPr>
            <a:t>Cambio Climático:  </a:t>
          </a:r>
          <a:r>
            <a:rPr lang="es-ES" dirty="0" smtClean="0"/>
            <a:t>fenómeno que se produce como resultado de la acumulación de dióxido de carbono y otros gases de efecto invernadero. Muchos científicos lo consideran una grave amenaza para el medio ambiente mundial. También se denomina aumento de la temperatura mundial; calentamiento de la atmósfera</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3192" custScaleY="26596" custLinFactNeighborX="-26" custLinFactNeighborY="1788">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8CE7AEF6-5D84-4BDE-823A-5CCD805DDCD5}" type="presOf" srcId="{74071A24-F796-4AD4-A515-24A27D17C3B4}" destId="{22642FE3-FEA3-42ED-AA0C-0F578EE09F90}" srcOrd="0" destOrd="0" presId="urn:microsoft.com/office/officeart/2005/8/layout/default"/>
    <dgm:cxn modelId="{B426C9E9-C682-4E01-AE6C-508D242612AB}" type="presOf" srcId="{BE0F52E0-1719-4CD4-92A1-670F828A3CD7}" destId="{45982240-1EBE-46D2-96BC-9C4FD85C3166}" srcOrd="0" destOrd="0" presId="urn:microsoft.com/office/officeart/2005/8/layout/default"/>
    <dgm:cxn modelId="{4785B8C5-C412-4F16-A4D9-22EC5E802BF9}"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12.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Puede tener un o más planes, programas y/o proyectos</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E129672-2645-44C8-B0B6-F035C40EEE64}" type="presOf" srcId="{CA542B77-1252-4F72-BD4D-5614E7A9DFB7}" destId="{FCA3C225-83D5-404A-ACA7-2C6639494E05}"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8818BC44-8310-4E65-B6E3-5847DD835B0B}" type="presOf" srcId="{5CABE8D2-6F81-457A-86E7-9E6A60FB17EE}" destId="{E482CBDD-0F54-4976-844F-5A9468BAC9ED}" srcOrd="0" destOrd="0" presId="urn:microsoft.com/office/officeart/2005/8/layout/default"/>
    <dgm:cxn modelId="{8AFCB4B2-6DFE-4D0F-83E9-8B9CA1B17163}"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113.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8750">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A3F662FA-252F-4F5F-937E-489F2A6E4C42}" type="presOf" srcId="{485B87C8-0FD3-41D1-8F0B-254DE0C1DBA9}" destId="{C34CD4B2-FD43-4DA7-8D8E-C7AE448579FE}" srcOrd="0" destOrd="0" presId="urn:microsoft.com/office/officeart/2005/8/layout/default"/>
    <dgm:cxn modelId="{56ACA745-0264-42FB-8F54-80E75DEAEB33}" type="presOf" srcId="{7E7C9AD2-654A-4D14-B669-7E61EF5F8A0F}" destId="{3B55D0B4-65F7-470F-AAF8-F60D27CE741D}" srcOrd="0" destOrd="0" presId="urn:microsoft.com/office/officeart/2005/8/layout/default"/>
    <dgm:cxn modelId="{F6F0366C-5EBC-4F90-A024-79A242D8F16E}"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14.xml><?xml version="1.0" encoding="utf-8"?>
<dgm:dataModel xmlns:dgm="http://schemas.openxmlformats.org/drawingml/2006/diagram" xmlns:a="http://schemas.openxmlformats.org/drawingml/2006/main">
  <dgm:ptLst>
    <dgm:pt modelId="{C518A8F3-51D5-4097-AB4A-EF5B18101D55}"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s-ES"/>
        </a:p>
      </dgm:t>
    </dgm:pt>
    <dgm:pt modelId="{B82F4E7C-7C07-42FC-A1E0-FABCE1CA366A}">
      <dgm:prSet phldrT="[Texto]" custT="1"/>
      <dgm:spPr/>
      <dgm:t>
        <a:bodyPr/>
        <a:lstStyle/>
        <a:p>
          <a:r>
            <a:rPr lang="es-ES" sz="2800" dirty="0" smtClean="0"/>
            <a:t>Capítulo III.   Residuos Sólidos</a:t>
          </a:r>
          <a:endParaRPr lang="es-ES" sz="2800" dirty="0"/>
        </a:p>
      </dgm:t>
    </dgm:pt>
    <dgm:pt modelId="{13617965-3DB8-400E-869E-792530C591F8}" type="parTrans" cxnId="{BBBC3151-DA68-4F08-A050-B73EE40E55F0}">
      <dgm:prSet/>
      <dgm:spPr/>
      <dgm:t>
        <a:bodyPr/>
        <a:lstStyle/>
        <a:p>
          <a:endParaRPr lang="es-ES" sz="2000"/>
        </a:p>
      </dgm:t>
    </dgm:pt>
    <dgm:pt modelId="{9496D5BC-60A5-44F9-BB99-3B399C516E59}" type="sibTrans" cxnId="{BBBC3151-DA68-4F08-A050-B73EE40E55F0}">
      <dgm:prSet/>
      <dgm:spPr/>
      <dgm:t>
        <a:bodyPr/>
        <a:lstStyle/>
        <a:p>
          <a:endParaRPr lang="es-ES" sz="2000"/>
        </a:p>
      </dgm:t>
    </dgm:pt>
    <dgm:pt modelId="{769E5EDD-ED06-4328-8C3F-5F3E7783FDBB}">
      <dgm:prSet phldrT="[Texto]" custT="1"/>
      <dgm:spPr/>
      <dgm:t>
        <a:bodyPr/>
        <a:lstStyle/>
        <a:p>
          <a:r>
            <a:rPr lang="es-ES" sz="2400" dirty="0" smtClean="0"/>
            <a:t>Recolección</a:t>
          </a:r>
          <a:endParaRPr lang="es-ES" sz="2400" dirty="0"/>
        </a:p>
      </dgm:t>
    </dgm:pt>
    <dgm:pt modelId="{6CE4B790-63DF-47C0-9D05-02D888E6C5B1}" type="parTrans" cxnId="{637AACF8-18B6-4A26-8FAA-5AE1FCEB6817}">
      <dgm:prSet/>
      <dgm:spPr/>
      <dgm:t>
        <a:bodyPr/>
        <a:lstStyle/>
        <a:p>
          <a:endParaRPr lang="es-ES"/>
        </a:p>
      </dgm:t>
    </dgm:pt>
    <dgm:pt modelId="{7BDA3083-D14E-471A-A068-B2673F07F901}" type="sibTrans" cxnId="{637AACF8-18B6-4A26-8FAA-5AE1FCEB6817}">
      <dgm:prSet/>
      <dgm:spPr/>
      <dgm:t>
        <a:bodyPr/>
        <a:lstStyle/>
        <a:p>
          <a:endParaRPr lang="es-ES"/>
        </a:p>
      </dgm:t>
    </dgm:pt>
    <dgm:pt modelId="{F8DC834C-D2A4-4AEB-AB63-2AC3EA7F5645}">
      <dgm:prSet phldrT="[Texto]" custT="1"/>
      <dgm:spPr/>
      <dgm:t>
        <a:bodyPr/>
        <a:lstStyle/>
        <a:p>
          <a:r>
            <a:rPr lang="es-ES" sz="2400" dirty="0" smtClean="0"/>
            <a:t>Rellenos Sanitarios y/o Botaderos</a:t>
          </a:r>
          <a:endParaRPr lang="es-ES" sz="2400" dirty="0"/>
        </a:p>
      </dgm:t>
    </dgm:pt>
    <dgm:pt modelId="{333549A7-BA56-43AF-B703-5077A2FEEC88}" type="parTrans" cxnId="{0A5BBF7F-364F-41B6-A92A-9A64A4B16CAD}">
      <dgm:prSet/>
      <dgm:spPr/>
      <dgm:t>
        <a:bodyPr/>
        <a:lstStyle/>
        <a:p>
          <a:endParaRPr lang="es-ES"/>
        </a:p>
      </dgm:t>
    </dgm:pt>
    <dgm:pt modelId="{C28C934B-DE07-4DFC-904F-4722CA66144E}" type="sibTrans" cxnId="{0A5BBF7F-364F-41B6-A92A-9A64A4B16CAD}">
      <dgm:prSet/>
      <dgm:spPr/>
      <dgm:t>
        <a:bodyPr/>
        <a:lstStyle/>
        <a:p>
          <a:endParaRPr lang="es-ES"/>
        </a:p>
      </dgm:t>
    </dgm:pt>
    <dgm:pt modelId="{06F0FB00-0B40-4F4D-B3A8-B6CFE2AB5583}">
      <dgm:prSet phldrT="[Texto]" custT="1"/>
      <dgm:spPr/>
      <dgm:t>
        <a:bodyPr/>
        <a:lstStyle/>
        <a:p>
          <a:r>
            <a:rPr lang="es-ES" sz="2400" dirty="0" smtClean="0"/>
            <a:t>Cobro por el servicio</a:t>
          </a:r>
          <a:endParaRPr lang="es-ES" sz="2400" dirty="0"/>
        </a:p>
      </dgm:t>
    </dgm:pt>
    <dgm:pt modelId="{7518DB6E-1E76-42FB-9700-1C412EDB4C95}" type="parTrans" cxnId="{C4A22923-2E41-4754-B945-D96C04B79E05}">
      <dgm:prSet/>
      <dgm:spPr/>
      <dgm:t>
        <a:bodyPr/>
        <a:lstStyle/>
        <a:p>
          <a:endParaRPr lang="es-ES"/>
        </a:p>
      </dgm:t>
    </dgm:pt>
    <dgm:pt modelId="{FA8D28B6-C70F-4011-9120-DE791A1C9954}" type="sibTrans" cxnId="{C4A22923-2E41-4754-B945-D96C04B79E05}">
      <dgm:prSet/>
      <dgm:spPr/>
      <dgm:t>
        <a:bodyPr/>
        <a:lstStyle/>
        <a:p>
          <a:endParaRPr lang="es-ES"/>
        </a:p>
      </dgm:t>
    </dgm:pt>
    <dgm:pt modelId="{98A58B59-4964-4992-BA1F-66FECDA1848C}">
      <dgm:prSet phldrT="[Texto]" custT="1"/>
      <dgm:spPr/>
      <dgm:t>
        <a:bodyPr/>
        <a:lstStyle/>
        <a:p>
          <a:r>
            <a:rPr lang="es-ES" sz="2400" dirty="0" smtClean="0"/>
            <a:t>Residuos Sólidos Tratados</a:t>
          </a:r>
          <a:endParaRPr lang="es-ES" sz="2800" dirty="0"/>
        </a:p>
      </dgm:t>
    </dgm:pt>
    <dgm:pt modelId="{B7520301-6166-4D73-A892-00C78D829F7F}" type="parTrans" cxnId="{609FD7C4-32E4-4223-B0F5-A8A742A648F1}">
      <dgm:prSet/>
      <dgm:spPr/>
      <dgm:t>
        <a:bodyPr/>
        <a:lstStyle/>
        <a:p>
          <a:endParaRPr lang="es-ES"/>
        </a:p>
      </dgm:t>
    </dgm:pt>
    <dgm:pt modelId="{C13930E0-70B8-4DE5-A416-DDA75FCE5422}" type="sibTrans" cxnId="{609FD7C4-32E4-4223-B0F5-A8A742A648F1}">
      <dgm:prSet/>
      <dgm:spPr/>
      <dgm:t>
        <a:bodyPr/>
        <a:lstStyle/>
        <a:p>
          <a:endParaRPr lang="es-ES"/>
        </a:p>
      </dgm:t>
    </dgm:pt>
    <dgm:pt modelId="{3C59E827-4967-41F8-946E-2EF85E433617}" type="pres">
      <dgm:prSet presAssocID="{C518A8F3-51D5-4097-AB4A-EF5B18101D55}" presName="linear" presStyleCnt="0">
        <dgm:presLayoutVars>
          <dgm:dir/>
          <dgm:animLvl val="lvl"/>
          <dgm:resizeHandles val="exact"/>
        </dgm:presLayoutVars>
      </dgm:prSet>
      <dgm:spPr/>
      <dgm:t>
        <a:bodyPr/>
        <a:lstStyle/>
        <a:p>
          <a:endParaRPr lang="es-ES"/>
        </a:p>
      </dgm:t>
    </dgm:pt>
    <dgm:pt modelId="{FD4DA0C4-C8A5-44C3-8BD9-F8E79146F05C}" type="pres">
      <dgm:prSet presAssocID="{B82F4E7C-7C07-42FC-A1E0-FABCE1CA366A}" presName="parentLin" presStyleCnt="0"/>
      <dgm:spPr/>
    </dgm:pt>
    <dgm:pt modelId="{4225C725-B1F9-428B-9972-89615D4229D9}" type="pres">
      <dgm:prSet presAssocID="{B82F4E7C-7C07-42FC-A1E0-FABCE1CA366A}" presName="parentLeftMargin" presStyleLbl="node1" presStyleIdx="0" presStyleCnt="1"/>
      <dgm:spPr/>
      <dgm:t>
        <a:bodyPr/>
        <a:lstStyle/>
        <a:p>
          <a:endParaRPr lang="es-ES"/>
        </a:p>
      </dgm:t>
    </dgm:pt>
    <dgm:pt modelId="{50A41D44-1F9C-4C3B-8E28-2A2EBCB1052F}" type="pres">
      <dgm:prSet presAssocID="{B82F4E7C-7C07-42FC-A1E0-FABCE1CA366A}" presName="parentText" presStyleLbl="node1" presStyleIdx="0" presStyleCnt="1" custScaleX="108569" custScaleY="54679">
        <dgm:presLayoutVars>
          <dgm:chMax val="0"/>
          <dgm:bulletEnabled val="1"/>
        </dgm:presLayoutVars>
      </dgm:prSet>
      <dgm:spPr/>
      <dgm:t>
        <a:bodyPr/>
        <a:lstStyle/>
        <a:p>
          <a:endParaRPr lang="es-ES"/>
        </a:p>
      </dgm:t>
    </dgm:pt>
    <dgm:pt modelId="{32C69B6B-84FF-4C7F-A890-F5A43D20E052}" type="pres">
      <dgm:prSet presAssocID="{B82F4E7C-7C07-42FC-A1E0-FABCE1CA366A}" presName="negativeSpace" presStyleCnt="0"/>
      <dgm:spPr/>
    </dgm:pt>
    <dgm:pt modelId="{6F8FB90D-9F19-40FD-AADF-D370072200E3}" type="pres">
      <dgm:prSet presAssocID="{B82F4E7C-7C07-42FC-A1E0-FABCE1CA366A}" presName="childText" presStyleLbl="conFgAcc1" presStyleIdx="0" presStyleCnt="1" custScaleY="78688" custLinFactNeighborY="29268">
        <dgm:presLayoutVars>
          <dgm:bulletEnabled val="1"/>
        </dgm:presLayoutVars>
      </dgm:prSet>
      <dgm:spPr/>
      <dgm:t>
        <a:bodyPr/>
        <a:lstStyle/>
        <a:p>
          <a:endParaRPr lang="es-ES"/>
        </a:p>
      </dgm:t>
    </dgm:pt>
  </dgm:ptLst>
  <dgm:cxnLst>
    <dgm:cxn modelId="{BBBC3151-DA68-4F08-A050-B73EE40E55F0}" srcId="{C518A8F3-51D5-4097-AB4A-EF5B18101D55}" destId="{B82F4E7C-7C07-42FC-A1E0-FABCE1CA366A}" srcOrd="0" destOrd="0" parTransId="{13617965-3DB8-400E-869E-792530C591F8}" sibTransId="{9496D5BC-60A5-44F9-BB99-3B399C516E59}"/>
    <dgm:cxn modelId="{47CC06FF-BDD8-4C23-9A5D-AE94A023892D}" type="presOf" srcId="{B82F4E7C-7C07-42FC-A1E0-FABCE1CA366A}" destId="{4225C725-B1F9-428B-9972-89615D4229D9}" srcOrd="0" destOrd="0" presId="urn:microsoft.com/office/officeart/2005/8/layout/list1"/>
    <dgm:cxn modelId="{637AACF8-18B6-4A26-8FAA-5AE1FCEB6817}" srcId="{B82F4E7C-7C07-42FC-A1E0-FABCE1CA366A}" destId="{769E5EDD-ED06-4328-8C3F-5F3E7783FDBB}" srcOrd="0" destOrd="0" parTransId="{6CE4B790-63DF-47C0-9D05-02D888E6C5B1}" sibTransId="{7BDA3083-D14E-471A-A068-B2673F07F901}"/>
    <dgm:cxn modelId="{0DEB94B3-BC56-4D50-A53D-CF5CF7B0C76F}" type="presOf" srcId="{769E5EDD-ED06-4328-8C3F-5F3E7783FDBB}" destId="{6F8FB90D-9F19-40FD-AADF-D370072200E3}" srcOrd="0" destOrd="0" presId="urn:microsoft.com/office/officeart/2005/8/layout/list1"/>
    <dgm:cxn modelId="{C4A22923-2E41-4754-B945-D96C04B79E05}" srcId="{B82F4E7C-7C07-42FC-A1E0-FABCE1CA366A}" destId="{06F0FB00-0B40-4F4D-B3A8-B6CFE2AB5583}" srcOrd="2" destOrd="0" parTransId="{7518DB6E-1E76-42FB-9700-1C412EDB4C95}" sibTransId="{FA8D28B6-C70F-4011-9120-DE791A1C9954}"/>
    <dgm:cxn modelId="{EF933469-C8A2-4D98-A13F-45924B35DD58}" type="presOf" srcId="{B82F4E7C-7C07-42FC-A1E0-FABCE1CA366A}" destId="{50A41D44-1F9C-4C3B-8E28-2A2EBCB1052F}" srcOrd="1" destOrd="0" presId="urn:microsoft.com/office/officeart/2005/8/layout/list1"/>
    <dgm:cxn modelId="{609FD7C4-32E4-4223-B0F5-A8A742A648F1}" srcId="{B82F4E7C-7C07-42FC-A1E0-FABCE1CA366A}" destId="{98A58B59-4964-4992-BA1F-66FECDA1848C}" srcOrd="3" destOrd="0" parTransId="{B7520301-6166-4D73-A892-00C78D829F7F}" sibTransId="{C13930E0-70B8-4DE5-A416-DDA75FCE5422}"/>
    <dgm:cxn modelId="{B264CE23-C7CE-40B6-8A6A-FB27C88D5E8D}" type="presOf" srcId="{06F0FB00-0B40-4F4D-B3A8-B6CFE2AB5583}" destId="{6F8FB90D-9F19-40FD-AADF-D370072200E3}" srcOrd="0" destOrd="2" presId="urn:microsoft.com/office/officeart/2005/8/layout/list1"/>
    <dgm:cxn modelId="{0DEF009B-5FE4-4FA5-B0B6-29279B31CD22}" type="presOf" srcId="{98A58B59-4964-4992-BA1F-66FECDA1848C}" destId="{6F8FB90D-9F19-40FD-AADF-D370072200E3}" srcOrd="0" destOrd="3" presId="urn:microsoft.com/office/officeart/2005/8/layout/list1"/>
    <dgm:cxn modelId="{20F7B767-99B2-44B6-8D1A-488DE6044909}" type="presOf" srcId="{C518A8F3-51D5-4097-AB4A-EF5B18101D55}" destId="{3C59E827-4967-41F8-946E-2EF85E433617}" srcOrd="0" destOrd="0" presId="urn:microsoft.com/office/officeart/2005/8/layout/list1"/>
    <dgm:cxn modelId="{FDC7F56E-A183-43A1-ADEF-1CF86C54275E}" type="presOf" srcId="{F8DC834C-D2A4-4AEB-AB63-2AC3EA7F5645}" destId="{6F8FB90D-9F19-40FD-AADF-D370072200E3}" srcOrd="0" destOrd="1" presId="urn:microsoft.com/office/officeart/2005/8/layout/list1"/>
    <dgm:cxn modelId="{0A5BBF7F-364F-41B6-A92A-9A64A4B16CAD}" srcId="{B82F4E7C-7C07-42FC-A1E0-FABCE1CA366A}" destId="{F8DC834C-D2A4-4AEB-AB63-2AC3EA7F5645}" srcOrd="1" destOrd="0" parTransId="{333549A7-BA56-43AF-B703-5077A2FEEC88}" sibTransId="{C28C934B-DE07-4DFC-904F-4722CA66144E}"/>
    <dgm:cxn modelId="{9D9DFC04-600C-42CC-BFBD-997E34507512}" type="presParOf" srcId="{3C59E827-4967-41F8-946E-2EF85E433617}" destId="{FD4DA0C4-C8A5-44C3-8BD9-F8E79146F05C}" srcOrd="0" destOrd="0" presId="urn:microsoft.com/office/officeart/2005/8/layout/list1"/>
    <dgm:cxn modelId="{158A1E9A-8B91-4477-9D15-0450206BFE5B}" type="presParOf" srcId="{FD4DA0C4-C8A5-44C3-8BD9-F8E79146F05C}" destId="{4225C725-B1F9-428B-9972-89615D4229D9}" srcOrd="0" destOrd="0" presId="urn:microsoft.com/office/officeart/2005/8/layout/list1"/>
    <dgm:cxn modelId="{1CB1091A-7D55-4D42-BEE2-9A148F27AF72}" type="presParOf" srcId="{FD4DA0C4-C8A5-44C3-8BD9-F8E79146F05C}" destId="{50A41D44-1F9C-4C3B-8E28-2A2EBCB1052F}" srcOrd="1" destOrd="0" presId="urn:microsoft.com/office/officeart/2005/8/layout/list1"/>
    <dgm:cxn modelId="{8C9C6173-0AAB-4215-A13D-CFDA41D8F4B9}" type="presParOf" srcId="{3C59E827-4967-41F8-946E-2EF85E433617}" destId="{32C69B6B-84FF-4C7F-A890-F5A43D20E052}" srcOrd="1" destOrd="0" presId="urn:microsoft.com/office/officeart/2005/8/layout/list1"/>
    <dgm:cxn modelId="{214B4E87-23C2-4055-B6C5-3E5535C54D7B}" type="presParOf" srcId="{3C59E827-4967-41F8-946E-2EF85E433617}" destId="{6F8FB90D-9F19-40FD-AADF-D370072200E3}"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5.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3.1 ¿En el 2010 su jurisdicción realizó la recolección de residuos sólidos?</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A8857930-8123-4002-9073-6B23313C3719}" type="presOf" srcId="{2BD838C5-E4E5-439F-A6B0-70FEA28DAFB3}" destId="{1631217C-5ED5-4B1C-B392-8E656108BBE5}" srcOrd="0" destOrd="0" presId="urn:microsoft.com/office/officeart/2005/8/layout/hierarchy3"/>
    <dgm:cxn modelId="{2C2C34DD-773F-4AB4-9FC5-50D1683E3D22}" type="presOf" srcId="{BF1C05F6-258D-44F9-8A13-C6ACEB2C2BCE}" destId="{DCC80758-A73F-4461-9ECC-B52AC989B655}" srcOrd="0" destOrd="0" presId="urn:microsoft.com/office/officeart/2005/8/layout/hierarchy3"/>
    <dgm:cxn modelId="{3BB2395C-EB4C-4AAB-AB3E-8C60B73B010A}" type="presOf" srcId="{BF1DA995-C58A-4BA6-9389-F42F24EF667C}" destId="{737B95EF-39C2-4908-931F-6986C0EAA56E}" srcOrd="0" destOrd="0" presId="urn:microsoft.com/office/officeart/2005/8/layout/hierarchy3"/>
    <dgm:cxn modelId="{17EAA26E-BDB8-442B-AB8C-0B2BFEE8098E}" type="presOf" srcId="{302FFF11-C216-476F-9157-8E5F5C99D286}" destId="{F8CF0A32-929D-4587-BED3-B5A1AC9BBA2C}" srcOrd="0" destOrd="0" presId="urn:microsoft.com/office/officeart/2005/8/layout/hierarchy3"/>
    <dgm:cxn modelId="{C331CF65-2F62-48E4-9BD7-B36CA5058FA0}" type="presOf" srcId="{F1001774-7122-43E9-91B4-76CCED556E4B}" destId="{443909B6-1F14-46E3-A29B-435E7460F91A}" srcOrd="0" destOrd="0" presId="urn:microsoft.com/office/officeart/2005/8/layout/hierarchy3"/>
    <dgm:cxn modelId="{94335B89-8099-49C4-B9EA-43FA57578A49}" type="presOf" srcId="{5B02C08D-827A-4202-837B-7DDD255A159E}" destId="{6D2D3E7A-FD53-4D05-BD5F-E9FF649459D0}"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3CFF0613-6C2B-4C7F-A16F-9DDE79A116BB}" type="presOf" srcId="{BF1DA995-C58A-4BA6-9389-F42F24EF667C}" destId="{77B7E4D0-5C1D-4B00-878E-0E7D7EC6BC58}" srcOrd="1"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3D92AFFA-5FE2-48F7-AA2C-A6EFC9782FB1}" type="presParOf" srcId="{6D2D3E7A-FD53-4D05-BD5F-E9FF649459D0}" destId="{01D29541-9539-4282-93E4-312A805EB4ED}" srcOrd="0" destOrd="0" presId="urn:microsoft.com/office/officeart/2005/8/layout/hierarchy3"/>
    <dgm:cxn modelId="{EA14DE3E-03F5-4466-85D8-31CD09E09F57}" type="presParOf" srcId="{01D29541-9539-4282-93E4-312A805EB4ED}" destId="{2B913D81-BE68-41A7-B33B-E12EEE566D09}" srcOrd="0" destOrd="0" presId="urn:microsoft.com/office/officeart/2005/8/layout/hierarchy3"/>
    <dgm:cxn modelId="{46D567C3-60C1-4AE5-A2A4-EE1CCC67642E}" type="presParOf" srcId="{2B913D81-BE68-41A7-B33B-E12EEE566D09}" destId="{737B95EF-39C2-4908-931F-6986C0EAA56E}" srcOrd="0" destOrd="0" presId="urn:microsoft.com/office/officeart/2005/8/layout/hierarchy3"/>
    <dgm:cxn modelId="{F3DF075D-A952-4B2C-912F-393E5EBC4C79}" type="presParOf" srcId="{2B913D81-BE68-41A7-B33B-E12EEE566D09}" destId="{77B7E4D0-5C1D-4B00-878E-0E7D7EC6BC58}" srcOrd="1" destOrd="0" presId="urn:microsoft.com/office/officeart/2005/8/layout/hierarchy3"/>
    <dgm:cxn modelId="{18A32435-6793-4114-9047-D624D97779CD}" type="presParOf" srcId="{01D29541-9539-4282-93E4-312A805EB4ED}" destId="{DB42885D-EA3A-45A2-B742-60A77B72BE9B}" srcOrd="1" destOrd="0" presId="urn:microsoft.com/office/officeart/2005/8/layout/hierarchy3"/>
    <dgm:cxn modelId="{B8B9BE9F-E369-48F4-8806-F75E75F1A2F5}" type="presParOf" srcId="{DB42885D-EA3A-45A2-B742-60A77B72BE9B}" destId="{F8CF0A32-929D-4587-BED3-B5A1AC9BBA2C}" srcOrd="0" destOrd="0" presId="urn:microsoft.com/office/officeart/2005/8/layout/hierarchy3"/>
    <dgm:cxn modelId="{D098CECA-6C17-48C5-A429-B79DC33EAEE4}" type="presParOf" srcId="{DB42885D-EA3A-45A2-B742-60A77B72BE9B}" destId="{DCC80758-A73F-4461-9ECC-B52AC989B655}" srcOrd="1" destOrd="0" presId="urn:microsoft.com/office/officeart/2005/8/layout/hierarchy3"/>
    <dgm:cxn modelId="{4C149219-31B8-438D-B185-1C1EB1C9CF1D}" type="presParOf" srcId="{DB42885D-EA3A-45A2-B742-60A77B72BE9B}" destId="{443909B6-1F14-46E3-A29B-435E7460F91A}" srcOrd="2" destOrd="0" presId="urn:microsoft.com/office/officeart/2005/8/layout/hierarchy3"/>
    <dgm:cxn modelId="{1D87F8C2-7BAF-4A2A-A3E2-FFA1FF72E41F}"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16.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3.1.1 ¿La recolección fue diferenciada?</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96446"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0618715A-A70F-4A24-8C95-680CCA6B98DB}"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5DA94888-4D1D-4901-8784-CFEC6252C0D9}" type="presOf" srcId="{808ABD10-F9CD-4FE2-82B6-88F29088343E}" destId="{AA45214C-D59F-409E-878F-D68C26362DDB}" srcOrd="0" destOrd="0" presId="urn:microsoft.com/office/officeart/2005/8/layout/hProcess6"/>
    <dgm:cxn modelId="{67726E6D-A447-4DE0-98A7-390AC8D7A972}" type="presOf" srcId="{0DF285F4-7ACB-4462-8B41-11A5ACD3F86F}" destId="{3DA51711-1E74-4B4C-9B4F-35B7FC960450}" srcOrd="1" destOrd="0" presId="urn:microsoft.com/office/officeart/2005/8/layout/hProcess6"/>
    <dgm:cxn modelId="{AD4F4ABD-14E6-4BEA-AABD-F825E73ED126}" type="presOf" srcId="{0B3DBDB4-FF70-4060-A0AB-65703C1C2AF3}" destId="{8DC747D4-0D1A-4758-A136-A34F5DB3BCEB}" srcOrd="0" destOrd="0" presId="urn:microsoft.com/office/officeart/2005/8/layout/hProcess6"/>
    <dgm:cxn modelId="{3E42EB04-85AD-4EB9-8D5E-239E6A2880FB}" type="presParOf" srcId="{AA45214C-D59F-409E-878F-D68C26362DDB}" destId="{16B66B71-8615-4F46-9B57-067FE7858F00}" srcOrd="0" destOrd="0" presId="urn:microsoft.com/office/officeart/2005/8/layout/hProcess6"/>
    <dgm:cxn modelId="{4474A16A-8657-414C-A006-8E195112533C}" type="presParOf" srcId="{16B66B71-8615-4F46-9B57-067FE7858F00}" destId="{A462CE50-2922-4713-8DB8-BABDA5414A9C}" srcOrd="0" destOrd="0" presId="urn:microsoft.com/office/officeart/2005/8/layout/hProcess6"/>
    <dgm:cxn modelId="{3E44DDA0-5C6F-4338-B359-4760E8CAB781}" type="presParOf" srcId="{16B66B71-8615-4F46-9B57-067FE7858F00}" destId="{32CDD81E-8F95-4FAE-8809-9DCA4E89540C}" srcOrd="1" destOrd="0" presId="urn:microsoft.com/office/officeart/2005/8/layout/hProcess6"/>
    <dgm:cxn modelId="{925A9821-A119-4134-87A1-55D3D3ED4A8B}" type="presParOf" srcId="{16B66B71-8615-4F46-9B57-067FE7858F00}" destId="{3DA51711-1E74-4B4C-9B4F-35B7FC960450}" srcOrd="2" destOrd="0" presId="urn:microsoft.com/office/officeart/2005/8/layout/hProcess6"/>
    <dgm:cxn modelId="{FE04F187-3503-4146-8D51-9FD871A6347F}"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17.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3.2</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4B2A6F52-5899-46FC-ACCE-C478D9EA6350}" type="presOf" srcId="{0B3DBDB4-FF70-4060-A0AB-65703C1C2AF3}" destId="{8DC747D4-0D1A-4758-A136-A34F5DB3BCEB}" srcOrd="0" destOrd="0" presId="urn:microsoft.com/office/officeart/2005/8/layout/hProcess6"/>
    <dgm:cxn modelId="{33BB1E85-B8E4-4D2D-9D72-ABAA6EB6FE33}" type="presOf" srcId="{0DF285F4-7ACB-4462-8B41-11A5ACD3F86F}" destId="{32CDD81E-8F95-4FAE-8809-9DCA4E89540C}" srcOrd="0" destOrd="0" presId="urn:microsoft.com/office/officeart/2005/8/layout/hProcess6"/>
    <dgm:cxn modelId="{0CEBA253-3E30-450C-871C-6E05954FF4ED}" type="presOf" srcId="{0DF285F4-7ACB-4462-8B41-11A5ACD3F86F}" destId="{3DA51711-1E74-4B4C-9B4F-35B7FC960450}" srcOrd="1" destOrd="0" presId="urn:microsoft.com/office/officeart/2005/8/layout/hProcess6"/>
    <dgm:cxn modelId="{CE4F02B6-C34F-4135-906D-B168F6F2A011}" type="presOf" srcId="{808ABD10-F9CD-4FE2-82B6-88F29088343E}" destId="{AA45214C-D59F-409E-878F-D68C26362DDB}" srcOrd="0" destOrd="0" presId="urn:microsoft.com/office/officeart/2005/8/layout/hProcess6"/>
    <dgm:cxn modelId="{A6E476EF-1E0E-471B-ACF3-0AE8B7FCF5DE}" type="presParOf" srcId="{AA45214C-D59F-409E-878F-D68C26362DDB}" destId="{16B66B71-8615-4F46-9B57-067FE7858F00}" srcOrd="0" destOrd="0" presId="urn:microsoft.com/office/officeart/2005/8/layout/hProcess6"/>
    <dgm:cxn modelId="{C57FC50A-6798-42ED-BF7E-A852376DA522}" type="presParOf" srcId="{16B66B71-8615-4F46-9B57-067FE7858F00}" destId="{A462CE50-2922-4713-8DB8-BABDA5414A9C}" srcOrd="0" destOrd="0" presId="urn:microsoft.com/office/officeart/2005/8/layout/hProcess6"/>
    <dgm:cxn modelId="{AA64099A-AC80-4A8A-9C37-BF6A5135D94F}" type="presParOf" srcId="{16B66B71-8615-4F46-9B57-067FE7858F00}" destId="{32CDD81E-8F95-4FAE-8809-9DCA4E89540C}" srcOrd="1" destOrd="0" presId="urn:microsoft.com/office/officeart/2005/8/layout/hProcess6"/>
    <dgm:cxn modelId="{3C55C82A-F2D9-4C7D-9FA4-D21F4F22EA23}" type="presParOf" srcId="{16B66B71-8615-4F46-9B57-067FE7858F00}" destId="{3DA51711-1E74-4B4C-9B4F-35B7FC960450}" srcOrd="2" destOrd="0" presId="urn:microsoft.com/office/officeart/2005/8/layout/hProcess6"/>
    <dgm:cxn modelId="{23B3B29A-E50A-4F0B-9E86-BB72F54B39D8}"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18.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Residuo orgánico</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EFD1308F-7B9A-4EE3-8E75-51E76F3D14ED}">
      <dgm:prSet/>
      <dgm:spPr/>
      <dgm:t>
        <a:bodyPr/>
        <a:lstStyle/>
        <a:p>
          <a:r>
            <a:rPr lang="es-ES" dirty="0" smtClean="0"/>
            <a:t>Residuo inorgánico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0BA25A92-3111-4F3D-BBE6-6C74592623C8}">
      <dgm:prSet/>
      <dgm:spPr/>
      <dgm:t>
        <a:bodyPr/>
        <a:lstStyle/>
        <a:p>
          <a:r>
            <a:rPr lang="es-ES" dirty="0" smtClean="0"/>
            <a:t>Residuos peligroso</a:t>
          </a:r>
          <a:endParaRPr lang="es-ES" dirty="0"/>
        </a:p>
      </dgm:t>
    </dgm:pt>
    <dgm:pt modelId="{C418D646-4AC6-480E-BA0A-BC694A6B8C5C}" type="parTrans" cxnId="{3ADE6D6B-BDFD-4447-9E98-E91950F097C9}">
      <dgm:prSet/>
      <dgm:spPr/>
      <dgm:t>
        <a:bodyPr/>
        <a:lstStyle/>
        <a:p>
          <a:endParaRPr lang="es-ES"/>
        </a:p>
      </dgm:t>
    </dgm:pt>
    <dgm:pt modelId="{3D3384AC-F9C7-4EE4-9ECE-D3A890EED4CF}" type="sibTrans" cxnId="{3ADE6D6B-BDFD-4447-9E98-E91950F097C9}">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3">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pt>
    <dgm:pt modelId="{A38AC14E-DEDD-4DF3-82C5-4A9CAF3C77EA}" type="pres">
      <dgm:prSet presAssocID="{EFD1308F-7B9A-4EE3-8E75-51E76F3D14ED}" presName="parentText" presStyleLbl="node1" presStyleIdx="1" presStyleCnt="3">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pt>
    <dgm:pt modelId="{44FD8527-E31F-4F93-AE71-6867801F3C37}" type="pres">
      <dgm:prSet presAssocID="{0BA25A92-3111-4F3D-BBE6-6C74592623C8}" presName="parentText" presStyleLbl="node1" presStyleIdx="2" presStyleCnt="3">
        <dgm:presLayoutVars>
          <dgm:chMax val="0"/>
          <dgm:bulletEnabled val="1"/>
        </dgm:presLayoutVars>
      </dgm:prSet>
      <dgm:spPr/>
      <dgm:t>
        <a:bodyPr/>
        <a:lstStyle/>
        <a:p>
          <a:endParaRPr lang="es-ES"/>
        </a:p>
      </dgm:t>
    </dgm:pt>
  </dgm:ptLst>
  <dgm:cxnLst>
    <dgm:cxn modelId="{18DA9045-FACC-49E5-8B95-F7714383BDE0}" type="presOf" srcId="{0BA25A92-3111-4F3D-BBE6-6C74592623C8}" destId="{44FD8527-E31F-4F93-AE71-6867801F3C37}" srcOrd="0" destOrd="0" presId="urn:microsoft.com/office/officeart/2005/8/layout/vList2"/>
    <dgm:cxn modelId="{D5CE8354-6EC4-4286-B685-E1E29A211C38}" type="presOf" srcId="{7E7C9AD2-654A-4D14-B669-7E61EF5F8A0F}" destId="{C677381B-A5C1-41F6-B396-CB6C41AE0424}"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3ADE6D6B-BDFD-4447-9E98-E91950F097C9}" srcId="{7E7C9AD2-654A-4D14-B669-7E61EF5F8A0F}" destId="{0BA25A92-3111-4F3D-BBE6-6C74592623C8}" srcOrd="2" destOrd="0" parTransId="{C418D646-4AC6-480E-BA0A-BC694A6B8C5C}" sibTransId="{3D3384AC-F9C7-4EE4-9ECE-D3A890EED4CF}"/>
    <dgm:cxn modelId="{6129A88B-AAF8-48DE-8F02-37D6D2165DCB}" type="presOf" srcId="{A8EE9859-16E1-4BA9-9B62-585504EBDCD3}" destId="{FF5D105F-36E6-4EC7-A2E1-036C768D782A}" srcOrd="0" destOrd="0" presId="urn:microsoft.com/office/officeart/2005/8/layout/vList2"/>
    <dgm:cxn modelId="{6EE8168C-42CB-4AE6-8BF0-7CB606265A40}" type="presOf" srcId="{EFD1308F-7B9A-4EE3-8E75-51E76F3D14ED}" destId="{A38AC14E-DEDD-4DF3-82C5-4A9CAF3C77EA}" srcOrd="0" destOrd="0" presId="urn:microsoft.com/office/officeart/2005/8/layout/vList2"/>
    <dgm:cxn modelId="{729E6FD2-9BA3-42C1-A0C5-22650198C334}" type="presParOf" srcId="{C677381B-A5C1-41F6-B396-CB6C41AE0424}" destId="{FF5D105F-36E6-4EC7-A2E1-036C768D782A}" srcOrd="0" destOrd="0" presId="urn:microsoft.com/office/officeart/2005/8/layout/vList2"/>
    <dgm:cxn modelId="{5C9D934E-50D3-45B2-9FEE-EE604B7BEA02}" type="presParOf" srcId="{C677381B-A5C1-41F6-B396-CB6C41AE0424}" destId="{15921830-13BB-47A8-B9B3-1E4E402058EE}" srcOrd="1" destOrd="0" presId="urn:microsoft.com/office/officeart/2005/8/layout/vList2"/>
    <dgm:cxn modelId="{0CD5EE0B-C9CD-4380-8FB4-9748EB9C8C1A}" type="presParOf" srcId="{C677381B-A5C1-41F6-B396-CB6C41AE0424}" destId="{A38AC14E-DEDD-4DF3-82C5-4A9CAF3C77EA}" srcOrd="2" destOrd="0" presId="urn:microsoft.com/office/officeart/2005/8/layout/vList2"/>
    <dgm:cxn modelId="{DB52E960-2289-4608-ADEF-D93E354BFA2F}" type="presParOf" srcId="{C677381B-A5C1-41F6-B396-CB6C41AE0424}" destId="{28664981-1DA9-4914-8ABE-64E8BDCD9EA3}" srcOrd="3" destOrd="0" presId="urn:microsoft.com/office/officeart/2005/8/layout/vList2"/>
    <dgm:cxn modelId="{0BA6C92A-9F89-4828-9097-DD15225D26B4}" type="presParOf" srcId="{C677381B-A5C1-41F6-B396-CB6C41AE0424}" destId="{44FD8527-E31F-4F93-AE71-6867801F3C37}" srcOrd="4"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19.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Recolección de residuos sólidos: </a:t>
          </a:r>
          <a:r>
            <a:rPr lang="es-ES" dirty="0" smtClean="0"/>
            <a:t>recogida y transporte de residuos hasta su lugar de tratamiento o descarga por parte de servicios municipales o instituciones semejantes, corporaciones públicas o privadas, empresas especializadas o la administración pública general.</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31915">
        <dgm:presLayoutVars>
          <dgm:bulletEnabled val="1"/>
        </dgm:presLayoutVars>
      </dgm:prSet>
      <dgm:spPr/>
      <dgm:t>
        <a:bodyPr/>
        <a:lstStyle/>
        <a:p>
          <a:endParaRPr lang="es-ES"/>
        </a:p>
      </dgm:t>
    </dgm:pt>
  </dgm:ptLst>
  <dgm:cxnLst>
    <dgm:cxn modelId="{8E5C8726-2F92-417E-B82A-2C5B9B296AD5}" type="presOf" srcId="{BE0F52E0-1719-4CD4-92A1-670F828A3CD7}" destId="{45982240-1EBE-46D2-96BC-9C4FD85C3166}" srcOrd="0" destOrd="0" presId="urn:microsoft.com/office/officeart/2005/8/layout/default"/>
    <dgm:cxn modelId="{885ADA65-6F2C-4CA7-80F0-2A48FBBE86C4}"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CC694E68-2DD2-428F-B648-28B5331FBA8E}"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4"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Tecnologías limpias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3DAD96A4-2B7B-4860-904F-20A7ECA8BBDB}" type="presOf" srcId="{9ADD2046-B870-45CF-BCFE-BA4EAFB6CEFC}" destId="{951A3701-05CE-452A-9957-42CF8F4C103C}" srcOrd="0" destOrd="0" presId="urn:microsoft.com/office/officeart/2005/8/layout/cycle2"/>
    <dgm:cxn modelId="{AFC50F9F-538F-4B8F-A059-F50AACF1956E}"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578AE6D0-B86C-47C1-AF9F-6C3B94F6B0DE}"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120.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8D93F06A-5183-41B3-B5BC-40E00C6FB874}" type="presOf" srcId="{5CABE8D2-6F81-457A-86E7-9E6A60FB17EE}" destId="{E482CBDD-0F54-4976-844F-5A9468BAC9ED}" srcOrd="0" destOrd="0" presId="urn:microsoft.com/office/officeart/2005/8/layout/default"/>
    <dgm:cxn modelId="{E5204E5D-0B6D-4A0A-A5E8-13180DCFF9CD}" type="presOf" srcId="{CA542B77-1252-4F72-BD4D-5614E7A9DFB7}" destId="{FCA3C225-83D5-404A-ACA7-2C6639494E05}" srcOrd="0" destOrd="0" presId="urn:microsoft.com/office/officeart/2005/8/layout/default"/>
    <dgm:cxn modelId="{F28CABD1-734C-4DD0-9966-11AE057587CB}"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121.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5F4F785B-ECAE-4ADD-BC4B-8BD7E500A249}" type="presOf" srcId="{485B87C8-0FD3-41D1-8F0B-254DE0C1DBA9}" destId="{C34CD4B2-FD43-4DA7-8D8E-C7AE448579FE}" srcOrd="0" destOrd="0" presId="urn:microsoft.com/office/officeart/2005/8/layout/default"/>
    <dgm:cxn modelId="{F5CC3DEC-1CBA-46F6-8228-E16E128CADBF}" type="presOf" srcId="{7E7C9AD2-654A-4D14-B669-7E61EF5F8A0F}" destId="{3B55D0B4-65F7-470F-AAF8-F60D27CE741D}" srcOrd="0" destOrd="0" presId="urn:microsoft.com/office/officeart/2005/8/layout/default"/>
    <dgm:cxn modelId="{D2B41436-88B5-4147-A234-5C9D364E9592}"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22.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3.2- ¿En su jurisdicción clasificó los residuos sólidos recolectados en el 2010?</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D04FF08A-F3A4-4903-9539-F5E184FC4361}" type="presOf" srcId="{BF1DA995-C58A-4BA6-9389-F42F24EF667C}" destId="{737B95EF-39C2-4908-931F-6986C0EAA56E}" srcOrd="0" destOrd="0" presId="urn:microsoft.com/office/officeart/2005/8/layout/hierarchy3"/>
    <dgm:cxn modelId="{D19D94D7-5712-43E8-AAE8-E69837312DAC}" type="presOf" srcId="{BF1DA995-C58A-4BA6-9389-F42F24EF667C}" destId="{77B7E4D0-5C1D-4B00-878E-0E7D7EC6BC58}" srcOrd="1" destOrd="0" presId="urn:microsoft.com/office/officeart/2005/8/layout/hierarchy3"/>
    <dgm:cxn modelId="{89040455-BB77-45E3-8ADE-684737FF29A9}" type="presOf" srcId="{BF1C05F6-258D-44F9-8A13-C6ACEB2C2BCE}" destId="{DCC80758-A73F-4461-9ECC-B52AC989B655}" srcOrd="0" destOrd="0" presId="urn:microsoft.com/office/officeart/2005/8/layout/hierarchy3"/>
    <dgm:cxn modelId="{8571EA70-3B73-4535-8899-66F58BF1FC67}" type="presOf" srcId="{5B02C08D-827A-4202-837B-7DDD255A159E}" destId="{6D2D3E7A-FD53-4D05-BD5F-E9FF649459D0}" srcOrd="0" destOrd="0" presId="urn:microsoft.com/office/officeart/2005/8/layout/hierarchy3"/>
    <dgm:cxn modelId="{EEF39DF8-4F07-4912-9852-CA55810FCCD8}" type="presOf" srcId="{2BD838C5-E4E5-439F-A6B0-70FEA28DAFB3}" destId="{1631217C-5ED5-4B1C-B392-8E656108BBE5}"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9CE244EF-F8C3-4995-956D-9B71ACA70EDE}" type="presOf" srcId="{F1001774-7122-43E9-91B4-76CCED556E4B}" destId="{443909B6-1F14-46E3-A29B-435E7460F91A}"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4D464C79-C376-49B2-ACBE-F704B0F3AD06}" type="presOf" srcId="{302FFF11-C216-476F-9157-8E5F5C99D286}" destId="{F8CF0A32-929D-4587-BED3-B5A1AC9BBA2C}"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9D3A9376-A5C8-4E6C-828F-79896796DBEE}" type="presParOf" srcId="{6D2D3E7A-FD53-4D05-BD5F-E9FF649459D0}" destId="{01D29541-9539-4282-93E4-312A805EB4ED}" srcOrd="0" destOrd="0" presId="urn:microsoft.com/office/officeart/2005/8/layout/hierarchy3"/>
    <dgm:cxn modelId="{B7C42367-9A01-4D6B-957D-8A9B1C969782}" type="presParOf" srcId="{01D29541-9539-4282-93E4-312A805EB4ED}" destId="{2B913D81-BE68-41A7-B33B-E12EEE566D09}" srcOrd="0" destOrd="0" presId="urn:microsoft.com/office/officeart/2005/8/layout/hierarchy3"/>
    <dgm:cxn modelId="{7336FE83-5214-460A-BFDE-94DD4C4B9C72}" type="presParOf" srcId="{2B913D81-BE68-41A7-B33B-E12EEE566D09}" destId="{737B95EF-39C2-4908-931F-6986C0EAA56E}" srcOrd="0" destOrd="0" presId="urn:microsoft.com/office/officeart/2005/8/layout/hierarchy3"/>
    <dgm:cxn modelId="{B8201CE0-3494-4288-919E-4C19C9CDFBBB}" type="presParOf" srcId="{2B913D81-BE68-41A7-B33B-E12EEE566D09}" destId="{77B7E4D0-5C1D-4B00-878E-0E7D7EC6BC58}" srcOrd="1" destOrd="0" presId="urn:microsoft.com/office/officeart/2005/8/layout/hierarchy3"/>
    <dgm:cxn modelId="{51770A50-D4DE-4DFD-A548-D508AF1FF3B5}" type="presParOf" srcId="{01D29541-9539-4282-93E4-312A805EB4ED}" destId="{DB42885D-EA3A-45A2-B742-60A77B72BE9B}" srcOrd="1" destOrd="0" presId="urn:microsoft.com/office/officeart/2005/8/layout/hierarchy3"/>
    <dgm:cxn modelId="{0FA7E24D-F647-4EE0-8237-ADA1B6F484E5}" type="presParOf" srcId="{DB42885D-EA3A-45A2-B742-60A77B72BE9B}" destId="{F8CF0A32-929D-4587-BED3-B5A1AC9BBA2C}" srcOrd="0" destOrd="0" presId="urn:microsoft.com/office/officeart/2005/8/layout/hierarchy3"/>
    <dgm:cxn modelId="{6663C5E8-194C-431B-A972-621198D193DC}" type="presParOf" srcId="{DB42885D-EA3A-45A2-B742-60A77B72BE9B}" destId="{DCC80758-A73F-4461-9ECC-B52AC989B655}" srcOrd="1" destOrd="0" presId="urn:microsoft.com/office/officeart/2005/8/layout/hierarchy3"/>
    <dgm:cxn modelId="{2907FC7C-1864-4BC1-85BB-20B03723D6E9}" type="presParOf" srcId="{DB42885D-EA3A-45A2-B742-60A77B72BE9B}" destId="{443909B6-1F14-46E3-A29B-435E7460F91A}" srcOrd="2" destOrd="0" presId="urn:microsoft.com/office/officeart/2005/8/layout/hierarchy3"/>
    <dgm:cxn modelId="{1DC31AE3-2260-4DAD-A2D1-178C5D3B4B65}"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3.2.1 Especifique en toneladas</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4FCA64DC-9390-4846-AABE-2C52AFADB5A3}">
      <dgm:prSet phldrT="[Texto]"/>
      <dgm:spPr/>
      <dgm:t>
        <a:bodyPr/>
        <a:lstStyle/>
        <a:p>
          <a:r>
            <a:rPr lang="es-ES" dirty="0" smtClean="0"/>
            <a:t>3.2.2 Especifique el total de residuos en toneladas</a:t>
          </a:r>
          <a:endParaRPr lang="es-ES" dirty="0"/>
        </a:p>
      </dgm:t>
    </dgm:pt>
    <dgm:pt modelId="{D5EAB368-87E1-4453-B235-DF0C3B19BE5C}" type="parTrans" cxnId="{2A379D23-BACC-4689-B14D-588F80268EBC}">
      <dgm:prSet/>
      <dgm:spPr/>
      <dgm:t>
        <a:bodyPr/>
        <a:lstStyle/>
        <a:p>
          <a:endParaRPr lang="es-ES"/>
        </a:p>
      </dgm:t>
    </dgm:pt>
    <dgm:pt modelId="{4A68C337-CC42-4FC3-8E04-B05A943CE421}" type="sibTrans" cxnId="{2A379D23-BACC-4689-B14D-588F80268EBC}">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F00304F3-8A52-4637-929A-029505F68275}" type="presOf" srcId="{0B3DBDB4-FF70-4060-A0AB-65703C1C2AF3}" destId="{8DC747D4-0D1A-4758-A136-A34F5DB3BCEB}" srcOrd="0" destOrd="0" presId="urn:microsoft.com/office/officeart/2005/8/layout/hProcess6"/>
    <dgm:cxn modelId="{B900473B-A995-48DB-BE66-E315D3FF16DA}" type="presOf" srcId="{4FCA64DC-9390-4846-AABE-2C52AFADB5A3}" destId="{32CDD81E-8F95-4FAE-8809-9DCA4E89540C}" srcOrd="0" destOrd="1"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D4CB97BE-ABB2-4B91-B6B8-98F0E4E784FF}"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81C1CE25-EFC8-4712-AA34-83D5D68E14F5}" type="presOf" srcId="{4FCA64DC-9390-4846-AABE-2C52AFADB5A3}" destId="{3DA51711-1E74-4B4C-9B4F-35B7FC960450}" srcOrd="1" destOrd="1" presId="urn:microsoft.com/office/officeart/2005/8/layout/hProcess6"/>
    <dgm:cxn modelId="{F333D960-224F-4FDC-B2EA-9491CD02A225}" type="presOf" srcId="{0DF285F4-7ACB-4462-8B41-11A5ACD3F86F}" destId="{3DA51711-1E74-4B4C-9B4F-35B7FC960450}" srcOrd="1" destOrd="0" presId="urn:microsoft.com/office/officeart/2005/8/layout/hProcess6"/>
    <dgm:cxn modelId="{3E5B7EFD-0674-4E71-AAF3-D4504C8367EA}" type="presOf" srcId="{0DF285F4-7ACB-4462-8B41-11A5ACD3F86F}" destId="{32CDD81E-8F95-4FAE-8809-9DCA4E89540C}" srcOrd="0" destOrd="0" presId="urn:microsoft.com/office/officeart/2005/8/layout/hProcess6"/>
    <dgm:cxn modelId="{2A379D23-BACC-4689-B14D-588F80268EBC}" srcId="{0B3DBDB4-FF70-4060-A0AB-65703C1C2AF3}" destId="{4FCA64DC-9390-4846-AABE-2C52AFADB5A3}" srcOrd="1" destOrd="0" parTransId="{D5EAB368-87E1-4453-B235-DF0C3B19BE5C}" sibTransId="{4A68C337-CC42-4FC3-8E04-B05A943CE421}"/>
    <dgm:cxn modelId="{851D60B7-C3D6-49E1-B19A-D3EAB3A2BAEA}" type="presParOf" srcId="{AA45214C-D59F-409E-878F-D68C26362DDB}" destId="{16B66B71-8615-4F46-9B57-067FE7858F00}" srcOrd="0" destOrd="0" presId="urn:microsoft.com/office/officeart/2005/8/layout/hProcess6"/>
    <dgm:cxn modelId="{C71B5CD2-CDE1-4126-AA0E-5D1A49812F04}" type="presParOf" srcId="{16B66B71-8615-4F46-9B57-067FE7858F00}" destId="{A462CE50-2922-4713-8DB8-BABDA5414A9C}" srcOrd="0" destOrd="0" presId="urn:microsoft.com/office/officeart/2005/8/layout/hProcess6"/>
    <dgm:cxn modelId="{05AD8E74-B2D2-4E7B-93CE-8C5E18879A66}" type="presParOf" srcId="{16B66B71-8615-4F46-9B57-067FE7858F00}" destId="{32CDD81E-8F95-4FAE-8809-9DCA4E89540C}" srcOrd="1" destOrd="0" presId="urn:microsoft.com/office/officeart/2005/8/layout/hProcess6"/>
    <dgm:cxn modelId="{50D0E685-29FB-4CB0-A8FE-A70124FD964E}" type="presParOf" srcId="{16B66B71-8615-4F46-9B57-067FE7858F00}" destId="{3DA51711-1E74-4B4C-9B4F-35B7FC960450}" srcOrd="2" destOrd="0" presId="urn:microsoft.com/office/officeart/2005/8/layout/hProcess6"/>
    <dgm:cxn modelId="{51F5703B-D4FE-4442-B2C6-9070BD891CC5}"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24.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3.3</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AB345F81-4357-4F1B-9D1C-C644B69F2088}"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BD3FA341-D0B8-4348-BE62-A8963FB48300}" type="presOf" srcId="{0B3DBDB4-FF70-4060-A0AB-65703C1C2AF3}" destId="{8DC747D4-0D1A-4758-A136-A34F5DB3BCEB}" srcOrd="0" destOrd="0" presId="urn:microsoft.com/office/officeart/2005/8/layout/hProcess6"/>
    <dgm:cxn modelId="{8AA87C56-1199-4259-9B94-31C3B5849BDF}" type="presOf" srcId="{0DF285F4-7ACB-4462-8B41-11A5ACD3F86F}" destId="{3DA51711-1E74-4B4C-9B4F-35B7FC960450}" srcOrd="1" destOrd="0" presId="urn:microsoft.com/office/officeart/2005/8/layout/hProcess6"/>
    <dgm:cxn modelId="{754426E3-D7DD-4D84-81DA-4E86332756A7}" type="presOf" srcId="{0DF285F4-7ACB-4462-8B41-11A5ACD3F86F}" destId="{32CDD81E-8F95-4FAE-8809-9DCA4E89540C}" srcOrd="0" destOrd="0" presId="urn:microsoft.com/office/officeart/2005/8/layout/hProcess6"/>
    <dgm:cxn modelId="{46A46F24-2EF5-4271-B70E-A68602DD9CC6}" type="presParOf" srcId="{AA45214C-D59F-409E-878F-D68C26362DDB}" destId="{16B66B71-8615-4F46-9B57-067FE7858F00}" srcOrd="0" destOrd="0" presId="urn:microsoft.com/office/officeart/2005/8/layout/hProcess6"/>
    <dgm:cxn modelId="{CDF7C6A8-5D19-4BD8-A351-A9B1A26F73B8}" type="presParOf" srcId="{16B66B71-8615-4F46-9B57-067FE7858F00}" destId="{A462CE50-2922-4713-8DB8-BABDA5414A9C}" srcOrd="0" destOrd="0" presId="urn:microsoft.com/office/officeart/2005/8/layout/hProcess6"/>
    <dgm:cxn modelId="{60E608B7-D4A4-4533-86A3-50879BB7E8A9}" type="presParOf" srcId="{16B66B71-8615-4F46-9B57-067FE7858F00}" destId="{32CDD81E-8F95-4FAE-8809-9DCA4E89540C}" srcOrd="1" destOrd="0" presId="urn:microsoft.com/office/officeart/2005/8/layout/hProcess6"/>
    <dgm:cxn modelId="{0F000625-B6D2-454F-A7A2-1D53B3536659}" type="presParOf" srcId="{16B66B71-8615-4F46-9B57-067FE7858F00}" destId="{3DA51711-1E74-4B4C-9B4F-35B7FC960450}" srcOrd="2" destOrd="0" presId="urn:microsoft.com/office/officeart/2005/8/layout/hProcess6"/>
    <dgm:cxn modelId="{5EAA3EFD-585D-4BD8-9644-6529DB9D2524}"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25.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Conservación ambiental: </a:t>
          </a:r>
          <a:r>
            <a:rPr lang="es-ES" dirty="0" smtClean="0"/>
            <a:t>gestión de la utilización de los organismos o ecosistemas por el ser humano para asegurar un uso sostenible de los mismos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31915">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7E03C38D-6D38-4984-845F-65D92DEBBD8C}" type="presOf" srcId="{BE0F52E0-1719-4CD4-92A1-670F828A3CD7}" destId="{45982240-1EBE-46D2-96BC-9C4FD85C3166}" srcOrd="0" destOrd="0" presId="urn:microsoft.com/office/officeart/2005/8/layout/default"/>
    <dgm:cxn modelId="{7F8748F9-AF2E-4A47-8277-61FD768DCBCC}" type="presOf" srcId="{74071A24-F796-4AD4-A515-24A27D17C3B4}" destId="{22642FE3-FEA3-42ED-AA0C-0F578EE09F90}" srcOrd="0" destOrd="0" presId="urn:microsoft.com/office/officeart/2005/8/layout/default"/>
    <dgm:cxn modelId="{90F88A0D-3211-4EAA-A8EA-EED0849345DA}"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26.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16FD70E1-9E3D-4801-BE44-171384EE0607}" type="presOf" srcId="{5CABE8D2-6F81-457A-86E7-9E6A60FB17EE}" destId="{E482CBDD-0F54-4976-844F-5A9468BAC9ED}" srcOrd="0" destOrd="0" presId="urn:microsoft.com/office/officeart/2005/8/layout/default"/>
    <dgm:cxn modelId="{D0BB09C7-21EF-4659-951E-788CEDDBFB85}" type="presOf" srcId="{CA542B77-1252-4F72-BD4D-5614E7A9DFB7}" destId="{FCA3C225-83D5-404A-ACA7-2C6639494E05}" srcOrd="0" destOrd="0" presId="urn:microsoft.com/office/officeart/2005/8/layout/default"/>
    <dgm:cxn modelId="{E6235546-BF31-4840-B445-7E4327C8A8F9}"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27.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6BE94EFA-6452-44F0-A5A8-C14F7778FB5A}" type="presOf" srcId="{485B87C8-0FD3-41D1-8F0B-254DE0C1DBA9}" destId="{C34CD4B2-FD43-4DA7-8D8E-C7AE448579FE}" srcOrd="0" destOrd="0" presId="urn:microsoft.com/office/officeart/2005/8/layout/default"/>
    <dgm:cxn modelId="{91A508EA-A2CF-4D62-A467-56D74E192701}" type="presOf" srcId="{7E7C9AD2-654A-4D14-B669-7E61EF5F8A0F}" destId="{3B55D0B4-65F7-470F-AAF8-F60D27CE741D}" srcOrd="0" destOrd="0" presId="urn:microsoft.com/office/officeart/2005/8/layout/default"/>
    <dgm:cxn modelId="{92CD86B6-2A25-41BA-A117-2562AF26E19B}"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128.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Residuo orgánico</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EFD1308F-7B9A-4EE3-8E75-51E76F3D14ED}">
      <dgm:prSet/>
      <dgm:spPr/>
      <dgm:t>
        <a:bodyPr/>
        <a:lstStyle/>
        <a:p>
          <a:r>
            <a:rPr lang="es-ES" dirty="0" smtClean="0"/>
            <a:t>Residuo inorgánico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0BA25A92-3111-4F3D-BBE6-6C74592623C8}">
      <dgm:prSet/>
      <dgm:spPr/>
      <dgm:t>
        <a:bodyPr/>
        <a:lstStyle/>
        <a:p>
          <a:r>
            <a:rPr lang="es-ES" dirty="0" smtClean="0"/>
            <a:t>Residuos peligroso</a:t>
          </a:r>
          <a:endParaRPr lang="es-ES" dirty="0"/>
        </a:p>
      </dgm:t>
    </dgm:pt>
    <dgm:pt modelId="{C418D646-4AC6-480E-BA0A-BC694A6B8C5C}" type="parTrans" cxnId="{3ADE6D6B-BDFD-4447-9E98-E91950F097C9}">
      <dgm:prSet/>
      <dgm:spPr/>
      <dgm:t>
        <a:bodyPr/>
        <a:lstStyle/>
        <a:p>
          <a:endParaRPr lang="es-ES"/>
        </a:p>
      </dgm:t>
    </dgm:pt>
    <dgm:pt modelId="{3D3384AC-F9C7-4EE4-9ECE-D3A890EED4CF}" type="sibTrans" cxnId="{3ADE6D6B-BDFD-4447-9E98-E91950F097C9}">
      <dgm:prSet/>
      <dgm:spPr/>
      <dgm:t>
        <a:bodyPr/>
        <a:lstStyle/>
        <a:p>
          <a:endParaRPr lang="es-ES"/>
        </a:p>
      </dgm:t>
    </dgm:pt>
    <dgm:pt modelId="{DD95CD12-77C3-4369-A850-F2863B7BE28C}">
      <dgm:prSet/>
      <dgm:spPr/>
      <dgm:t>
        <a:bodyPr/>
        <a:lstStyle/>
        <a:p>
          <a:r>
            <a:rPr lang="es-ES" dirty="0" smtClean="0"/>
            <a:t>Total</a:t>
          </a:r>
          <a:endParaRPr lang="es-ES" dirty="0"/>
        </a:p>
      </dgm:t>
    </dgm:pt>
    <dgm:pt modelId="{2BB48886-2B7E-4791-8F6E-2852463831A4}" type="parTrans" cxnId="{8AE3E06E-6994-4228-B0BC-E8CC272C3F94}">
      <dgm:prSet/>
      <dgm:spPr/>
      <dgm:t>
        <a:bodyPr/>
        <a:lstStyle/>
        <a:p>
          <a:endParaRPr lang="es-ES"/>
        </a:p>
      </dgm:t>
    </dgm:pt>
    <dgm:pt modelId="{B38A9878-0EFD-41BE-8D41-72E26B678EB9}" type="sibTrans" cxnId="{8AE3E06E-6994-4228-B0BC-E8CC272C3F94}">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A38AC14E-DEDD-4DF3-82C5-4A9CAF3C77EA}" type="pres">
      <dgm:prSet presAssocID="{EFD1308F-7B9A-4EE3-8E75-51E76F3D14ED}" presName="parentText" presStyleLbl="node1" presStyleIdx="1" presStyleCnt="4">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t>
        <a:bodyPr/>
        <a:lstStyle/>
        <a:p>
          <a:endParaRPr lang="es-ES"/>
        </a:p>
      </dgm:t>
    </dgm:pt>
    <dgm:pt modelId="{44FD8527-E31F-4F93-AE71-6867801F3C37}" type="pres">
      <dgm:prSet presAssocID="{0BA25A92-3111-4F3D-BBE6-6C74592623C8}" presName="parentText" presStyleLbl="node1" presStyleIdx="2" presStyleCnt="4">
        <dgm:presLayoutVars>
          <dgm:chMax val="0"/>
          <dgm:bulletEnabled val="1"/>
        </dgm:presLayoutVars>
      </dgm:prSet>
      <dgm:spPr/>
      <dgm:t>
        <a:bodyPr/>
        <a:lstStyle/>
        <a:p>
          <a:endParaRPr lang="es-ES"/>
        </a:p>
      </dgm:t>
    </dgm:pt>
    <dgm:pt modelId="{25B1BAAB-1A19-4006-8591-95102BDFAA51}" type="pres">
      <dgm:prSet presAssocID="{3D3384AC-F9C7-4EE4-9ECE-D3A890EED4CF}" presName="spacer" presStyleCnt="0"/>
      <dgm:spPr/>
    </dgm:pt>
    <dgm:pt modelId="{DFFF567B-4B02-4929-A67F-850D17E0D439}" type="pres">
      <dgm:prSet presAssocID="{DD95CD12-77C3-4369-A850-F2863B7BE28C}" presName="parentText" presStyleLbl="node1" presStyleIdx="3" presStyleCnt="4">
        <dgm:presLayoutVars>
          <dgm:chMax val="0"/>
          <dgm:bulletEnabled val="1"/>
        </dgm:presLayoutVars>
      </dgm:prSet>
      <dgm:spPr/>
      <dgm:t>
        <a:bodyPr/>
        <a:lstStyle/>
        <a:p>
          <a:endParaRPr lang="es-ES"/>
        </a:p>
      </dgm:t>
    </dgm:pt>
  </dgm:ptLst>
  <dgm:cxnLst>
    <dgm:cxn modelId="{6AE837AF-18DE-43B5-A43C-40C8388BD226}" type="presOf" srcId="{DD95CD12-77C3-4369-A850-F2863B7BE28C}" destId="{DFFF567B-4B02-4929-A67F-850D17E0D439}" srcOrd="0" destOrd="0" presId="urn:microsoft.com/office/officeart/2005/8/layout/vList2"/>
    <dgm:cxn modelId="{F147F7EB-4414-4E43-B0B6-396A896A9FD5}" type="presOf" srcId="{7E7C9AD2-654A-4D14-B669-7E61EF5F8A0F}" destId="{C677381B-A5C1-41F6-B396-CB6C41AE0424}" srcOrd="0" destOrd="0" presId="urn:microsoft.com/office/officeart/2005/8/layout/vList2"/>
    <dgm:cxn modelId="{32F41326-77E9-4073-819E-149D97E1CC53}" type="presOf" srcId="{EFD1308F-7B9A-4EE3-8E75-51E76F3D14ED}" destId="{A38AC14E-DEDD-4DF3-82C5-4A9CAF3C77EA}" srcOrd="0" destOrd="0" presId="urn:microsoft.com/office/officeart/2005/8/layout/vList2"/>
    <dgm:cxn modelId="{D89B9EDA-4A63-47E4-BE49-17E99734E1F7}" type="presOf" srcId="{A8EE9859-16E1-4BA9-9B62-585504EBDCD3}" destId="{FF5D105F-36E6-4EC7-A2E1-036C768D782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3ADE6D6B-BDFD-4447-9E98-E91950F097C9}" srcId="{7E7C9AD2-654A-4D14-B669-7E61EF5F8A0F}" destId="{0BA25A92-3111-4F3D-BBE6-6C74592623C8}" srcOrd="2" destOrd="0" parTransId="{C418D646-4AC6-480E-BA0A-BC694A6B8C5C}" sibTransId="{3D3384AC-F9C7-4EE4-9ECE-D3A890EED4CF}"/>
    <dgm:cxn modelId="{8AE3E06E-6994-4228-B0BC-E8CC272C3F94}" srcId="{7E7C9AD2-654A-4D14-B669-7E61EF5F8A0F}" destId="{DD95CD12-77C3-4369-A850-F2863B7BE28C}" srcOrd="3" destOrd="0" parTransId="{2BB48886-2B7E-4791-8F6E-2852463831A4}" sibTransId="{B38A9878-0EFD-41BE-8D41-72E26B678EB9}"/>
    <dgm:cxn modelId="{B66EF9B2-7E02-4DB7-B388-82B35640372B}" type="presOf" srcId="{0BA25A92-3111-4F3D-BBE6-6C74592623C8}" destId="{44FD8527-E31F-4F93-AE71-6867801F3C37}" srcOrd="0" destOrd="0" presId="urn:microsoft.com/office/officeart/2005/8/layout/vList2"/>
    <dgm:cxn modelId="{3445AA6B-7F70-4E4E-BD02-7F616B38CD61}" type="presParOf" srcId="{C677381B-A5C1-41F6-B396-CB6C41AE0424}" destId="{FF5D105F-36E6-4EC7-A2E1-036C768D782A}" srcOrd="0" destOrd="0" presId="urn:microsoft.com/office/officeart/2005/8/layout/vList2"/>
    <dgm:cxn modelId="{5952EBE8-6EB6-4C93-91F0-E434BBDA1D0F}" type="presParOf" srcId="{C677381B-A5C1-41F6-B396-CB6C41AE0424}" destId="{15921830-13BB-47A8-B9B3-1E4E402058EE}" srcOrd="1" destOrd="0" presId="urn:microsoft.com/office/officeart/2005/8/layout/vList2"/>
    <dgm:cxn modelId="{D5CE606B-5967-473D-AB3F-17583EC294E9}" type="presParOf" srcId="{C677381B-A5C1-41F6-B396-CB6C41AE0424}" destId="{A38AC14E-DEDD-4DF3-82C5-4A9CAF3C77EA}" srcOrd="2" destOrd="0" presId="urn:microsoft.com/office/officeart/2005/8/layout/vList2"/>
    <dgm:cxn modelId="{FE86EFB7-2D8D-41C7-AD01-AB52F43B76E7}" type="presParOf" srcId="{C677381B-A5C1-41F6-B396-CB6C41AE0424}" destId="{28664981-1DA9-4914-8ABE-64E8BDCD9EA3}" srcOrd="3" destOrd="0" presId="urn:microsoft.com/office/officeart/2005/8/layout/vList2"/>
    <dgm:cxn modelId="{A56BACED-87D4-4A2B-A869-E78CF05EB83F}" type="presParOf" srcId="{C677381B-A5C1-41F6-B396-CB6C41AE0424}" destId="{44FD8527-E31F-4F93-AE71-6867801F3C37}" srcOrd="4" destOrd="0" presId="urn:microsoft.com/office/officeart/2005/8/layout/vList2"/>
    <dgm:cxn modelId="{FA0175BD-D9E6-4EAC-AA4F-8E71C159122D}" type="presParOf" srcId="{C677381B-A5C1-41F6-B396-CB6C41AE0424}" destId="{25B1BAAB-1A19-4006-8591-95102BDFAA51}" srcOrd="5" destOrd="0" presId="urn:microsoft.com/office/officeart/2005/8/layout/vList2"/>
    <dgm:cxn modelId="{BEFA1B22-CDDC-481C-ACDE-F0A9C92CA151}" type="presParOf" srcId="{C677381B-A5C1-41F6-B396-CB6C41AE0424}" destId="{DFFF567B-4B02-4929-A67F-850D17E0D439}" srcOrd="6" destOrd="0" presId="urn:microsoft.com/office/officeart/2005/8/layout/vList2"/>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29.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r>
            <a:rPr lang="es-ES" smtClean="0"/>
            <a:t>Número</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custLinFactNeighborY="22315">
        <dgm:presLayoutVars>
          <dgm:chMax val="0"/>
          <dgm:bulletEnabled val="1"/>
        </dgm:presLayoutVars>
      </dgm:prSet>
      <dgm:spPr/>
      <dgm:t>
        <a:bodyPr/>
        <a:lstStyle/>
        <a:p>
          <a:endParaRPr lang="es-ES"/>
        </a:p>
      </dgm:t>
    </dgm:pt>
  </dgm:ptLst>
  <dgm:cxnLst>
    <dgm:cxn modelId="{C8D0B98F-C356-444B-97BC-35583F481E51}" srcId="{0AC41A51-8551-477C-B10B-89725BD8638C}" destId="{DABD0DB8-1949-424D-BA03-E6986479666E}" srcOrd="0" destOrd="0" parTransId="{45AEE8CC-24A6-4EDF-A2EE-EF98047D8969}" sibTransId="{3BA5A539-AC1D-41D9-987D-6C650356AE9C}"/>
    <dgm:cxn modelId="{78CB40C7-0E0D-4942-A929-6E0FA88CA7AB}" type="presOf" srcId="{DABD0DB8-1949-424D-BA03-E6986479666E}" destId="{BF134590-597D-4F47-93F5-CBCF5137CF11}" srcOrd="0" destOrd="0" presId="urn:microsoft.com/office/officeart/2005/8/layout/vList2"/>
    <dgm:cxn modelId="{C2536CB4-2AC3-4920-8C78-F406A576EB57}" type="presOf" srcId="{0AC41A51-8551-477C-B10B-89725BD8638C}" destId="{A933232B-335A-49DE-8F55-630B90E3689F}" srcOrd="0" destOrd="0" presId="urn:microsoft.com/office/officeart/2005/8/layout/vList2"/>
    <dgm:cxn modelId="{3B096088-24FD-4A80-BEF4-A854BE16C66F}"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4"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smtClean="0"/>
            <a:t>Productos más limpios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custRadScaleRad="100012" custRadScaleInc="-251">
        <dgm:presLayoutVars>
          <dgm:bulletEnabled val="1"/>
        </dgm:presLayoutVars>
      </dgm:prSet>
      <dgm:spPr/>
      <dgm:t>
        <a:bodyPr/>
        <a:lstStyle/>
        <a:p>
          <a:endParaRPr lang="es-ES"/>
        </a:p>
      </dgm:t>
    </dgm:pt>
  </dgm:ptLst>
  <dgm:cxnLst>
    <dgm:cxn modelId="{94E8353A-C3EB-422D-B632-1E36573F5828}" type="presOf" srcId="{9ADD2046-B870-45CF-BCFE-BA4EAFB6CEFC}" destId="{951A3701-05CE-452A-9957-42CF8F4C103C}" srcOrd="0" destOrd="0" presId="urn:microsoft.com/office/officeart/2005/8/layout/cycle2"/>
    <dgm:cxn modelId="{11D5BB10-CC67-4CFC-906F-C0A712FC0F27}"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A5BF04AE-DE95-4EAF-B407-70EC407A52AB}"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130.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3.3- ¿Dentro de su jurisdicción se localizó algún Relleno Sanitario y/o Botadero?</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F9ADC6BC-E8D9-4F02-B398-2FB67B2CF660}" type="presOf" srcId="{302FFF11-C216-476F-9157-8E5F5C99D286}" destId="{F8CF0A32-929D-4587-BED3-B5A1AC9BBA2C}" srcOrd="0" destOrd="0" presId="urn:microsoft.com/office/officeart/2005/8/layout/hierarchy3"/>
    <dgm:cxn modelId="{F13B9CF5-89A8-47F2-8069-D36D8113E6C8}" type="presOf" srcId="{BF1DA995-C58A-4BA6-9389-F42F24EF667C}" destId="{77B7E4D0-5C1D-4B00-878E-0E7D7EC6BC58}" srcOrd="1" destOrd="0" presId="urn:microsoft.com/office/officeart/2005/8/layout/hierarchy3"/>
    <dgm:cxn modelId="{90B7ECC9-2277-4748-97EA-CA5492FE1543}" type="presOf" srcId="{BF1C05F6-258D-44F9-8A13-C6ACEB2C2BCE}" destId="{DCC80758-A73F-4461-9ECC-B52AC989B655}" srcOrd="0" destOrd="0" presId="urn:microsoft.com/office/officeart/2005/8/layout/hierarchy3"/>
    <dgm:cxn modelId="{5246E24A-B22F-45BD-B5BB-EAFC8E7E001B}" type="presOf" srcId="{2BD838C5-E4E5-439F-A6B0-70FEA28DAFB3}" destId="{1631217C-5ED5-4B1C-B392-8E656108BBE5}" srcOrd="0" destOrd="0" presId="urn:microsoft.com/office/officeart/2005/8/layout/hierarchy3"/>
    <dgm:cxn modelId="{7202E673-F3F5-44AD-AEE2-17997BC318F4}" type="presOf" srcId="{F1001774-7122-43E9-91B4-76CCED556E4B}" destId="{443909B6-1F14-46E3-A29B-435E7460F91A}" srcOrd="0" destOrd="0" presId="urn:microsoft.com/office/officeart/2005/8/layout/hierarchy3"/>
    <dgm:cxn modelId="{9409464B-C34B-4990-960F-0FBA1F7C3525}" type="presOf" srcId="{5B02C08D-827A-4202-837B-7DDD255A159E}" destId="{6D2D3E7A-FD53-4D05-BD5F-E9FF649459D0}"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74FFCF88-823B-43B1-951D-0103FBB17ACE}" type="presOf" srcId="{BF1DA995-C58A-4BA6-9389-F42F24EF667C}" destId="{737B95EF-39C2-4908-931F-6986C0EAA56E}"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E1D5DFB5-353A-458C-8578-E9EF6E94EB88}" type="presParOf" srcId="{6D2D3E7A-FD53-4D05-BD5F-E9FF649459D0}" destId="{01D29541-9539-4282-93E4-312A805EB4ED}" srcOrd="0" destOrd="0" presId="urn:microsoft.com/office/officeart/2005/8/layout/hierarchy3"/>
    <dgm:cxn modelId="{BB42D4C6-F6FB-4FF2-9FC8-8702C04CF176}" type="presParOf" srcId="{01D29541-9539-4282-93E4-312A805EB4ED}" destId="{2B913D81-BE68-41A7-B33B-E12EEE566D09}" srcOrd="0" destOrd="0" presId="urn:microsoft.com/office/officeart/2005/8/layout/hierarchy3"/>
    <dgm:cxn modelId="{2643D2C2-6154-45CA-955A-1DDEFE4EB231}" type="presParOf" srcId="{2B913D81-BE68-41A7-B33B-E12EEE566D09}" destId="{737B95EF-39C2-4908-931F-6986C0EAA56E}" srcOrd="0" destOrd="0" presId="urn:microsoft.com/office/officeart/2005/8/layout/hierarchy3"/>
    <dgm:cxn modelId="{22CF137F-AD9E-410C-8296-6F9EF03F68F7}" type="presParOf" srcId="{2B913D81-BE68-41A7-B33B-E12EEE566D09}" destId="{77B7E4D0-5C1D-4B00-878E-0E7D7EC6BC58}" srcOrd="1" destOrd="0" presId="urn:microsoft.com/office/officeart/2005/8/layout/hierarchy3"/>
    <dgm:cxn modelId="{5895C46C-8CDF-49F9-9FCA-C2657F5B489F}" type="presParOf" srcId="{01D29541-9539-4282-93E4-312A805EB4ED}" destId="{DB42885D-EA3A-45A2-B742-60A77B72BE9B}" srcOrd="1" destOrd="0" presId="urn:microsoft.com/office/officeart/2005/8/layout/hierarchy3"/>
    <dgm:cxn modelId="{923C702C-3A57-475F-97B8-2572878A82F1}" type="presParOf" srcId="{DB42885D-EA3A-45A2-B742-60A77B72BE9B}" destId="{F8CF0A32-929D-4587-BED3-B5A1AC9BBA2C}" srcOrd="0" destOrd="0" presId="urn:microsoft.com/office/officeart/2005/8/layout/hierarchy3"/>
    <dgm:cxn modelId="{786AED3B-ACFC-435D-A736-A383BD137070}" type="presParOf" srcId="{DB42885D-EA3A-45A2-B742-60A77B72BE9B}" destId="{DCC80758-A73F-4461-9ECC-B52AC989B655}" srcOrd="1" destOrd="0" presId="urn:microsoft.com/office/officeart/2005/8/layout/hierarchy3"/>
    <dgm:cxn modelId="{468E7FED-0392-438A-8332-CCE035D7A0C8}" type="presParOf" srcId="{DB42885D-EA3A-45A2-B742-60A77B72BE9B}" destId="{443909B6-1F14-46E3-A29B-435E7460F91A}" srcOrd="2" destOrd="0" presId="urn:microsoft.com/office/officeart/2005/8/layout/hierarchy3"/>
    <dgm:cxn modelId="{06F58B3A-FB00-4CAD-854D-F5CA6B030ACA}"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1.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68321008-F92D-4BD6-AD40-86ACCA1D5F6C}"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37D1D95B-EE33-4180-941C-752DDBB2C665}" type="presOf" srcId="{808ABD10-F9CD-4FE2-82B6-88F29088343E}" destId="{AA45214C-D59F-409E-878F-D68C26362DDB}" srcOrd="0" destOrd="0" presId="urn:microsoft.com/office/officeart/2005/8/layout/hProcess6"/>
    <dgm:cxn modelId="{512DFDD3-2E37-4E56-8AE3-ABA06C353BC8}" type="presOf" srcId="{0DF285F4-7ACB-4462-8B41-11A5ACD3F86F}" destId="{3DA51711-1E74-4B4C-9B4F-35B7FC960450}" srcOrd="1" destOrd="0" presId="urn:microsoft.com/office/officeart/2005/8/layout/hProcess6"/>
    <dgm:cxn modelId="{A4B700E0-AD16-49E1-865B-DD9E4521CF27}" type="presOf" srcId="{0B3DBDB4-FF70-4060-A0AB-65703C1C2AF3}" destId="{8DC747D4-0D1A-4758-A136-A34F5DB3BCEB}" srcOrd="0" destOrd="0" presId="urn:microsoft.com/office/officeart/2005/8/layout/hProcess6"/>
    <dgm:cxn modelId="{18A75BA6-1AA9-47CD-AFE7-1CAD47CD2B66}" type="presParOf" srcId="{AA45214C-D59F-409E-878F-D68C26362DDB}" destId="{16B66B71-8615-4F46-9B57-067FE7858F00}" srcOrd="0" destOrd="0" presId="urn:microsoft.com/office/officeart/2005/8/layout/hProcess6"/>
    <dgm:cxn modelId="{2610920D-B506-4DF0-93BE-E40304835B07}" type="presParOf" srcId="{16B66B71-8615-4F46-9B57-067FE7858F00}" destId="{A462CE50-2922-4713-8DB8-BABDA5414A9C}" srcOrd="0" destOrd="0" presId="urn:microsoft.com/office/officeart/2005/8/layout/hProcess6"/>
    <dgm:cxn modelId="{AE0CDB78-313F-43F2-BCB6-CF4F3C862546}" type="presParOf" srcId="{16B66B71-8615-4F46-9B57-067FE7858F00}" destId="{32CDD81E-8F95-4FAE-8809-9DCA4E89540C}" srcOrd="1" destOrd="0" presId="urn:microsoft.com/office/officeart/2005/8/layout/hProcess6"/>
    <dgm:cxn modelId="{4C25B2E8-121D-485F-A749-288D7223A802}" type="presParOf" srcId="{16B66B71-8615-4F46-9B57-067FE7858F00}" destId="{3DA51711-1E74-4B4C-9B4F-35B7FC960450}" srcOrd="2" destOrd="0" presId="urn:microsoft.com/office/officeart/2005/8/layout/hProcess6"/>
    <dgm:cxn modelId="{CE80B431-BE06-4AE5-889E-B1499E57A2A5}"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32.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3.6</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D7EED59F-3900-42D3-A5A3-21550EEFCDA8}"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A428F1B4-2318-4C5F-AB92-9115DA1E4A1B}" type="presOf" srcId="{0DF285F4-7ACB-4462-8B41-11A5ACD3F86F}" destId="{3DA51711-1E74-4B4C-9B4F-35B7FC960450}" srcOrd="1" destOrd="0" presId="urn:microsoft.com/office/officeart/2005/8/layout/hProcess6"/>
    <dgm:cxn modelId="{067D4CDE-229A-4557-A081-417F1A437065}" type="presOf" srcId="{0B3DBDB4-FF70-4060-A0AB-65703C1C2AF3}" destId="{8DC747D4-0D1A-4758-A136-A34F5DB3BCEB}" srcOrd="0" destOrd="0" presId="urn:microsoft.com/office/officeart/2005/8/layout/hProcess6"/>
    <dgm:cxn modelId="{EEA98235-F3C3-4894-962B-D41AC537FB72}" type="presOf" srcId="{808ABD10-F9CD-4FE2-82B6-88F29088343E}" destId="{AA45214C-D59F-409E-878F-D68C26362DDB}" srcOrd="0" destOrd="0" presId="urn:microsoft.com/office/officeart/2005/8/layout/hProcess6"/>
    <dgm:cxn modelId="{177EF7C1-7C6C-46AB-AAC4-4758D53C946E}" type="presParOf" srcId="{AA45214C-D59F-409E-878F-D68C26362DDB}" destId="{16B66B71-8615-4F46-9B57-067FE7858F00}" srcOrd="0" destOrd="0" presId="urn:microsoft.com/office/officeart/2005/8/layout/hProcess6"/>
    <dgm:cxn modelId="{88E7C2A7-1DC5-47B0-B441-377CD3956C1C}" type="presParOf" srcId="{16B66B71-8615-4F46-9B57-067FE7858F00}" destId="{A462CE50-2922-4713-8DB8-BABDA5414A9C}" srcOrd="0" destOrd="0" presId="urn:microsoft.com/office/officeart/2005/8/layout/hProcess6"/>
    <dgm:cxn modelId="{563B411D-9D94-4A13-8155-AADD946A3F4C}" type="presParOf" srcId="{16B66B71-8615-4F46-9B57-067FE7858F00}" destId="{32CDD81E-8F95-4FAE-8809-9DCA4E89540C}" srcOrd="1" destOrd="0" presId="urn:microsoft.com/office/officeart/2005/8/layout/hProcess6"/>
    <dgm:cxn modelId="{7B272883-665E-431F-98BF-D5DD671C058C}" type="presParOf" srcId="{16B66B71-8615-4F46-9B57-067FE7858F00}" destId="{3DA51711-1E74-4B4C-9B4F-35B7FC960450}" srcOrd="2" destOrd="0" presId="urn:microsoft.com/office/officeart/2005/8/layout/hProcess6"/>
    <dgm:cxn modelId="{275F985A-CC7A-407E-A14A-709F21C5FA43}"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33.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EFD1308F-7B9A-4EE3-8E75-51E76F3D14ED}">
      <dgm:prSet/>
      <dgm:spPr/>
      <dgm:t>
        <a:bodyPr/>
        <a:lstStyle/>
        <a:p>
          <a:r>
            <a:rPr lang="es-ES" dirty="0" err="1" smtClean="0"/>
            <a:t>Area</a:t>
          </a:r>
          <a:r>
            <a:rPr lang="es-ES" dirty="0" smtClean="0"/>
            <a:t> total rellenos </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9DEA2230-7775-4315-BBBE-6AA66AACD871}">
      <dgm:prSet/>
      <dgm:spPr/>
      <dgm:t>
        <a:bodyPr/>
        <a:lstStyle/>
        <a:p>
          <a:r>
            <a:rPr lang="es-ES" dirty="0" smtClean="0"/>
            <a:t>Área total botadero</a:t>
          </a:r>
          <a:endParaRPr lang="es-ES" dirty="0"/>
        </a:p>
      </dgm:t>
    </dgm:pt>
    <dgm:pt modelId="{8434CCE1-43B8-4114-BDBD-F8B6BE8CBC9A}" type="sibTrans" cxnId="{D1B7BB21-D41C-4785-A35F-75BAB053AFDF}">
      <dgm:prSet/>
      <dgm:spPr/>
      <dgm:t>
        <a:bodyPr/>
        <a:lstStyle/>
        <a:p>
          <a:endParaRPr lang="es-ES"/>
        </a:p>
      </dgm:t>
    </dgm:pt>
    <dgm:pt modelId="{54080DE2-6438-4255-8090-9100CA10531E}" type="parTrans" cxnId="{D1B7BB21-D41C-4785-A35F-75BAB053AFDF}">
      <dgm:prSet/>
      <dgm:spPr/>
      <dgm:t>
        <a:bodyPr/>
        <a:lstStyle/>
        <a:p>
          <a:endParaRPr lang="es-ES"/>
        </a:p>
      </dgm:t>
    </dgm:pt>
    <dgm:pt modelId="{DDB70154-3FF1-4514-8A3C-3108CF7E626B}">
      <dgm:prSet/>
      <dgm:spPr/>
      <dgm:t>
        <a:bodyPr/>
        <a:lstStyle/>
        <a:p>
          <a:r>
            <a:rPr lang="es-ES" dirty="0" smtClean="0"/>
            <a:t>Botadero</a:t>
          </a:r>
          <a:endParaRPr lang="es-ES" dirty="0"/>
        </a:p>
      </dgm:t>
    </dgm:pt>
    <dgm:pt modelId="{CB323E86-4377-47B1-8A31-C922D4210B80}" type="sibTrans" cxnId="{0C675044-3484-4556-82E4-41A54752965F}">
      <dgm:prSet/>
      <dgm:spPr/>
      <dgm:t>
        <a:bodyPr/>
        <a:lstStyle/>
        <a:p>
          <a:endParaRPr lang="es-ES"/>
        </a:p>
      </dgm:t>
    </dgm:pt>
    <dgm:pt modelId="{F8B543AC-9C07-4D98-83D1-EB254215A530}" type="parTrans" cxnId="{0C675044-3484-4556-82E4-41A54752965F}">
      <dgm:prSet/>
      <dgm:spPr/>
      <dgm:t>
        <a:bodyPr/>
        <a:lstStyle/>
        <a:p>
          <a:endParaRPr lang="es-ES"/>
        </a:p>
      </dgm:t>
    </dgm:pt>
    <dgm:pt modelId="{A8EE9859-16E1-4BA9-9B62-585504EBDCD3}">
      <dgm:prSet/>
      <dgm:spPr/>
      <dgm:t>
        <a:bodyPr/>
        <a:lstStyle/>
        <a:p>
          <a:r>
            <a:rPr lang="es-ES" dirty="0" smtClean="0"/>
            <a:t>Relleno Sanitario</a:t>
          </a:r>
          <a:endParaRPr lang="es-ES" dirty="0"/>
        </a:p>
      </dgm:t>
    </dgm:pt>
    <dgm:pt modelId="{832A37D1-69CC-49B7-86D8-D3211626B9AD}" type="sibTrans" cxnId="{010A1629-9E67-4DE2-B185-C62840E60D53}">
      <dgm:prSet/>
      <dgm:spPr/>
      <dgm:t>
        <a:bodyPr/>
        <a:lstStyle/>
        <a:p>
          <a:endParaRPr lang="es-ES"/>
        </a:p>
      </dgm:t>
    </dgm:pt>
    <dgm:pt modelId="{721D5A39-59BC-4F82-ABBD-55E5877D8184}" type="parTrans" cxnId="{010A1629-9E67-4DE2-B185-C62840E60D53}">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A38AC14E-DEDD-4DF3-82C5-4A9CAF3C77EA}" type="pres">
      <dgm:prSet presAssocID="{EFD1308F-7B9A-4EE3-8E75-51E76F3D14ED}" presName="parentText" presStyleLbl="node1" presStyleIdx="1" presStyleCnt="4">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t>
        <a:bodyPr/>
        <a:lstStyle/>
        <a:p>
          <a:endParaRPr lang="es-ES"/>
        </a:p>
      </dgm:t>
    </dgm:pt>
    <dgm:pt modelId="{C0E73F33-2363-4F10-BF62-AC1E8817CA3A}" type="pres">
      <dgm:prSet presAssocID="{DDB70154-3FF1-4514-8A3C-3108CF7E626B}" presName="parentText" presStyleLbl="node1" presStyleIdx="2" presStyleCnt="4">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t>
        <a:bodyPr/>
        <a:lstStyle/>
        <a:p>
          <a:endParaRPr lang="es-ES"/>
        </a:p>
      </dgm:t>
    </dgm:pt>
    <dgm:pt modelId="{2B8E4426-610E-454B-AD73-4DD47B6B0E03}" type="pres">
      <dgm:prSet presAssocID="{9DEA2230-7775-4315-BBBE-6AA66AACD871}" presName="parentText" presStyleLbl="node1" presStyleIdx="3" presStyleCnt="4">
        <dgm:presLayoutVars>
          <dgm:chMax val="0"/>
          <dgm:bulletEnabled val="1"/>
        </dgm:presLayoutVars>
      </dgm:prSet>
      <dgm:spPr/>
      <dgm:t>
        <a:bodyPr/>
        <a:lstStyle/>
        <a:p>
          <a:endParaRPr lang="es-ES"/>
        </a:p>
      </dgm:t>
    </dgm:pt>
  </dgm:ptLst>
  <dgm:cxnLst>
    <dgm:cxn modelId="{5868F6B6-A146-48BA-8ECD-820C1806905E}" type="presOf" srcId="{7E7C9AD2-654A-4D14-B669-7E61EF5F8A0F}" destId="{C677381B-A5C1-41F6-B396-CB6C41AE0424}" srcOrd="0" destOrd="0" presId="urn:microsoft.com/office/officeart/2005/8/layout/vList2"/>
    <dgm:cxn modelId="{37A96FD2-DB19-470F-9D66-D82A24C52D86}" type="presOf" srcId="{9DEA2230-7775-4315-BBBE-6AA66AACD871}" destId="{2B8E4426-610E-454B-AD73-4DD47B6B0E03}" srcOrd="0" destOrd="0" presId="urn:microsoft.com/office/officeart/2005/8/layout/vList2"/>
    <dgm:cxn modelId="{0792BD0C-5034-41EF-BD73-47096C625B9F}" type="presOf" srcId="{DDB70154-3FF1-4514-8A3C-3108CF7E626B}" destId="{C0E73F33-2363-4F10-BF62-AC1E8817CA3A}" srcOrd="0" destOrd="0" presId="urn:microsoft.com/office/officeart/2005/8/layout/vList2"/>
    <dgm:cxn modelId="{3FB1530D-18E2-4E7A-B2D1-696711534597}" type="presOf" srcId="{A8EE9859-16E1-4BA9-9B62-585504EBDCD3}" destId="{FF5D105F-36E6-4EC7-A2E1-036C768D782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D1B7BB21-D41C-4785-A35F-75BAB053AFDF}" srcId="{7E7C9AD2-654A-4D14-B669-7E61EF5F8A0F}" destId="{9DEA2230-7775-4315-BBBE-6AA66AACD871}" srcOrd="3" destOrd="0" parTransId="{54080DE2-6438-4255-8090-9100CA10531E}" sibTransId="{8434CCE1-43B8-4114-BDBD-F8B6BE8CBC9A}"/>
    <dgm:cxn modelId="{0C675044-3484-4556-82E4-41A54752965F}" srcId="{7E7C9AD2-654A-4D14-B669-7E61EF5F8A0F}" destId="{DDB70154-3FF1-4514-8A3C-3108CF7E626B}" srcOrd="2" destOrd="0" parTransId="{F8B543AC-9C07-4D98-83D1-EB254215A530}" sibTransId="{CB323E86-4377-47B1-8A31-C922D4210B80}"/>
    <dgm:cxn modelId="{A6008D98-0B23-4000-B718-9B77BB2AD71E}" type="presOf" srcId="{EFD1308F-7B9A-4EE3-8E75-51E76F3D14ED}" destId="{A38AC14E-DEDD-4DF3-82C5-4A9CAF3C77EA}" srcOrd="0" destOrd="0" presId="urn:microsoft.com/office/officeart/2005/8/layout/vList2"/>
    <dgm:cxn modelId="{A44A967A-6599-4C2D-9E8E-9C4847239510}" type="presParOf" srcId="{C677381B-A5C1-41F6-B396-CB6C41AE0424}" destId="{FF5D105F-36E6-4EC7-A2E1-036C768D782A}" srcOrd="0" destOrd="0" presId="urn:microsoft.com/office/officeart/2005/8/layout/vList2"/>
    <dgm:cxn modelId="{AED8EB62-E0E8-4748-B75F-064F85176530}" type="presParOf" srcId="{C677381B-A5C1-41F6-B396-CB6C41AE0424}" destId="{15921830-13BB-47A8-B9B3-1E4E402058EE}" srcOrd="1" destOrd="0" presId="urn:microsoft.com/office/officeart/2005/8/layout/vList2"/>
    <dgm:cxn modelId="{5D172606-1FF9-4424-88EA-5ABA6F74BA75}" type="presParOf" srcId="{C677381B-A5C1-41F6-B396-CB6C41AE0424}" destId="{A38AC14E-DEDD-4DF3-82C5-4A9CAF3C77EA}" srcOrd="2" destOrd="0" presId="urn:microsoft.com/office/officeart/2005/8/layout/vList2"/>
    <dgm:cxn modelId="{6BF3D407-CFF5-4450-AD1C-FF0BDE9A3112}" type="presParOf" srcId="{C677381B-A5C1-41F6-B396-CB6C41AE0424}" destId="{28664981-1DA9-4914-8ABE-64E8BDCD9EA3}" srcOrd="3" destOrd="0" presId="urn:microsoft.com/office/officeart/2005/8/layout/vList2"/>
    <dgm:cxn modelId="{75382C88-CE96-41C6-A3EF-1335AA70EA05}" type="presParOf" srcId="{C677381B-A5C1-41F6-B396-CB6C41AE0424}" destId="{C0E73F33-2363-4F10-BF62-AC1E8817CA3A}" srcOrd="4" destOrd="0" presId="urn:microsoft.com/office/officeart/2005/8/layout/vList2"/>
    <dgm:cxn modelId="{3D72B1E2-E7B3-4F1A-A5C8-F9632FB6F921}" type="presParOf" srcId="{C677381B-A5C1-41F6-B396-CB6C41AE0424}" destId="{16AE6C59-7831-4E6A-BD6B-1A0246B89547}" srcOrd="5" destOrd="0" presId="urn:microsoft.com/office/officeart/2005/8/layout/vList2"/>
    <dgm:cxn modelId="{68C06ADB-EFEE-411F-83DB-91E6817CF682}" type="presParOf" srcId="{C677381B-A5C1-41F6-B396-CB6C41AE0424}" destId="{2B8E4426-610E-454B-AD73-4DD47B6B0E03}" srcOrd="6"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3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Botadero: </a:t>
          </a:r>
          <a:r>
            <a:rPr lang="es-EC" dirty="0" smtClean="0"/>
            <a:t>sitio utilizado para depositar desechos sólidos sin que se apliquen normas para la protección del ambiente. También se denomina vertedero; vertedero abierto.</a:t>
          </a:r>
        </a:p>
        <a:p>
          <a:r>
            <a:rPr lang="es-ES" b="1" dirty="0" smtClean="0"/>
            <a:t>Relleno Sanitario: </a:t>
          </a:r>
          <a:r>
            <a:rPr lang="es-ES" dirty="0" smtClean="0"/>
            <a:t>consiste en una técnica mediante la cual se depositan los desechos dentro de una excavación cuyos fondos y paredes están aislados por una capa impermeable, el mismo que adicionalmente cuenta con sistemas de drenaje.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2273" custScaleY="34091">
        <dgm:presLayoutVars>
          <dgm:bulletEnabled val="1"/>
        </dgm:presLayoutVars>
      </dgm:prSet>
      <dgm:spPr/>
      <dgm:t>
        <a:bodyPr/>
        <a:lstStyle/>
        <a:p>
          <a:endParaRPr lang="es-ES"/>
        </a:p>
      </dgm:t>
    </dgm:pt>
  </dgm:ptLst>
  <dgm:cxnLst>
    <dgm:cxn modelId="{CE9D6E5C-E2FD-4571-9ACC-94587689C32E}"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0A55DA5E-A4EF-4A4D-B8F3-EA83C7E6175E}" type="presOf" srcId="{BE0F52E0-1719-4CD4-92A1-670F828A3CD7}" destId="{45982240-1EBE-46D2-96BC-9C4FD85C3166}" srcOrd="0" destOrd="0" presId="urn:microsoft.com/office/officeart/2005/8/layout/default"/>
    <dgm:cxn modelId="{7A483681-4D90-4B94-A01A-B4E0E5DAD053}"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35.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Se tomará en cuenta las instalaciones hasta el año de referencia 2010</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58F90C45-00D3-4E6C-AD14-1679EC76D609}" type="presOf" srcId="{CA542B77-1252-4F72-BD4D-5614E7A9DFB7}" destId="{FCA3C225-83D5-404A-ACA7-2C6639494E05}" srcOrd="0" destOrd="0" presId="urn:microsoft.com/office/officeart/2005/8/layout/default"/>
    <dgm:cxn modelId="{41175188-08CB-40B6-89EE-310B98668E61}" type="presOf" srcId="{5CABE8D2-6F81-457A-86E7-9E6A60FB17EE}" destId="{E482CBDD-0F54-4976-844F-5A9468BAC9ED}" srcOrd="0" destOrd="0" presId="urn:microsoft.com/office/officeart/2005/8/layout/default"/>
    <dgm:cxn modelId="{99927011-FD10-4F50-BE8D-DDE54CEF2A3F}"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136.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r>
            <a:rPr lang="es-ES" dirty="0" smtClean="0"/>
            <a:t>Número</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custLinFactNeighborY="22315">
        <dgm:presLayoutVars>
          <dgm:chMax val="0"/>
          <dgm:bulletEnabled val="1"/>
        </dgm:presLayoutVars>
      </dgm:prSet>
      <dgm:spPr/>
      <dgm:t>
        <a:bodyPr/>
        <a:lstStyle/>
        <a:p>
          <a:endParaRPr lang="es-ES"/>
        </a:p>
      </dgm:t>
    </dgm:pt>
  </dgm:ptLst>
  <dgm:cxnLst>
    <dgm:cxn modelId="{C8D0B98F-C356-444B-97BC-35583F481E51}" srcId="{0AC41A51-8551-477C-B10B-89725BD8638C}" destId="{DABD0DB8-1949-424D-BA03-E6986479666E}" srcOrd="0" destOrd="0" parTransId="{45AEE8CC-24A6-4EDF-A2EE-EF98047D8969}" sibTransId="{3BA5A539-AC1D-41D9-987D-6C650356AE9C}"/>
    <dgm:cxn modelId="{2C1C5C80-64F0-4D6F-A3F9-7F4AC7E74CE4}" type="presOf" srcId="{DABD0DB8-1949-424D-BA03-E6986479666E}" destId="{BF134590-597D-4F47-93F5-CBCF5137CF11}" srcOrd="0" destOrd="0" presId="urn:microsoft.com/office/officeart/2005/8/layout/vList2"/>
    <dgm:cxn modelId="{101492D7-512B-4428-A60D-BA90D3308117}" type="presOf" srcId="{0AC41A51-8551-477C-B10B-89725BD8638C}" destId="{A933232B-335A-49DE-8F55-630B90E3689F}" srcOrd="0" destOrd="0" presId="urn:microsoft.com/office/officeart/2005/8/layout/vList2"/>
    <dgm:cxn modelId="{017E59AF-6D07-4F11-A27E-3F66938B6EC4}"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37" minVer="http://schemas.openxmlformats.org/drawingml/2006/diagram"/>
    </a:ext>
  </dgm:extLst>
</dgm:dataModel>
</file>

<file path=ppt/diagrams/data137.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19E087FB-D071-4073-A5A6-8FEA30F1241D}" type="presOf" srcId="{485B87C8-0FD3-41D1-8F0B-254DE0C1DBA9}" destId="{C34CD4B2-FD43-4DA7-8D8E-C7AE448579FE}" srcOrd="0" destOrd="0" presId="urn:microsoft.com/office/officeart/2005/8/layout/default"/>
    <dgm:cxn modelId="{6A2B8931-B803-4D01-91BF-15796D3440B0}" type="presOf" srcId="{7E7C9AD2-654A-4D14-B669-7E61EF5F8A0F}" destId="{3B55D0B4-65F7-470F-AAF8-F60D27CE741D}" srcOrd="0" destOrd="0" presId="urn:microsoft.com/office/officeart/2005/8/layout/default"/>
    <dgm:cxn modelId="{361E31DE-4A7E-487E-B157-B32FF5337293}"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138.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28DED296-A78D-46B5-A3AB-F8B009349285}">
      <dgm:prSet phldrT="[Texto]"/>
      <dgm:spPr/>
      <dgm:t>
        <a:bodyPr/>
        <a:lstStyle/>
        <a:p>
          <a:r>
            <a:rPr lang="es-ES" dirty="0" smtClean="0"/>
            <a:t>Número</a:t>
          </a:r>
          <a:endParaRPr lang="es-ES" dirty="0"/>
        </a:p>
      </dgm:t>
    </dgm:pt>
    <dgm:pt modelId="{BBBE3290-921D-4FC9-ACC4-0C3A7DE671EF}" type="parTrans" cxnId="{FBBEF43B-3A84-423B-A4CA-CCE651B20161}">
      <dgm:prSet/>
      <dgm:spPr/>
      <dgm:t>
        <a:bodyPr/>
        <a:lstStyle/>
        <a:p>
          <a:endParaRPr lang="es-ES"/>
        </a:p>
      </dgm:t>
    </dgm:pt>
    <dgm:pt modelId="{E372DDF1-CBFE-41E5-97EA-615DF6E4DCE8}" type="sibTrans" cxnId="{FBBEF43B-3A84-423B-A4CA-CCE651B2016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A88A35B5-621E-488A-8F22-E7F330F6052D}" type="pres">
      <dgm:prSet presAssocID="{28DED296-A78D-46B5-A3AB-F8B009349285}" presName="parentText" presStyleLbl="node1" presStyleIdx="0" presStyleCnt="1" custLinFactNeighborY="22315">
        <dgm:presLayoutVars>
          <dgm:chMax val="0"/>
          <dgm:bulletEnabled val="1"/>
        </dgm:presLayoutVars>
      </dgm:prSet>
      <dgm:spPr/>
      <dgm:t>
        <a:bodyPr/>
        <a:lstStyle/>
        <a:p>
          <a:endParaRPr lang="es-ES"/>
        </a:p>
      </dgm:t>
    </dgm:pt>
  </dgm:ptLst>
  <dgm:cxnLst>
    <dgm:cxn modelId="{FBBEF43B-3A84-423B-A4CA-CCE651B20161}" srcId="{0AC41A51-8551-477C-B10B-89725BD8638C}" destId="{28DED296-A78D-46B5-A3AB-F8B009349285}" srcOrd="0" destOrd="0" parTransId="{BBBE3290-921D-4FC9-ACC4-0C3A7DE671EF}" sibTransId="{E372DDF1-CBFE-41E5-97EA-615DF6E4DCE8}"/>
    <dgm:cxn modelId="{BA185099-1E90-455D-B718-A819F114B2B7}" type="presOf" srcId="{28DED296-A78D-46B5-A3AB-F8B009349285}" destId="{A88A35B5-621E-488A-8F22-E7F330F6052D}" srcOrd="0" destOrd="0" presId="urn:microsoft.com/office/officeart/2005/8/layout/vList2"/>
    <dgm:cxn modelId="{B39E19DB-3B6C-47B6-B4E5-C36F2C001D83}" type="presOf" srcId="{0AC41A51-8551-477C-B10B-89725BD8638C}" destId="{A933232B-335A-49DE-8F55-630B90E3689F}" srcOrd="0" destOrd="0" presId="urn:microsoft.com/office/officeart/2005/8/layout/vList2"/>
    <dgm:cxn modelId="{891BE6B3-12B0-41AA-A978-C9B09257D33B}" type="presParOf" srcId="{A933232B-335A-49DE-8F55-630B90E3689F}" destId="{A88A35B5-621E-488A-8F22-E7F330F6052D}" srcOrd="0" destOrd="0" presId="urn:microsoft.com/office/officeart/2005/8/layout/vList2"/>
  </dgm:cxnLst>
  <dgm:bg/>
  <dgm:whole/>
  <dgm:extLst>
    <a:ext uri="http://schemas.microsoft.com/office/drawing/2008/diagram">
      <dsp:dataModelExt xmlns:dsp="http://schemas.microsoft.com/office/drawing/2008/diagram" xmlns="" relId="rId48" minVer="http://schemas.openxmlformats.org/drawingml/2006/diagram"/>
    </a:ext>
  </dgm:extLst>
</dgm:dataModel>
</file>

<file path=ppt/diagrams/data139.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C1D3C357-B3F9-486F-AB76-C11FFF5F60E0}">
      <dgm:prSet phldrT="[Texto]"/>
      <dgm:spPr/>
      <dgm:t>
        <a:bodyPr/>
        <a:lstStyle/>
        <a:p>
          <a:r>
            <a:rPr lang="es-ES" dirty="0" smtClean="0"/>
            <a:t>Hectáreas</a:t>
          </a:r>
          <a:endParaRPr lang="es-ES" dirty="0"/>
        </a:p>
      </dgm:t>
    </dgm:pt>
    <dgm:pt modelId="{F83B0972-AB95-4777-BF84-1C283D1730FF}" type="parTrans" cxnId="{C3BF9136-0A65-468B-A78C-354E3ACB1661}">
      <dgm:prSet/>
      <dgm:spPr/>
      <dgm:t>
        <a:bodyPr/>
        <a:lstStyle/>
        <a:p>
          <a:endParaRPr lang="es-ES"/>
        </a:p>
      </dgm:t>
    </dgm:pt>
    <dgm:pt modelId="{0D7414E7-DC86-4A12-92CF-8486D78AF8CB}" type="sibTrans" cxnId="{C3BF9136-0A65-468B-A78C-354E3ACB166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60739CFE-D441-467E-961B-64965B713CF1}" type="pres">
      <dgm:prSet presAssocID="{C1D3C357-B3F9-486F-AB76-C11FFF5F60E0}" presName="parentText" presStyleLbl="node1" presStyleIdx="0" presStyleCnt="1" custLinFactNeighborY="22315">
        <dgm:presLayoutVars>
          <dgm:chMax val="0"/>
          <dgm:bulletEnabled val="1"/>
        </dgm:presLayoutVars>
      </dgm:prSet>
      <dgm:spPr/>
      <dgm:t>
        <a:bodyPr/>
        <a:lstStyle/>
        <a:p>
          <a:endParaRPr lang="es-ES"/>
        </a:p>
      </dgm:t>
    </dgm:pt>
  </dgm:ptLst>
  <dgm:cxnLst>
    <dgm:cxn modelId="{C3BF9136-0A65-468B-A78C-354E3ACB1661}" srcId="{0AC41A51-8551-477C-B10B-89725BD8638C}" destId="{C1D3C357-B3F9-486F-AB76-C11FFF5F60E0}" srcOrd="0" destOrd="0" parTransId="{F83B0972-AB95-4777-BF84-1C283D1730FF}" sibTransId="{0D7414E7-DC86-4A12-92CF-8486D78AF8CB}"/>
    <dgm:cxn modelId="{85953DDA-3B21-44F7-AB64-73374BF36E53}" type="presOf" srcId="{0AC41A51-8551-477C-B10B-89725BD8638C}" destId="{A933232B-335A-49DE-8F55-630B90E3689F}" srcOrd="0" destOrd="0" presId="urn:microsoft.com/office/officeart/2005/8/layout/vList2"/>
    <dgm:cxn modelId="{0EF623A5-2778-446E-80B7-DDD4A04732BE}" type="presOf" srcId="{C1D3C357-B3F9-486F-AB76-C11FFF5F60E0}" destId="{60739CFE-D441-467E-961B-64965B713CF1}" srcOrd="0" destOrd="0" presId="urn:microsoft.com/office/officeart/2005/8/layout/vList2"/>
    <dgm:cxn modelId="{21CB9A10-43C8-4C24-95D9-3BB0ADDE6A7C}" type="presParOf" srcId="{A933232B-335A-49DE-8F55-630B90E3689F}" destId="{60739CFE-D441-467E-961B-64965B713CF1}" srcOrd="0" destOrd="0" presId="urn:microsoft.com/office/officeart/2005/8/layout/vList2"/>
  </dgm:cxnLst>
  <dgm:bg/>
  <dgm:whole/>
  <dgm:extLst>
    <a:ext uri="http://schemas.microsoft.com/office/drawing/2008/diagram">
      <dsp:dataModelExt xmlns:dsp="http://schemas.microsoft.com/office/drawing/2008/diagram" xmlns="" relId="rId53"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4" qsCatId="simple" csTypeId="urn:microsoft.com/office/officeart/2005/8/colors/colorful4" csCatId="colorful" phldr="1"/>
      <dgm:spPr/>
      <dgm:t>
        <a:bodyPr/>
        <a:lstStyle/>
        <a:p>
          <a:endParaRPr lang="es-ES"/>
        </a:p>
      </dgm:t>
    </dgm:pt>
    <dgm:pt modelId="{9ADD2046-B870-45CF-BCFE-BA4EAFB6CEFC}">
      <dgm:prSet phldrT="[Texto]"/>
      <dgm:spPr/>
      <dgm:t>
        <a:bodyPr/>
        <a:lstStyle/>
        <a:p>
          <a:r>
            <a:rPr lang="es-ES" dirty="0" smtClean="0"/>
            <a:t>Fin de tubo</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E80CF41F-F9FA-45FB-B121-226FA9697789}"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F9D85052-A603-4430-8B10-6C1ED7922C23}" type="presOf" srcId="{9ADD2046-B870-45CF-BCFE-BA4EAFB6CEFC}" destId="{951A3701-05CE-452A-9957-42CF8F4C103C}" srcOrd="0" destOrd="0" presId="urn:microsoft.com/office/officeart/2005/8/layout/cycle2"/>
    <dgm:cxn modelId="{AF2E9FE4-62EC-4EF9-ABD9-7B6EBA2235B5}"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140.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4B15EFA2-A7EC-41A6-A00F-9A921668D295}">
      <dgm:prSet phldrT="[Texto]"/>
      <dgm:spPr/>
      <dgm:t>
        <a:bodyPr/>
        <a:lstStyle/>
        <a:p>
          <a:r>
            <a:rPr lang="es-ES" dirty="0" smtClean="0"/>
            <a:t>Hectáreas</a:t>
          </a:r>
          <a:endParaRPr lang="es-ES" dirty="0"/>
        </a:p>
      </dgm:t>
    </dgm:pt>
    <dgm:pt modelId="{1BFFF86D-1FDE-451B-80DA-A5A41423E3D0}" type="parTrans" cxnId="{261A740A-8408-4C56-BE26-497AB1E9F649}">
      <dgm:prSet/>
      <dgm:spPr/>
      <dgm:t>
        <a:bodyPr/>
        <a:lstStyle/>
        <a:p>
          <a:endParaRPr lang="es-ES"/>
        </a:p>
      </dgm:t>
    </dgm:pt>
    <dgm:pt modelId="{73E436A5-DE70-44D0-BBEC-EEF4EAB79CCA}" type="sibTrans" cxnId="{261A740A-8408-4C56-BE26-497AB1E9F649}">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64582DD8-A1AA-4157-82F0-BC3D344840D0}" type="pres">
      <dgm:prSet presAssocID="{4B15EFA2-A7EC-41A6-A00F-9A921668D295}" presName="parentText" presStyleLbl="node1" presStyleIdx="0" presStyleCnt="1" custLinFactNeighborY="22315">
        <dgm:presLayoutVars>
          <dgm:chMax val="0"/>
          <dgm:bulletEnabled val="1"/>
        </dgm:presLayoutVars>
      </dgm:prSet>
      <dgm:spPr/>
      <dgm:t>
        <a:bodyPr/>
        <a:lstStyle/>
        <a:p>
          <a:endParaRPr lang="es-ES"/>
        </a:p>
      </dgm:t>
    </dgm:pt>
  </dgm:ptLst>
  <dgm:cxnLst>
    <dgm:cxn modelId="{AED2587F-39FC-40F6-916B-43638C14CC08}" type="presOf" srcId="{0AC41A51-8551-477C-B10B-89725BD8638C}" destId="{A933232B-335A-49DE-8F55-630B90E3689F}" srcOrd="0" destOrd="0" presId="urn:microsoft.com/office/officeart/2005/8/layout/vList2"/>
    <dgm:cxn modelId="{261A740A-8408-4C56-BE26-497AB1E9F649}" srcId="{0AC41A51-8551-477C-B10B-89725BD8638C}" destId="{4B15EFA2-A7EC-41A6-A00F-9A921668D295}" srcOrd="0" destOrd="0" parTransId="{1BFFF86D-1FDE-451B-80DA-A5A41423E3D0}" sibTransId="{73E436A5-DE70-44D0-BBEC-EEF4EAB79CCA}"/>
    <dgm:cxn modelId="{302F7AAD-9CD5-4631-A207-F00F81542D02}" type="presOf" srcId="{4B15EFA2-A7EC-41A6-A00F-9A921668D295}" destId="{64582DD8-A1AA-4157-82F0-BC3D344840D0}" srcOrd="0" destOrd="0" presId="urn:microsoft.com/office/officeart/2005/8/layout/vList2"/>
    <dgm:cxn modelId="{CA5B313E-31C0-45E5-B59C-C3730EAE1352}" type="presParOf" srcId="{A933232B-335A-49DE-8F55-630B90E3689F}" destId="{64582DD8-A1AA-4157-82F0-BC3D344840D0}" srcOrd="0" destOrd="0" presId="urn:microsoft.com/office/officeart/2005/8/layout/vList2"/>
  </dgm:cxnLst>
  <dgm:bg/>
  <dgm:whole/>
  <dgm:extLst>
    <a:ext uri="http://schemas.microsoft.com/office/drawing/2008/diagram">
      <dsp:dataModelExt xmlns:dsp="http://schemas.microsoft.com/office/drawing/2008/diagram" xmlns="" relId="rId58" minVer="http://schemas.openxmlformats.org/drawingml/2006/diagram"/>
    </a:ext>
  </dgm:extLst>
</dgm:dataModel>
</file>

<file path=ppt/diagrams/data141.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smtClean="0"/>
            <a:t>3.4- ¿De los botaderos que están dentro de su jurisdicción cuántos fueron recuperados o iniciaron su proceso de recuperación en el 2010?</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C285C176-717E-47FE-AEF9-3877B67455B8}" type="presOf" srcId="{5B02C08D-827A-4202-837B-7DDD255A159E}" destId="{6D2D3E7A-FD53-4D05-BD5F-E9FF649459D0}" srcOrd="0" destOrd="0" presId="urn:microsoft.com/office/officeart/2005/8/layout/hierarchy3"/>
    <dgm:cxn modelId="{25B8EA66-CA1D-4672-9412-4516B880AE7A}" type="presOf" srcId="{302FFF11-C216-476F-9157-8E5F5C99D286}" destId="{F8CF0A32-929D-4587-BED3-B5A1AC9BBA2C}" srcOrd="0" destOrd="0" presId="urn:microsoft.com/office/officeart/2005/8/layout/hierarchy3"/>
    <dgm:cxn modelId="{B2A337F9-43C1-47DB-B0DD-6D0DE4F71E2C}" type="presOf" srcId="{BF1DA995-C58A-4BA6-9389-F42F24EF667C}" destId="{77B7E4D0-5C1D-4B00-878E-0E7D7EC6BC58}" srcOrd="1" destOrd="0" presId="urn:microsoft.com/office/officeart/2005/8/layout/hierarchy3"/>
    <dgm:cxn modelId="{F18B9B90-58C4-4D08-9F56-8082E3612AC9}" type="presOf" srcId="{F1001774-7122-43E9-91B4-76CCED556E4B}" destId="{443909B6-1F14-46E3-A29B-435E7460F91A}"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73715DA-710F-4853-A723-3A5B95CC6681}" type="presOf" srcId="{BF1C05F6-258D-44F9-8A13-C6ACEB2C2BCE}" destId="{DCC80758-A73F-4461-9ECC-B52AC989B655}" srcOrd="0" destOrd="0" presId="urn:microsoft.com/office/officeart/2005/8/layout/hierarchy3"/>
    <dgm:cxn modelId="{EA946E89-00DA-459A-8A81-B733D07A407D}" type="presOf" srcId="{BF1DA995-C58A-4BA6-9389-F42F24EF667C}" destId="{737B95EF-39C2-4908-931F-6986C0EAA56E}"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F27A6C17-0832-486A-B40C-4B0A35013ED4}" type="presOf" srcId="{2BD838C5-E4E5-439F-A6B0-70FEA28DAFB3}" destId="{1631217C-5ED5-4B1C-B392-8E656108BBE5}"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8A391832-8F6A-41E9-95F2-31BA4A69E937}" type="presParOf" srcId="{6D2D3E7A-FD53-4D05-BD5F-E9FF649459D0}" destId="{01D29541-9539-4282-93E4-312A805EB4ED}" srcOrd="0" destOrd="0" presId="urn:microsoft.com/office/officeart/2005/8/layout/hierarchy3"/>
    <dgm:cxn modelId="{67B9CCE3-A2C7-4065-BFAB-62AA1B18443B}" type="presParOf" srcId="{01D29541-9539-4282-93E4-312A805EB4ED}" destId="{2B913D81-BE68-41A7-B33B-E12EEE566D09}" srcOrd="0" destOrd="0" presId="urn:microsoft.com/office/officeart/2005/8/layout/hierarchy3"/>
    <dgm:cxn modelId="{70F82396-155C-403D-A0FD-9EA8619D72D3}" type="presParOf" srcId="{2B913D81-BE68-41A7-B33B-E12EEE566D09}" destId="{737B95EF-39C2-4908-931F-6986C0EAA56E}" srcOrd="0" destOrd="0" presId="urn:microsoft.com/office/officeart/2005/8/layout/hierarchy3"/>
    <dgm:cxn modelId="{000CCC2A-7CC8-4CE8-AF77-730A83C537EC}" type="presParOf" srcId="{2B913D81-BE68-41A7-B33B-E12EEE566D09}" destId="{77B7E4D0-5C1D-4B00-878E-0E7D7EC6BC58}" srcOrd="1" destOrd="0" presId="urn:microsoft.com/office/officeart/2005/8/layout/hierarchy3"/>
    <dgm:cxn modelId="{A0009810-A754-46E2-8610-2E3FA0506230}" type="presParOf" srcId="{01D29541-9539-4282-93E4-312A805EB4ED}" destId="{DB42885D-EA3A-45A2-B742-60A77B72BE9B}" srcOrd="1" destOrd="0" presId="urn:microsoft.com/office/officeart/2005/8/layout/hierarchy3"/>
    <dgm:cxn modelId="{CF1810CB-CB1C-4AC2-9DA0-327A609E8FDA}" type="presParOf" srcId="{DB42885D-EA3A-45A2-B742-60A77B72BE9B}" destId="{F8CF0A32-929D-4587-BED3-B5A1AC9BBA2C}" srcOrd="0" destOrd="0" presId="urn:microsoft.com/office/officeart/2005/8/layout/hierarchy3"/>
    <dgm:cxn modelId="{DBA81153-29F0-401B-96C8-92B16CD69063}" type="presParOf" srcId="{DB42885D-EA3A-45A2-B742-60A77B72BE9B}" destId="{DCC80758-A73F-4461-9ECC-B52AC989B655}" srcOrd="1" destOrd="0" presId="urn:microsoft.com/office/officeart/2005/8/layout/hierarchy3"/>
    <dgm:cxn modelId="{C05DD9BD-3672-463F-AA8C-498EDB1BB918}" type="presParOf" srcId="{DB42885D-EA3A-45A2-B742-60A77B72BE9B}" destId="{443909B6-1F14-46E3-A29B-435E7460F91A}" srcOrd="2" destOrd="0" presId="urn:microsoft.com/office/officeart/2005/8/layout/hierarchy3"/>
    <dgm:cxn modelId="{C493DC63-E925-4E02-86CA-E9CAC3540836}"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2.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FB15E7C0-95CA-4668-A8D0-C892ABF16E7F}"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B9DF6F21-F67D-4BAE-A514-7D6391C2E0E3}" type="presOf" srcId="{808ABD10-F9CD-4FE2-82B6-88F29088343E}" destId="{AA45214C-D59F-409E-878F-D68C26362DDB}" srcOrd="0" destOrd="0" presId="urn:microsoft.com/office/officeart/2005/8/layout/hProcess6"/>
    <dgm:cxn modelId="{7EA28AA3-C310-4C00-BC3E-E82553E787D0}" type="presOf" srcId="{0B3DBDB4-FF70-4060-A0AB-65703C1C2AF3}" destId="{8DC747D4-0D1A-4758-A136-A34F5DB3BCEB}" srcOrd="0" destOrd="0" presId="urn:microsoft.com/office/officeart/2005/8/layout/hProcess6"/>
    <dgm:cxn modelId="{18989761-F0CE-439E-9065-644A346D8B19}" type="presOf" srcId="{0DF285F4-7ACB-4462-8B41-11A5ACD3F86F}" destId="{3DA51711-1E74-4B4C-9B4F-35B7FC960450}" srcOrd="1" destOrd="0" presId="urn:microsoft.com/office/officeart/2005/8/layout/hProcess6"/>
    <dgm:cxn modelId="{DFA63B8F-5ABE-4F75-A307-E1EE79D9FE6A}" type="presParOf" srcId="{AA45214C-D59F-409E-878F-D68C26362DDB}" destId="{16B66B71-8615-4F46-9B57-067FE7858F00}" srcOrd="0" destOrd="0" presId="urn:microsoft.com/office/officeart/2005/8/layout/hProcess6"/>
    <dgm:cxn modelId="{9DA88E2D-185E-4726-807C-079BDBE4B276}" type="presParOf" srcId="{16B66B71-8615-4F46-9B57-067FE7858F00}" destId="{A462CE50-2922-4713-8DB8-BABDA5414A9C}" srcOrd="0" destOrd="0" presId="urn:microsoft.com/office/officeart/2005/8/layout/hProcess6"/>
    <dgm:cxn modelId="{10C72C2D-35C1-49B9-92FE-D26D47E76AAD}" type="presParOf" srcId="{16B66B71-8615-4F46-9B57-067FE7858F00}" destId="{32CDD81E-8F95-4FAE-8809-9DCA4E89540C}" srcOrd="1" destOrd="0" presId="urn:microsoft.com/office/officeart/2005/8/layout/hProcess6"/>
    <dgm:cxn modelId="{45A4CE05-4D56-42B2-B9D3-6F571D7C1C2D}" type="presParOf" srcId="{16B66B71-8615-4F46-9B57-067FE7858F00}" destId="{3DA51711-1E74-4B4C-9B4F-35B7FC960450}" srcOrd="2" destOrd="0" presId="urn:microsoft.com/office/officeart/2005/8/layout/hProcess6"/>
    <dgm:cxn modelId="{08763484-A199-4A9B-87F6-981408EAF353}"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4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3.5</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C8442473-4688-46E4-9F6E-D5CB08E8EE46}" type="presOf" srcId="{0DF285F4-7ACB-4462-8B41-11A5ACD3F86F}" destId="{3DA51711-1E74-4B4C-9B4F-35B7FC960450}" srcOrd="1" destOrd="0" presId="urn:microsoft.com/office/officeart/2005/8/layout/hProcess6"/>
    <dgm:cxn modelId="{94902F76-AF74-4406-87D9-4F1F68F80861}"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5C9F8813-1D6F-4315-9421-73A995DD7F39}" type="presOf" srcId="{808ABD10-F9CD-4FE2-82B6-88F29088343E}" destId="{AA45214C-D59F-409E-878F-D68C26362DDB}" srcOrd="0" destOrd="0" presId="urn:microsoft.com/office/officeart/2005/8/layout/hProcess6"/>
    <dgm:cxn modelId="{69143F99-FA5E-4AAC-8BD7-29FF0E2A6C34}" type="presOf" srcId="{0B3DBDB4-FF70-4060-A0AB-65703C1C2AF3}" destId="{8DC747D4-0D1A-4758-A136-A34F5DB3BCEB}" srcOrd="0" destOrd="0" presId="urn:microsoft.com/office/officeart/2005/8/layout/hProcess6"/>
    <dgm:cxn modelId="{11832CB2-000D-4C17-A5E0-E5BC6E447C4B}" type="presParOf" srcId="{AA45214C-D59F-409E-878F-D68C26362DDB}" destId="{16B66B71-8615-4F46-9B57-067FE7858F00}" srcOrd="0" destOrd="0" presId="urn:microsoft.com/office/officeart/2005/8/layout/hProcess6"/>
    <dgm:cxn modelId="{01782AD9-C11D-4990-B50E-AAFE567A8161}" type="presParOf" srcId="{16B66B71-8615-4F46-9B57-067FE7858F00}" destId="{A462CE50-2922-4713-8DB8-BABDA5414A9C}" srcOrd="0" destOrd="0" presId="urn:microsoft.com/office/officeart/2005/8/layout/hProcess6"/>
    <dgm:cxn modelId="{350AEB0B-E418-4583-8ECE-CB882EC9E372}" type="presParOf" srcId="{16B66B71-8615-4F46-9B57-067FE7858F00}" destId="{32CDD81E-8F95-4FAE-8809-9DCA4E89540C}" srcOrd="1" destOrd="0" presId="urn:microsoft.com/office/officeart/2005/8/layout/hProcess6"/>
    <dgm:cxn modelId="{D5129C1F-1CA7-425D-A326-0FB310A09D25}" type="presParOf" srcId="{16B66B71-8615-4F46-9B57-067FE7858F00}" destId="{3DA51711-1E74-4B4C-9B4F-35B7FC960450}" srcOrd="2" destOrd="0" presId="urn:microsoft.com/office/officeart/2005/8/layout/hProcess6"/>
    <dgm:cxn modelId="{94410BD3-21C3-42EF-8883-F5155E355E52}"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4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Recuperación: </a:t>
          </a:r>
          <a:r>
            <a:rPr lang="es-ES" dirty="0" smtClean="0"/>
            <a:t>gestión de la utilización de los organismos o ecosistemas por el ser humano para asegurar un uso sostenible de los mismos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31915">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23E009D5-49C6-44FB-9B14-78AE35E9590D}" type="presOf" srcId="{74071A24-F796-4AD4-A515-24A27D17C3B4}" destId="{22642FE3-FEA3-42ED-AA0C-0F578EE09F90}" srcOrd="0" destOrd="0" presId="urn:microsoft.com/office/officeart/2005/8/layout/default"/>
    <dgm:cxn modelId="{25726379-2197-421B-9C73-533935CF62C9}" type="presOf" srcId="{BE0F52E0-1719-4CD4-92A1-670F828A3CD7}" destId="{45982240-1EBE-46D2-96BC-9C4FD85C3166}" srcOrd="0" destOrd="0" presId="urn:microsoft.com/office/officeart/2005/8/layout/default"/>
    <dgm:cxn modelId="{12591E32-CAC2-4A97-B0E0-0C65DD860A9D}"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45.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Se contemplan lo que han sido recuperados o en están en proceso de recuperación hasta el año de referencia 2010</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custLinFactNeighborX="-528" custLinFactNeighborY="-391">
        <dgm:presLayoutVars>
          <dgm:bulletEnabled val="1"/>
        </dgm:presLayoutVars>
      </dgm:prSet>
      <dgm:spPr/>
      <dgm:t>
        <a:bodyPr/>
        <a:lstStyle/>
        <a:p>
          <a:endParaRPr lang="es-ES"/>
        </a:p>
      </dgm:t>
    </dgm:pt>
  </dgm:ptLst>
  <dgm:cxnLst>
    <dgm:cxn modelId="{481F00BC-ED8A-4074-B839-CA9C05CC6EEE}" type="presOf" srcId="{CA542B77-1252-4F72-BD4D-5614E7A9DFB7}" destId="{FCA3C225-83D5-404A-ACA7-2C6639494E05}"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DF2F222E-E031-4775-8C08-EFDFFC089136}" type="presOf" srcId="{5CABE8D2-6F81-457A-86E7-9E6A60FB17EE}" destId="{E482CBDD-0F54-4976-844F-5A9468BAC9ED}" srcOrd="0" destOrd="0" presId="urn:microsoft.com/office/officeart/2005/8/layout/default"/>
    <dgm:cxn modelId="{11F8450F-63CF-402E-A1B8-C5FA8AC73B55}"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46.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4567E219-800F-4A9B-9176-190CBDD4FBD5}" type="presOf" srcId="{7E7C9AD2-654A-4D14-B669-7E61EF5F8A0F}" destId="{3B55D0B4-65F7-470F-AAF8-F60D27CE741D}"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80CAD71F-DECA-46D0-8004-7E2D6BD29E18}" type="presOf" srcId="{485B87C8-0FD3-41D1-8F0B-254DE0C1DBA9}" destId="{C34CD4B2-FD43-4DA7-8D8E-C7AE448579FE}" srcOrd="0" destOrd="0" presId="urn:microsoft.com/office/officeart/2005/8/layout/default"/>
    <dgm:cxn modelId="{03E43AFE-6548-4878-86D2-1CEAAD635EA6}"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147.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s-ES"/>
        </a:p>
      </dgm:t>
    </dgm:pt>
    <dgm:pt modelId="{A8EE9859-16E1-4BA9-9B62-585504EBDCD3}">
      <dgm:prSet/>
      <dgm:spPr/>
      <dgm:t>
        <a:bodyPr/>
        <a:lstStyle/>
        <a:p>
          <a:r>
            <a:rPr lang="es-ES" dirty="0" smtClean="0"/>
            <a:t>Botaderos recuperados o en proceso</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1">
        <dgm:presLayoutVars>
          <dgm:chMax val="0"/>
          <dgm:bulletEnabled val="1"/>
        </dgm:presLayoutVars>
      </dgm:prSet>
      <dgm:spPr/>
      <dgm:t>
        <a:bodyPr/>
        <a:lstStyle/>
        <a:p>
          <a:endParaRPr lang="es-ES"/>
        </a:p>
      </dgm:t>
    </dgm:pt>
  </dgm:ptLst>
  <dgm:cxnLst>
    <dgm:cxn modelId="{F608A087-C895-495A-9D4C-B8E4F17FA3B3}" type="presOf" srcId="{7E7C9AD2-654A-4D14-B669-7E61EF5F8A0F}" destId="{C677381B-A5C1-41F6-B396-CB6C41AE0424}"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D29E7C9E-5440-4DCC-9003-EAB72B253FEA}" type="presOf" srcId="{A8EE9859-16E1-4BA9-9B62-585504EBDCD3}" destId="{FF5D105F-36E6-4EC7-A2E1-036C768D782A}" srcOrd="0" destOrd="0" presId="urn:microsoft.com/office/officeart/2005/8/layout/vList2"/>
    <dgm:cxn modelId="{38AA16F1-5477-42F0-A206-1BD844CF675A}" type="presParOf" srcId="{C677381B-A5C1-41F6-B396-CB6C41AE0424}" destId="{FF5D105F-36E6-4EC7-A2E1-036C768D782A}" srcOrd="0" destOrd="0" presId="urn:microsoft.com/office/officeart/2005/8/layout/vList2"/>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48.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r>
            <a:rPr lang="es-ES" dirty="0" smtClean="0"/>
            <a:t>Número</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custLinFactNeighborY="22315">
        <dgm:presLayoutVars>
          <dgm:chMax val="0"/>
          <dgm:bulletEnabled val="1"/>
        </dgm:presLayoutVars>
      </dgm:prSet>
      <dgm:spPr/>
      <dgm:t>
        <a:bodyPr/>
        <a:lstStyle/>
        <a:p>
          <a:endParaRPr lang="es-ES"/>
        </a:p>
      </dgm:t>
    </dgm:pt>
  </dgm:ptLst>
  <dgm:cxnLst>
    <dgm:cxn modelId="{C8D0B98F-C356-444B-97BC-35583F481E51}" srcId="{0AC41A51-8551-477C-B10B-89725BD8638C}" destId="{DABD0DB8-1949-424D-BA03-E6986479666E}" srcOrd="0" destOrd="0" parTransId="{45AEE8CC-24A6-4EDF-A2EE-EF98047D8969}" sibTransId="{3BA5A539-AC1D-41D9-987D-6C650356AE9C}"/>
    <dgm:cxn modelId="{88C34F62-2D9F-4945-994B-E33588EAC592}" type="presOf" srcId="{DABD0DB8-1949-424D-BA03-E6986479666E}" destId="{BF134590-597D-4F47-93F5-CBCF5137CF11}" srcOrd="0" destOrd="0" presId="urn:microsoft.com/office/officeart/2005/8/layout/vList2"/>
    <dgm:cxn modelId="{3FA3B63F-1CF3-413A-9933-15DC0454CDDF}" type="presOf" srcId="{0AC41A51-8551-477C-B10B-89725BD8638C}" destId="{A933232B-335A-49DE-8F55-630B90E3689F}" srcOrd="0" destOrd="0" presId="urn:microsoft.com/office/officeart/2005/8/layout/vList2"/>
    <dgm:cxn modelId="{19C68F88-F9DD-4C9B-8412-6DFEC3C284E3}"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149.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3.5- ¿El Relleno Sanitario y/o Botadero de su jurisdicción se encontró cercano a un cuerpo de agua superficial?</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8ACEAFF6-20E1-4FA5-8CDD-7D99308E9D98}" type="presOf" srcId="{5B02C08D-827A-4202-837B-7DDD255A159E}" destId="{6D2D3E7A-FD53-4D05-BD5F-E9FF649459D0}" srcOrd="0" destOrd="0" presId="urn:microsoft.com/office/officeart/2005/8/layout/hierarchy3"/>
    <dgm:cxn modelId="{2542FC5E-26CB-439A-A372-A339B1AB0064}" type="presOf" srcId="{302FFF11-C216-476F-9157-8E5F5C99D286}" destId="{F8CF0A32-929D-4587-BED3-B5A1AC9BBA2C}" srcOrd="0" destOrd="0" presId="urn:microsoft.com/office/officeart/2005/8/layout/hierarchy3"/>
    <dgm:cxn modelId="{1C883B28-6C32-4530-8C39-FDB9367FEAFA}" type="presOf" srcId="{BF1DA995-C58A-4BA6-9389-F42F24EF667C}" destId="{737B95EF-39C2-4908-931F-6986C0EAA56E}" srcOrd="0" destOrd="0" presId="urn:microsoft.com/office/officeart/2005/8/layout/hierarchy3"/>
    <dgm:cxn modelId="{E84F66A3-E408-4C71-82AE-73E7DEBF8BAE}" type="presOf" srcId="{BF1C05F6-258D-44F9-8A13-C6ACEB2C2BCE}" destId="{DCC80758-A73F-4461-9ECC-B52AC989B655}" srcOrd="0" destOrd="0" presId="urn:microsoft.com/office/officeart/2005/8/layout/hierarchy3"/>
    <dgm:cxn modelId="{74D7529A-CED6-433D-8287-F9C3C65F2E37}" type="presOf" srcId="{BF1DA995-C58A-4BA6-9389-F42F24EF667C}" destId="{77B7E4D0-5C1D-4B00-878E-0E7D7EC6BC58}" srcOrd="1" destOrd="0" presId="urn:microsoft.com/office/officeart/2005/8/layout/hierarchy3"/>
    <dgm:cxn modelId="{6245F724-6CC7-4C87-BB05-938C6780FC5C}" type="presOf" srcId="{F1001774-7122-43E9-91B4-76CCED556E4B}" destId="{443909B6-1F14-46E3-A29B-435E7460F91A}"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837739D3-42DF-4839-9F55-6FD6B21AA9DB}" type="presOf" srcId="{2BD838C5-E4E5-439F-A6B0-70FEA28DAFB3}" destId="{1631217C-5ED5-4B1C-B392-8E656108BBE5}" srcOrd="0" destOrd="0" presId="urn:microsoft.com/office/officeart/2005/8/layout/hierarchy3"/>
    <dgm:cxn modelId="{3592F5E0-5581-46DC-96B3-E04D488FAD47}" type="presParOf" srcId="{6D2D3E7A-FD53-4D05-BD5F-E9FF649459D0}" destId="{01D29541-9539-4282-93E4-312A805EB4ED}" srcOrd="0" destOrd="0" presId="urn:microsoft.com/office/officeart/2005/8/layout/hierarchy3"/>
    <dgm:cxn modelId="{160844EF-4A5F-4B42-99E6-30DCEB245F95}" type="presParOf" srcId="{01D29541-9539-4282-93E4-312A805EB4ED}" destId="{2B913D81-BE68-41A7-B33B-E12EEE566D09}" srcOrd="0" destOrd="0" presId="urn:microsoft.com/office/officeart/2005/8/layout/hierarchy3"/>
    <dgm:cxn modelId="{6A6F7B9B-1949-4E3E-80EB-7EE9018A3896}" type="presParOf" srcId="{2B913D81-BE68-41A7-B33B-E12EEE566D09}" destId="{737B95EF-39C2-4908-931F-6986C0EAA56E}" srcOrd="0" destOrd="0" presId="urn:microsoft.com/office/officeart/2005/8/layout/hierarchy3"/>
    <dgm:cxn modelId="{2F9C856D-3596-4AFB-A827-0D7158AC93FB}" type="presParOf" srcId="{2B913D81-BE68-41A7-B33B-E12EEE566D09}" destId="{77B7E4D0-5C1D-4B00-878E-0E7D7EC6BC58}" srcOrd="1" destOrd="0" presId="urn:microsoft.com/office/officeart/2005/8/layout/hierarchy3"/>
    <dgm:cxn modelId="{85DA5039-5A51-4A0D-BD94-581247A8DB21}" type="presParOf" srcId="{01D29541-9539-4282-93E4-312A805EB4ED}" destId="{DB42885D-EA3A-45A2-B742-60A77B72BE9B}" srcOrd="1" destOrd="0" presId="urn:microsoft.com/office/officeart/2005/8/layout/hierarchy3"/>
    <dgm:cxn modelId="{BB111C88-7D6E-45FA-806B-6C3F88814C42}" type="presParOf" srcId="{DB42885D-EA3A-45A2-B742-60A77B72BE9B}" destId="{F8CF0A32-929D-4587-BED3-B5A1AC9BBA2C}" srcOrd="0" destOrd="0" presId="urn:microsoft.com/office/officeart/2005/8/layout/hierarchy3"/>
    <dgm:cxn modelId="{48AADEBC-47D1-4384-8792-6932B5A116D7}" type="presParOf" srcId="{DB42885D-EA3A-45A2-B742-60A77B72BE9B}" destId="{DCC80758-A73F-4461-9ECC-B52AC989B655}" srcOrd="1" destOrd="0" presId="urn:microsoft.com/office/officeart/2005/8/layout/hierarchy3"/>
    <dgm:cxn modelId="{7D6D2F21-DFE9-43EB-97EE-42D74ED8AF2B}" type="presParOf" srcId="{DB42885D-EA3A-45A2-B742-60A77B72BE9B}" destId="{443909B6-1F14-46E3-A29B-435E7460F91A}" srcOrd="2" destOrd="0" presId="urn:microsoft.com/office/officeart/2005/8/layout/hierarchy3"/>
    <dgm:cxn modelId="{174F317A-AE45-4F96-913D-80563922C67C}"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Manejo de aguas residuales</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r>
            <a:rPr lang="es-ES" dirty="0" smtClean="0"/>
            <a:t>Medidas y actividades para prevenir la contaminación de aguas superficiales, reduciendo la descarga de aguas residuales</a:t>
          </a:r>
          <a:endParaRPr lang="es-ES"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FC3CFDDE-52FE-496E-B57E-3C413528105A}">
      <dgm:prSet phldrT="[Texto]"/>
      <dgm:spPr/>
      <dgm:t>
        <a:bodyPr/>
        <a:lstStyle/>
        <a:p>
          <a:r>
            <a:rPr lang="es-ES" b="1" dirty="0" smtClean="0"/>
            <a:t>Incluye: </a:t>
          </a:r>
          <a:r>
            <a:rPr lang="es-ES" b="0" dirty="0" smtClean="0"/>
            <a:t>recogida y tratamiento de aguas residuales, fosas sépticas.</a:t>
          </a:r>
          <a:endParaRPr lang="es-ES" b="0" dirty="0"/>
        </a:p>
      </dgm:t>
    </dgm:pt>
    <dgm:pt modelId="{0F7E2DAA-CA5C-4581-86DE-9E69B2D8F805}" type="parTrans" cxnId="{B30A396C-7390-4CF2-8CEE-CA6BACBA0A27}">
      <dgm:prSet/>
      <dgm:spPr/>
      <dgm:t>
        <a:bodyPr/>
        <a:lstStyle/>
        <a:p>
          <a:endParaRPr lang="es-ES"/>
        </a:p>
      </dgm:t>
    </dgm:pt>
    <dgm:pt modelId="{AF0B30DC-353A-42E0-BDED-390A5C673DDF}" type="sibTrans" cxnId="{B30A396C-7390-4CF2-8CEE-CA6BACBA0A27}">
      <dgm:prSet/>
      <dgm:spPr/>
      <dgm:t>
        <a:bodyPr/>
        <a:lstStyle/>
        <a:p>
          <a:endParaRPr lang="es-ES"/>
        </a:p>
      </dgm:t>
    </dgm:pt>
    <dgm:pt modelId="{6BB2085C-6926-4273-AB93-5A30E5FBA128}">
      <dgm:prSet phldrT="[Texto]"/>
      <dgm:spPr/>
      <dgm:t>
        <a:bodyPr/>
        <a:lstStyle/>
        <a:p>
          <a:r>
            <a:rPr lang="es-ES" b="1" dirty="0" smtClean="0"/>
            <a:t>Excluyen:</a:t>
          </a:r>
          <a:r>
            <a:rPr lang="es-ES" b="0" dirty="0" smtClean="0"/>
            <a:t> protección de aguas subterráneas por infiltración, así como la limpieza de masas de agua ya contaminadas.</a:t>
          </a:r>
          <a:endParaRPr lang="es-ES" b="0" dirty="0"/>
        </a:p>
      </dgm:t>
    </dgm:pt>
    <dgm:pt modelId="{019104E7-A57C-48C1-9B9E-5F67F79B9917}" type="parTrans" cxnId="{FE90E72D-3E93-4AD9-8D70-19A09ED54DB3}">
      <dgm:prSet/>
      <dgm:spPr/>
      <dgm:t>
        <a:bodyPr/>
        <a:lstStyle/>
        <a:p>
          <a:endParaRPr lang="es-ES"/>
        </a:p>
      </dgm:t>
    </dgm:pt>
    <dgm:pt modelId="{618E0C19-5044-4344-93DB-3A705DAFA480}" type="sibTrans" cxnId="{FE90E72D-3E93-4AD9-8D70-19A09ED54DB3}">
      <dgm:prSet/>
      <dgm:spPr/>
      <dgm:t>
        <a:bodyPr/>
        <a:lstStyle/>
        <a:p>
          <a:endParaRPr lang="es-ES"/>
        </a:p>
      </dgm:t>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2567D567-59A9-4B2A-9063-AA16FF39DAE3}" type="presOf" srcId="{6BB2085C-6926-4273-AB93-5A30E5FBA128}" destId="{3C72EC66-FEAC-474C-89CE-4C4D43E4612B}" srcOrd="0" destOrd="2" presId="urn:microsoft.com/office/officeart/2005/8/layout/vList5"/>
    <dgm:cxn modelId="{EB6AF458-A441-4B08-BE33-554F68662776}" type="presOf" srcId="{F409C49B-6740-4A72-A7C7-A9F9136ADC9A}" destId="{6B532D20-964B-4030-A6D7-27632F9EE965}" srcOrd="0" destOrd="0" presId="urn:microsoft.com/office/officeart/2005/8/layout/vList5"/>
    <dgm:cxn modelId="{0592B002-5F26-474C-8EC9-C7A05FE4DBDA}" type="presOf" srcId="{B74D1ECD-0C7C-45D1-B374-AD6115F07858}" destId="{3C72EC66-FEAC-474C-89CE-4C4D43E4612B}" srcOrd="0" destOrd="0" presId="urn:microsoft.com/office/officeart/2005/8/layout/vList5"/>
    <dgm:cxn modelId="{B30A396C-7390-4CF2-8CEE-CA6BACBA0A27}" srcId="{FA51474B-340D-403D-A40F-E1568562BE7D}" destId="{FC3CFDDE-52FE-496E-B57E-3C413528105A}" srcOrd="1" destOrd="0" parTransId="{0F7E2DAA-CA5C-4581-86DE-9E69B2D8F805}" sibTransId="{AF0B30DC-353A-42E0-BDED-390A5C673DDF}"/>
    <dgm:cxn modelId="{2195DCC2-B1C6-4194-AFD2-EB107DED1AE3}" type="presOf" srcId="{FC3CFDDE-52FE-496E-B57E-3C413528105A}" destId="{3C72EC66-FEAC-474C-89CE-4C4D43E4612B}" srcOrd="0" destOrd="1"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FE90E72D-3E93-4AD9-8D70-19A09ED54DB3}" srcId="{FA51474B-340D-403D-A40F-E1568562BE7D}" destId="{6BB2085C-6926-4273-AB93-5A30E5FBA128}" srcOrd="2" destOrd="0" parTransId="{019104E7-A57C-48C1-9B9E-5F67F79B9917}" sibTransId="{618E0C19-5044-4344-93DB-3A705DAFA480}"/>
    <dgm:cxn modelId="{0B750706-08A5-499D-A65F-7018742F9694}" srcId="{FA51474B-340D-403D-A40F-E1568562BE7D}" destId="{B74D1ECD-0C7C-45D1-B374-AD6115F07858}" srcOrd="0" destOrd="0" parTransId="{09AC5464-548E-4067-95F7-B8C4B8C262F0}" sibTransId="{FF56E8CC-A8E2-4E8D-8004-C2F388070917}"/>
    <dgm:cxn modelId="{AEF1575D-C26F-43B4-AC79-E47BD683962F}" type="presOf" srcId="{FA51474B-340D-403D-A40F-E1568562BE7D}" destId="{A2172CE0-F790-48EC-870D-581927319350}" srcOrd="0" destOrd="0" presId="urn:microsoft.com/office/officeart/2005/8/layout/vList5"/>
    <dgm:cxn modelId="{7A3D02CC-DD3D-464E-B9A9-4CEA4575B340}" type="presParOf" srcId="{6B532D20-964B-4030-A6D7-27632F9EE965}" destId="{7C3C6E35-D759-40AD-8ADE-AA8D860BCA36}" srcOrd="0" destOrd="0" presId="urn:microsoft.com/office/officeart/2005/8/layout/vList5"/>
    <dgm:cxn modelId="{01E36420-DB65-45D2-A360-592E228E56C5}" type="presParOf" srcId="{7C3C6E35-D759-40AD-8ADE-AA8D860BCA36}" destId="{A2172CE0-F790-48EC-870D-581927319350}" srcOrd="0" destOrd="0" presId="urn:microsoft.com/office/officeart/2005/8/layout/vList5"/>
    <dgm:cxn modelId="{7A7A9DA3-FD4A-45D0-8A0C-580EDEE536FC}"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0.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3.5.1 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9A6C7F4F-F610-4A85-8E13-2A1C4BBE2BFE}"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465BA24F-F877-42BC-9C56-D1DFC75425DB}" type="presOf" srcId="{0B3DBDB4-FF70-4060-A0AB-65703C1C2AF3}" destId="{8DC747D4-0D1A-4758-A136-A34F5DB3BCEB}" srcOrd="0" destOrd="0" presId="urn:microsoft.com/office/officeart/2005/8/layout/hProcess6"/>
    <dgm:cxn modelId="{5C58BE98-A521-4BE6-97E0-4C9FBCD66C73}" type="presOf" srcId="{808ABD10-F9CD-4FE2-82B6-88F29088343E}" destId="{AA45214C-D59F-409E-878F-D68C26362DDB}" srcOrd="0" destOrd="0" presId="urn:microsoft.com/office/officeart/2005/8/layout/hProcess6"/>
    <dgm:cxn modelId="{77529E7F-D97B-44E2-89FA-0A0F470A1B7A}" type="presOf" srcId="{0DF285F4-7ACB-4462-8B41-11A5ACD3F86F}" destId="{32CDD81E-8F95-4FAE-8809-9DCA4E89540C}" srcOrd="0" destOrd="0" presId="urn:microsoft.com/office/officeart/2005/8/layout/hProcess6"/>
    <dgm:cxn modelId="{25D4289C-DA42-4ACD-B5A9-044A13848C22}" type="presParOf" srcId="{AA45214C-D59F-409E-878F-D68C26362DDB}" destId="{16B66B71-8615-4F46-9B57-067FE7858F00}" srcOrd="0" destOrd="0" presId="urn:microsoft.com/office/officeart/2005/8/layout/hProcess6"/>
    <dgm:cxn modelId="{637CDB98-49E6-4A8C-B43D-3584E85BE202}" type="presParOf" srcId="{16B66B71-8615-4F46-9B57-067FE7858F00}" destId="{A462CE50-2922-4713-8DB8-BABDA5414A9C}" srcOrd="0" destOrd="0" presId="urn:microsoft.com/office/officeart/2005/8/layout/hProcess6"/>
    <dgm:cxn modelId="{3FF458EB-2A6D-487A-A7B4-A7DB0691EE09}" type="presParOf" srcId="{16B66B71-8615-4F46-9B57-067FE7858F00}" destId="{32CDD81E-8F95-4FAE-8809-9DCA4E89540C}" srcOrd="1" destOrd="0" presId="urn:microsoft.com/office/officeart/2005/8/layout/hProcess6"/>
    <dgm:cxn modelId="{B7E6D0B2-88F3-47D1-8B72-32DB8D88AB88}" type="presParOf" srcId="{16B66B71-8615-4F46-9B57-067FE7858F00}" destId="{3DA51711-1E74-4B4C-9B4F-35B7FC960450}" srcOrd="2" destOrd="0" presId="urn:microsoft.com/office/officeart/2005/8/layout/hProcess6"/>
    <dgm:cxn modelId="{FB13226F-2B26-4172-95A2-4297EC760804}"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51.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3.6</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1866664-BFBE-4C18-BB93-C5EE289F7A58}" type="presOf" srcId="{0DF285F4-7ACB-4462-8B41-11A5ACD3F86F}" destId="{3DA51711-1E74-4B4C-9B4F-35B7FC960450}" srcOrd="1"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7C10ADC9-30B3-49DC-AF04-DF15FB8E37FA}"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83AA208F-E891-44BB-9186-9888CD19EEC4}" type="presOf" srcId="{0DF285F4-7ACB-4462-8B41-11A5ACD3F86F}" destId="{32CDD81E-8F95-4FAE-8809-9DCA4E89540C}" srcOrd="0" destOrd="0" presId="urn:microsoft.com/office/officeart/2005/8/layout/hProcess6"/>
    <dgm:cxn modelId="{B800C5B8-C4BE-4820-8C92-5A5D5DC26934}" type="presOf" srcId="{0B3DBDB4-FF70-4060-A0AB-65703C1C2AF3}" destId="{8DC747D4-0D1A-4758-A136-A34F5DB3BCEB}" srcOrd="0" destOrd="0" presId="urn:microsoft.com/office/officeart/2005/8/layout/hProcess6"/>
    <dgm:cxn modelId="{77E5EC61-6862-4AF8-9104-59244D5B8AB3}" type="presParOf" srcId="{AA45214C-D59F-409E-878F-D68C26362DDB}" destId="{16B66B71-8615-4F46-9B57-067FE7858F00}" srcOrd="0" destOrd="0" presId="urn:microsoft.com/office/officeart/2005/8/layout/hProcess6"/>
    <dgm:cxn modelId="{17A593DA-9E1F-4078-9757-BF0ED4037890}" type="presParOf" srcId="{16B66B71-8615-4F46-9B57-067FE7858F00}" destId="{A462CE50-2922-4713-8DB8-BABDA5414A9C}" srcOrd="0" destOrd="0" presId="urn:microsoft.com/office/officeart/2005/8/layout/hProcess6"/>
    <dgm:cxn modelId="{91D7567D-FEA8-41CC-B5F5-F0B1F3303679}" type="presParOf" srcId="{16B66B71-8615-4F46-9B57-067FE7858F00}" destId="{32CDD81E-8F95-4FAE-8809-9DCA4E89540C}" srcOrd="1" destOrd="0" presId="urn:microsoft.com/office/officeart/2005/8/layout/hProcess6"/>
    <dgm:cxn modelId="{9690A968-AB99-4806-A627-95B8ADB24536}" type="presParOf" srcId="{16B66B71-8615-4F46-9B57-067FE7858F00}" destId="{3DA51711-1E74-4B4C-9B4F-35B7FC960450}" srcOrd="2" destOrd="0" presId="urn:microsoft.com/office/officeart/2005/8/layout/hProcess6"/>
    <dgm:cxn modelId="{68375EE7-C07E-4626-9894-84A491CE96C2}"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52.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EFD1308F-7B9A-4EE3-8E75-51E76F3D14ED}">
      <dgm:prSet/>
      <dgm:spPr/>
      <dgm:t>
        <a:bodyPr/>
        <a:lstStyle/>
        <a:p>
          <a:r>
            <a:rPr lang="es-ES" dirty="0" smtClean="0"/>
            <a:t>Río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9DEA2230-7775-4315-BBBE-6AA66AACD871}">
      <dgm:prSet/>
      <dgm:spPr/>
      <dgm:t>
        <a:bodyPr/>
        <a:lstStyle/>
        <a:p>
          <a:r>
            <a:rPr lang="es-ES" dirty="0" smtClean="0"/>
            <a:t>Mar</a:t>
          </a:r>
          <a:endParaRPr lang="es-ES" dirty="0"/>
        </a:p>
      </dgm:t>
    </dgm:pt>
    <dgm:pt modelId="{8434CCE1-43B8-4114-BDBD-F8B6BE8CBC9A}" type="sibTrans" cxnId="{D1B7BB21-D41C-4785-A35F-75BAB053AFDF}">
      <dgm:prSet/>
      <dgm:spPr/>
      <dgm:t>
        <a:bodyPr/>
        <a:lstStyle/>
        <a:p>
          <a:endParaRPr lang="es-ES"/>
        </a:p>
      </dgm:t>
    </dgm:pt>
    <dgm:pt modelId="{54080DE2-6438-4255-8090-9100CA10531E}" type="parTrans" cxnId="{D1B7BB21-D41C-4785-A35F-75BAB053AFDF}">
      <dgm:prSet/>
      <dgm:spPr/>
      <dgm:t>
        <a:bodyPr/>
        <a:lstStyle/>
        <a:p>
          <a:endParaRPr lang="es-ES"/>
        </a:p>
      </dgm:t>
    </dgm:pt>
    <dgm:pt modelId="{DDB70154-3FF1-4514-8A3C-3108CF7E626B}">
      <dgm:prSet/>
      <dgm:spPr/>
      <dgm:t>
        <a:bodyPr/>
        <a:lstStyle/>
        <a:p>
          <a:r>
            <a:rPr lang="es-ES" dirty="0" smtClean="0"/>
            <a:t>Lago/laguna</a:t>
          </a:r>
          <a:endParaRPr lang="es-ES" dirty="0"/>
        </a:p>
      </dgm:t>
    </dgm:pt>
    <dgm:pt modelId="{CB323E86-4377-47B1-8A31-C922D4210B80}" type="sibTrans" cxnId="{0C675044-3484-4556-82E4-41A54752965F}">
      <dgm:prSet/>
      <dgm:spPr/>
      <dgm:t>
        <a:bodyPr/>
        <a:lstStyle/>
        <a:p>
          <a:endParaRPr lang="es-ES"/>
        </a:p>
      </dgm:t>
    </dgm:pt>
    <dgm:pt modelId="{F8B543AC-9C07-4D98-83D1-EB254215A530}" type="parTrans" cxnId="{0C675044-3484-4556-82E4-41A54752965F}">
      <dgm:prSet/>
      <dgm:spPr/>
      <dgm:t>
        <a:bodyPr/>
        <a:lstStyle/>
        <a:p>
          <a:endParaRPr lang="es-ES"/>
        </a:p>
      </dgm:t>
    </dgm:pt>
    <dgm:pt modelId="{A8EE9859-16E1-4BA9-9B62-585504EBDCD3}">
      <dgm:prSet/>
      <dgm:spPr/>
      <dgm:t>
        <a:bodyPr/>
        <a:lstStyle/>
        <a:p>
          <a:r>
            <a:rPr lang="es-ES" dirty="0" smtClean="0"/>
            <a:t>Vertientes intermitentes</a:t>
          </a:r>
          <a:endParaRPr lang="es-ES" dirty="0"/>
        </a:p>
      </dgm:t>
    </dgm:pt>
    <dgm:pt modelId="{832A37D1-69CC-49B7-86D8-D3211626B9AD}" type="sibTrans" cxnId="{010A1629-9E67-4DE2-B185-C62840E60D53}">
      <dgm:prSet/>
      <dgm:spPr/>
      <dgm:t>
        <a:bodyPr/>
        <a:lstStyle/>
        <a:p>
          <a:endParaRPr lang="es-ES"/>
        </a:p>
      </dgm:t>
    </dgm:pt>
    <dgm:pt modelId="{721D5A39-59BC-4F82-ABBD-55E5877D8184}" type="parTrans" cxnId="{010A1629-9E67-4DE2-B185-C62840E60D53}">
      <dgm:prSet/>
      <dgm:spPr/>
      <dgm:t>
        <a:bodyPr/>
        <a:lstStyle/>
        <a:p>
          <a:endParaRPr lang="es-ES"/>
        </a:p>
      </dgm:t>
    </dgm:pt>
    <dgm:pt modelId="{DDB421A9-6F3C-46FD-A2FA-2C34B69E44C4}">
      <dgm:prSet/>
      <dgm:spPr/>
      <dgm:t>
        <a:bodyPr/>
        <a:lstStyle/>
        <a:p>
          <a:r>
            <a:rPr lang="es-ES" dirty="0" smtClean="0"/>
            <a:t>Otro (Especifique)</a:t>
          </a:r>
          <a:endParaRPr lang="es-ES" dirty="0"/>
        </a:p>
      </dgm:t>
    </dgm:pt>
    <dgm:pt modelId="{8619454C-2105-4FEC-8E34-958D03041687}" type="parTrans" cxnId="{B3B5C24D-CD5E-49AC-B213-48E1EA620034}">
      <dgm:prSet/>
      <dgm:spPr/>
      <dgm:t>
        <a:bodyPr/>
        <a:lstStyle/>
        <a:p>
          <a:endParaRPr lang="es-ES"/>
        </a:p>
      </dgm:t>
    </dgm:pt>
    <dgm:pt modelId="{65327917-54B4-4602-ADE9-AE3EA0B0798E}" type="sibTrans" cxnId="{B3B5C24D-CD5E-49AC-B213-48E1EA620034}">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5">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A38AC14E-DEDD-4DF3-82C5-4A9CAF3C77EA}" type="pres">
      <dgm:prSet presAssocID="{EFD1308F-7B9A-4EE3-8E75-51E76F3D14ED}" presName="parentText" presStyleLbl="node1" presStyleIdx="1" presStyleCnt="5">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t>
        <a:bodyPr/>
        <a:lstStyle/>
        <a:p>
          <a:endParaRPr lang="es-ES"/>
        </a:p>
      </dgm:t>
    </dgm:pt>
    <dgm:pt modelId="{C0E73F33-2363-4F10-BF62-AC1E8817CA3A}" type="pres">
      <dgm:prSet presAssocID="{DDB70154-3FF1-4514-8A3C-3108CF7E626B}" presName="parentText" presStyleLbl="node1" presStyleIdx="2" presStyleCnt="5">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t>
        <a:bodyPr/>
        <a:lstStyle/>
        <a:p>
          <a:endParaRPr lang="es-ES"/>
        </a:p>
      </dgm:t>
    </dgm:pt>
    <dgm:pt modelId="{2B8E4426-610E-454B-AD73-4DD47B6B0E03}" type="pres">
      <dgm:prSet presAssocID="{9DEA2230-7775-4315-BBBE-6AA66AACD871}" presName="parentText" presStyleLbl="node1" presStyleIdx="3" presStyleCnt="5">
        <dgm:presLayoutVars>
          <dgm:chMax val="0"/>
          <dgm:bulletEnabled val="1"/>
        </dgm:presLayoutVars>
      </dgm:prSet>
      <dgm:spPr/>
      <dgm:t>
        <a:bodyPr/>
        <a:lstStyle/>
        <a:p>
          <a:endParaRPr lang="es-ES"/>
        </a:p>
      </dgm:t>
    </dgm:pt>
    <dgm:pt modelId="{A7EAD9A6-9967-4C86-95E7-696C75318AC7}" type="pres">
      <dgm:prSet presAssocID="{8434CCE1-43B8-4114-BDBD-F8B6BE8CBC9A}" presName="spacer" presStyleCnt="0"/>
      <dgm:spPr/>
    </dgm:pt>
    <dgm:pt modelId="{670422F4-BCC3-483B-9C62-1ED4FA02AF82}" type="pres">
      <dgm:prSet presAssocID="{DDB421A9-6F3C-46FD-A2FA-2C34B69E44C4}" presName="parentText" presStyleLbl="node1" presStyleIdx="4" presStyleCnt="5">
        <dgm:presLayoutVars>
          <dgm:chMax val="0"/>
          <dgm:bulletEnabled val="1"/>
        </dgm:presLayoutVars>
      </dgm:prSet>
      <dgm:spPr/>
      <dgm:t>
        <a:bodyPr/>
        <a:lstStyle/>
        <a:p>
          <a:endParaRPr lang="es-ES"/>
        </a:p>
      </dgm:t>
    </dgm:pt>
  </dgm:ptLst>
  <dgm:cxnLst>
    <dgm:cxn modelId="{DB9B7C4B-9A6D-416F-84C2-52AF15B106BB}" type="presOf" srcId="{A8EE9859-16E1-4BA9-9B62-585504EBDCD3}" destId="{FF5D105F-36E6-4EC7-A2E1-036C768D782A}" srcOrd="0" destOrd="0" presId="urn:microsoft.com/office/officeart/2005/8/layout/vList2"/>
    <dgm:cxn modelId="{D47D602D-C4D7-41BF-B73A-213B9008AD49}" type="presOf" srcId="{7E7C9AD2-654A-4D14-B669-7E61EF5F8A0F}" destId="{C677381B-A5C1-41F6-B396-CB6C41AE0424}" srcOrd="0" destOrd="0" presId="urn:microsoft.com/office/officeart/2005/8/layout/vList2"/>
    <dgm:cxn modelId="{A64093BE-C2C9-46E4-B1C9-6E1389E69D3C}" type="presOf" srcId="{9DEA2230-7775-4315-BBBE-6AA66AACD871}" destId="{2B8E4426-610E-454B-AD73-4DD47B6B0E03}" srcOrd="0" destOrd="0" presId="urn:microsoft.com/office/officeart/2005/8/layout/vList2"/>
    <dgm:cxn modelId="{B3B5C24D-CD5E-49AC-B213-48E1EA620034}" srcId="{7E7C9AD2-654A-4D14-B669-7E61EF5F8A0F}" destId="{DDB421A9-6F3C-46FD-A2FA-2C34B69E44C4}" srcOrd="4" destOrd="0" parTransId="{8619454C-2105-4FEC-8E34-958D03041687}" sibTransId="{65327917-54B4-4602-ADE9-AE3EA0B0798E}"/>
    <dgm:cxn modelId="{6C688F68-03CE-420E-A1B9-D7690E21D326}" type="presOf" srcId="{EFD1308F-7B9A-4EE3-8E75-51E76F3D14ED}" destId="{A38AC14E-DEDD-4DF3-82C5-4A9CAF3C77E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0D2CCDAE-8C34-47F2-8153-2168535C4FC5}" type="presOf" srcId="{DDB70154-3FF1-4514-8A3C-3108CF7E626B}" destId="{C0E73F33-2363-4F10-BF62-AC1E8817CA3A}" srcOrd="0" destOrd="0" presId="urn:microsoft.com/office/officeart/2005/8/layout/vList2"/>
    <dgm:cxn modelId="{D1B7BB21-D41C-4785-A35F-75BAB053AFDF}" srcId="{7E7C9AD2-654A-4D14-B669-7E61EF5F8A0F}" destId="{9DEA2230-7775-4315-BBBE-6AA66AACD871}" srcOrd="3" destOrd="0" parTransId="{54080DE2-6438-4255-8090-9100CA10531E}" sibTransId="{8434CCE1-43B8-4114-BDBD-F8B6BE8CBC9A}"/>
    <dgm:cxn modelId="{0C675044-3484-4556-82E4-41A54752965F}" srcId="{7E7C9AD2-654A-4D14-B669-7E61EF5F8A0F}" destId="{DDB70154-3FF1-4514-8A3C-3108CF7E626B}" srcOrd="2" destOrd="0" parTransId="{F8B543AC-9C07-4D98-83D1-EB254215A530}" sibTransId="{CB323E86-4377-47B1-8A31-C922D4210B80}"/>
    <dgm:cxn modelId="{8A64FE68-8B08-40CA-8E44-AE573B347E20}" srcId="{7E7C9AD2-654A-4D14-B669-7E61EF5F8A0F}" destId="{EFD1308F-7B9A-4EE3-8E75-51E76F3D14ED}" srcOrd="1" destOrd="0" parTransId="{282A320F-BC84-4631-BB3C-50DB706377C7}" sibTransId="{0AF5EEA4-44A3-4077-BD99-B71C913C1FE1}"/>
    <dgm:cxn modelId="{6F4110D2-9F24-49C2-B337-2A6B129C1709}" type="presOf" srcId="{DDB421A9-6F3C-46FD-A2FA-2C34B69E44C4}" destId="{670422F4-BCC3-483B-9C62-1ED4FA02AF82}" srcOrd="0" destOrd="0" presId="urn:microsoft.com/office/officeart/2005/8/layout/vList2"/>
    <dgm:cxn modelId="{616D28E5-3A4F-4A9E-BA4D-513D17E1092D}" type="presParOf" srcId="{C677381B-A5C1-41F6-B396-CB6C41AE0424}" destId="{FF5D105F-36E6-4EC7-A2E1-036C768D782A}" srcOrd="0" destOrd="0" presId="urn:microsoft.com/office/officeart/2005/8/layout/vList2"/>
    <dgm:cxn modelId="{7BDCD5C4-061E-408A-9FE9-154727921AED}" type="presParOf" srcId="{C677381B-A5C1-41F6-B396-CB6C41AE0424}" destId="{15921830-13BB-47A8-B9B3-1E4E402058EE}" srcOrd="1" destOrd="0" presId="urn:microsoft.com/office/officeart/2005/8/layout/vList2"/>
    <dgm:cxn modelId="{C214BAFE-6DC7-4272-B48B-C847E4BF1897}" type="presParOf" srcId="{C677381B-A5C1-41F6-B396-CB6C41AE0424}" destId="{A38AC14E-DEDD-4DF3-82C5-4A9CAF3C77EA}" srcOrd="2" destOrd="0" presId="urn:microsoft.com/office/officeart/2005/8/layout/vList2"/>
    <dgm:cxn modelId="{A194C514-0A53-4F56-9529-B0FF21DB9A0D}" type="presParOf" srcId="{C677381B-A5C1-41F6-B396-CB6C41AE0424}" destId="{28664981-1DA9-4914-8ABE-64E8BDCD9EA3}" srcOrd="3" destOrd="0" presId="urn:microsoft.com/office/officeart/2005/8/layout/vList2"/>
    <dgm:cxn modelId="{54079BF3-E1BE-4C06-8139-FF7CF2488776}" type="presParOf" srcId="{C677381B-A5C1-41F6-B396-CB6C41AE0424}" destId="{C0E73F33-2363-4F10-BF62-AC1E8817CA3A}" srcOrd="4" destOrd="0" presId="urn:microsoft.com/office/officeart/2005/8/layout/vList2"/>
    <dgm:cxn modelId="{C3A5568B-53EF-4D73-AFE0-6AEEFD0D0D86}" type="presParOf" srcId="{C677381B-A5C1-41F6-B396-CB6C41AE0424}" destId="{16AE6C59-7831-4E6A-BD6B-1A0246B89547}" srcOrd="5" destOrd="0" presId="urn:microsoft.com/office/officeart/2005/8/layout/vList2"/>
    <dgm:cxn modelId="{9EBD96BC-7F03-4AA2-A1B3-9B438D9637DA}" type="presParOf" srcId="{C677381B-A5C1-41F6-B396-CB6C41AE0424}" destId="{2B8E4426-610E-454B-AD73-4DD47B6B0E03}" srcOrd="6" destOrd="0" presId="urn:microsoft.com/office/officeart/2005/8/layout/vList2"/>
    <dgm:cxn modelId="{0DA77C2A-84BE-4695-BD34-1EBA1496D75D}" type="presParOf" srcId="{C677381B-A5C1-41F6-B396-CB6C41AE0424}" destId="{A7EAD9A6-9967-4C86-95E7-696C75318AC7}" srcOrd="7" destOrd="0" presId="urn:microsoft.com/office/officeart/2005/8/layout/vList2"/>
    <dgm:cxn modelId="{7B2686C6-48D4-4915-8C7D-84B8B17CD7F2}" type="presParOf" srcId="{C677381B-A5C1-41F6-B396-CB6C41AE0424}" destId="{670422F4-BCC3-483B-9C62-1ED4FA02AF82}" srcOrd="8"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53.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Cercano a un cuerpo de agua superficial: </a:t>
          </a:r>
          <a:r>
            <a:rPr lang="es-ES" dirty="0" smtClean="0"/>
            <a:t>Según TULAS, Libro VI, Anexo 6 menor a 200 m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6818" custScaleY="30303">
        <dgm:presLayoutVars>
          <dgm:bulletEnabled val="1"/>
        </dgm:presLayoutVars>
      </dgm:prSet>
      <dgm:spPr/>
      <dgm:t>
        <a:bodyPr/>
        <a:lstStyle/>
        <a:p>
          <a:endParaRPr lang="es-ES"/>
        </a:p>
      </dgm:t>
    </dgm:pt>
  </dgm:ptLst>
  <dgm:cxnLst>
    <dgm:cxn modelId="{3B5EB44E-8583-44EF-BE78-783241551A88}"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3841E541-54FD-429D-9AE8-D9911B0B4D93}" type="presOf" srcId="{BE0F52E0-1719-4CD4-92A1-670F828A3CD7}" destId="{45982240-1EBE-46D2-96BC-9C4FD85C3166}" srcOrd="0" destOrd="0" presId="urn:microsoft.com/office/officeart/2005/8/layout/default"/>
    <dgm:cxn modelId="{808240E2-CEDC-445F-8597-DB4884823F25}"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54.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Lst>
  <dgm:cxnLst>
    <dgm:cxn modelId="{F4A2BD60-BADA-4C77-B933-0B6CB5887EFE}" type="presOf" srcId="{0AC41A51-8551-477C-B10B-89725BD8638C}" destId="{A933232B-335A-49DE-8F55-630B90E3689F}" srcOrd="0" destOrd="0" presId="urn:microsoft.com/office/officeart/2005/8/layout/vList2"/>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155.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DF070F0B-8686-4A7C-BCBC-6E6719E6852A}" type="presOf" srcId="{485B87C8-0FD3-41D1-8F0B-254DE0C1DBA9}" destId="{C34CD4B2-FD43-4DA7-8D8E-C7AE448579FE}"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7B2BCD87-83EF-4532-AC96-9FEFB2DFB292}" type="presOf" srcId="{7E7C9AD2-654A-4D14-B669-7E61EF5F8A0F}" destId="{3B55D0B4-65F7-470F-AAF8-F60D27CE741D}" srcOrd="0" destOrd="0" presId="urn:microsoft.com/office/officeart/2005/8/layout/default"/>
    <dgm:cxn modelId="{91BE824F-B685-4773-8A47-5B32DC51D1D3}"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56.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Lst>
  <dgm:cxnLst>
    <dgm:cxn modelId="{98F90DEF-5734-4D50-BC41-294658C0FCB7}" type="presOf" srcId="{0AC41A51-8551-477C-B10B-89725BD8638C}" destId="{A933232B-335A-49DE-8F55-630B90E3689F}" srcOrd="0" destOrd="0" presId="urn:microsoft.com/office/officeart/2005/8/layout/vList2"/>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157.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Lst>
  <dgm:cxnLst>
    <dgm:cxn modelId="{EA47BCED-80B4-4677-91C0-2A8718827326}" type="presOf" srcId="{0AC41A51-8551-477C-B10B-89725BD8638C}" destId="{A933232B-335A-49DE-8F55-630B90E3689F}" srcOrd="0" destOrd="0" presId="urn:microsoft.com/office/officeart/2005/8/layout/vList2"/>
  </dgm:cxnLst>
  <dgm:bg/>
  <dgm:whole/>
  <dgm:extLst>
    <a:ext uri="http://schemas.microsoft.com/office/drawing/2008/diagram">
      <dsp:dataModelExt xmlns:dsp="http://schemas.microsoft.com/office/drawing/2008/diagram" xmlns="" relId="rId48" minVer="http://schemas.openxmlformats.org/drawingml/2006/diagram"/>
    </a:ext>
  </dgm:extLst>
</dgm:dataModel>
</file>

<file path=ppt/diagrams/data158.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SI</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13BCEC7E-A366-4233-A3C4-DC298882DFAA}">
      <dgm:prSet phldrT="[Texto]"/>
      <dgm:spPr/>
      <dgm:t>
        <a:bodyPr/>
        <a:lstStyle/>
        <a:p>
          <a:r>
            <a:rPr lang="es-ES" b="1" dirty="0" smtClean="0"/>
            <a:t>NO</a:t>
          </a:r>
          <a:endParaRPr lang="es-ES" b="1" dirty="0"/>
        </a:p>
      </dgm:t>
    </dgm:pt>
    <dgm:pt modelId="{E3EF43BD-187F-4B22-A40D-04E202DB766A}" type="sibTrans" cxnId="{B8BD8CA4-32FC-498E-8D13-81C5318C1279}">
      <dgm:prSet/>
      <dgm:spPr/>
      <dgm:t>
        <a:bodyPr/>
        <a:lstStyle/>
        <a:p>
          <a:endParaRPr lang="es-ES"/>
        </a:p>
      </dgm:t>
    </dgm:pt>
    <dgm:pt modelId="{D0BB6DF9-A24A-4959-92DA-7D36EC5648E5}" type="parTrans" cxnId="{B8BD8CA4-32FC-498E-8D13-81C5318C1279}">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2" custScaleX="10362" custScaleY="11347" custLinFactNeighborX="16883" custLinFactNeighborY="15144">
        <dgm:presLayoutVars>
          <dgm:bulletEnabled val="1"/>
        </dgm:presLayoutVars>
      </dgm:prSet>
      <dgm:spPr/>
      <dgm:t>
        <a:bodyPr/>
        <a:lstStyle/>
        <a:p>
          <a:endParaRPr lang="es-ES"/>
        </a:p>
      </dgm:t>
    </dgm:pt>
    <dgm:pt modelId="{4118E926-7238-4FBD-9A65-16171733E8F8}" type="pres">
      <dgm:prSet presAssocID="{DDC727A4-B7D0-4EFF-AAD3-E9657913795B}" presName="sibTrans" presStyleCnt="0"/>
      <dgm:spPr/>
      <dgm:t>
        <a:bodyPr/>
        <a:lstStyle/>
        <a:p>
          <a:endParaRPr lang="es-ES"/>
        </a:p>
      </dgm:t>
    </dgm:pt>
    <dgm:pt modelId="{FE14ADBC-60C0-4565-A96F-601239ACA090}" type="pres">
      <dgm:prSet presAssocID="{13BCEC7E-A366-4233-A3C4-DC298882DFAA}" presName="node" presStyleLbl="node1" presStyleIdx="1" presStyleCnt="2" custScaleX="8858" custScaleY="11371" custLinFactNeighborX="8747" custLinFactNeighborY="15148">
        <dgm:presLayoutVars>
          <dgm:bulletEnabled val="1"/>
        </dgm:presLayoutVars>
      </dgm:prSet>
      <dgm:spPr/>
      <dgm:t>
        <a:bodyPr/>
        <a:lstStyle/>
        <a:p>
          <a:endParaRPr lang="es-ES"/>
        </a:p>
      </dgm:t>
    </dgm:pt>
  </dgm:ptLst>
  <dgm:cxnLst>
    <dgm:cxn modelId="{638E7829-9773-425D-852B-75FD8A0F1EA8}" type="presOf" srcId="{13BCEC7E-A366-4233-A3C4-DC298882DFAA}" destId="{FE14ADBC-60C0-4565-A96F-601239ACA090}" srcOrd="0" destOrd="0" presId="urn:microsoft.com/office/officeart/2005/8/layout/default"/>
    <dgm:cxn modelId="{B8BD8CA4-32FC-498E-8D13-81C5318C1279}" srcId="{74071A24-F796-4AD4-A515-24A27D17C3B4}" destId="{13BCEC7E-A366-4233-A3C4-DC298882DFAA}" srcOrd="1" destOrd="0" parTransId="{D0BB6DF9-A24A-4959-92DA-7D36EC5648E5}" sibTransId="{E3EF43BD-187F-4B22-A40D-04E202DB766A}"/>
    <dgm:cxn modelId="{E0C45D71-CB3D-445A-B6C4-E61BBE101BD4}" type="presOf" srcId="{74071A24-F796-4AD4-A515-24A27D17C3B4}" destId="{22642FE3-FEA3-42ED-AA0C-0F578EE09F90}" srcOrd="0" destOrd="0" presId="urn:microsoft.com/office/officeart/2005/8/layout/default"/>
    <dgm:cxn modelId="{B3D5E467-1383-4003-A972-C0F00B9BD7BF}" type="presOf" srcId="{1E3CD250-A60B-461C-ABDB-1046052BCBBC}" destId="{06A402D2-EF24-4B34-8FFB-D6EC344B3A1D}"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D46C312E-EA47-4904-BFDD-A4F77E8D08D0}" type="presParOf" srcId="{22642FE3-FEA3-42ED-AA0C-0F578EE09F90}" destId="{06A402D2-EF24-4B34-8FFB-D6EC344B3A1D}" srcOrd="0" destOrd="0" presId="urn:microsoft.com/office/officeart/2005/8/layout/default"/>
    <dgm:cxn modelId="{F79313EE-0BD2-49EC-8D62-580F9C218AA7}" type="presParOf" srcId="{22642FE3-FEA3-42ED-AA0C-0F578EE09F90}" destId="{4118E926-7238-4FBD-9A65-16171733E8F8}" srcOrd="1" destOrd="0" presId="urn:microsoft.com/office/officeart/2005/8/layout/default"/>
    <dgm:cxn modelId="{20F07CD1-C7DA-4CDE-BDDC-27F1DFC1C8BA}" type="presParOf" srcId="{22642FE3-FEA3-42ED-AA0C-0F578EE09F90}" destId="{FE14ADBC-60C0-4565-A96F-601239ACA090}" srcOrd="2" destOrd="0" presId="urn:microsoft.com/office/officeart/2005/8/layout/default"/>
  </dgm:cxnLst>
  <dgm:bg/>
  <dgm:whole/>
  <dgm:extLst>
    <a:ext uri="http://schemas.microsoft.com/office/drawing/2008/diagram">
      <dsp:dataModelExt xmlns:dsp="http://schemas.microsoft.com/office/drawing/2008/diagram" xmlns="" relId="rId53" minVer="http://schemas.openxmlformats.org/drawingml/2006/diagram"/>
    </a:ext>
  </dgm:extLst>
</dgm:dataModel>
</file>

<file path=ppt/diagrams/data159.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A77740E4-3CDD-4647-8880-1E253623D3B8}" type="presOf" srcId="{CA542B77-1252-4F72-BD4D-5614E7A9DFB7}" destId="{FCA3C225-83D5-404A-ACA7-2C6639494E05}" srcOrd="0" destOrd="0" presId="urn:microsoft.com/office/officeart/2005/8/layout/default"/>
    <dgm:cxn modelId="{80230291-F632-49CE-ADA4-8703AE8E7558}" type="presOf" srcId="{5CABE8D2-6F81-457A-86E7-9E6A60FB17EE}" destId="{E482CBDD-0F54-4976-844F-5A9468BAC9ED}"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F7DBA3F8-3701-4870-B182-746F00BA7B0F}"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58"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55C05C2B-6D9B-4509-9031-BFF2ECFD07B4}">
      <dgm:prSet phldrT="[Texto]"/>
      <dgm:spPr/>
      <dgm:t>
        <a:bodyPr/>
        <a:lstStyle/>
        <a:p>
          <a:r>
            <a:rPr lang="es-ES" dirty="0" smtClean="0"/>
            <a:t>Aguas residuales: se definen como las aguas que ya no pueden utilizarse inmediatamente para los fines que fueron usadas o para los que fueron producidas, debido a su calidad, cantidad o al momento de su aparición</a:t>
          </a:r>
          <a:endParaRPr lang="es-ES" dirty="0"/>
        </a:p>
      </dgm:t>
    </dgm:pt>
    <dgm:pt modelId="{E71FA0C7-589B-4237-9A1B-E967A2BEC0D3}" type="parTrans" cxnId="{7DAE8B85-3643-4620-9322-78A9182BCBE6}">
      <dgm:prSet/>
      <dgm:spPr/>
      <dgm:t>
        <a:bodyPr/>
        <a:lstStyle/>
        <a:p>
          <a:endParaRPr lang="es-ES"/>
        </a:p>
      </dgm:t>
    </dgm:pt>
    <dgm:pt modelId="{600F1F64-CB39-42E3-AA60-B13E4AAD9BD5}" type="sibTrans" cxnId="{7DAE8B85-3643-4620-9322-78A9182BCBE6}">
      <dgm:prSet/>
      <dgm:spPr/>
      <dgm:t>
        <a:bodyPr/>
        <a:lstStyle/>
        <a:p>
          <a:endParaRPr lang="es-ES"/>
        </a:p>
      </dgm:t>
    </dgm:pt>
    <dgm:pt modelId="{059790CE-6CD7-4C57-BA26-F6E750CAED8A}" type="pres">
      <dgm:prSet presAssocID="{7E9B76E1-AF06-43CB-88B5-763C20505D44}" presName="Name0" presStyleCnt="0">
        <dgm:presLayoutVars>
          <dgm:dir/>
          <dgm:animLvl val="lvl"/>
          <dgm:resizeHandles val="exact"/>
        </dgm:presLayoutVars>
      </dgm:prSet>
      <dgm:spPr/>
    </dgm:pt>
    <dgm:pt modelId="{9B1441B0-72F0-4B85-A710-FBEB8119FF84}" type="pres">
      <dgm:prSet presAssocID="{55C05C2B-6D9B-4509-9031-BFF2ECFD07B4}" presName="parTxOnly" presStyleLbl="node1" presStyleIdx="0" presStyleCnt="1">
        <dgm:presLayoutVars>
          <dgm:chMax val="0"/>
          <dgm:chPref val="0"/>
          <dgm:bulletEnabled val="1"/>
        </dgm:presLayoutVars>
      </dgm:prSet>
      <dgm:spPr/>
      <dgm:t>
        <a:bodyPr/>
        <a:lstStyle/>
        <a:p>
          <a:endParaRPr lang="es-ES"/>
        </a:p>
      </dgm:t>
    </dgm:pt>
  </dgm:ptLst>
  <dgm:cxnLst>
    <dgm:cxn modelId="{7DAE8B85-3643-4620-9322-78A9182BCBE6}" srcId="{7E9B76E1-AF06-43CB-88B5-763C20505D44}" destId="{55C05C2B-6D9B-4509-9031-BFF2ECFD07B4}" srcOrd="0" destOrd="0" parTransId="{E71FA0C7-589B-4237-9A1B-E967A2BEC0D3}" sibTransId="{600F1F64-CB39-42E3-AA60-B13E4AAD9BD5}"/>
    <dgm:cxn modelId="{20876F89-D36F-418D-A3FC-CF03D24EA08C}" type="presOf" srcId="{7E9B76E1-AF06-43CB-88B5-763C20505D44}" destId="{059790CE-6CD7-4C57-BA26-F6E750CAED8A}" srcOrd="0" destOrd="0" presId="urn:microsoft.com/office/officeart/2005/8/layout/chevron1"/>
    <dgm:cxn modelId="{F58612F3-C3F9-4D7F-972B-79A6E47DAEA7}" type="presOf" srcId="{55C05C2B-6D9B-4509-9031-BFF2ECFD07B4}" destId="{9B1441B0-72F0-4B85-A710-FBEB8119FF84}" srcOrd="0" destOrd="0" presId="urn:microsoft.com/office/officeart/2005/8/layout/chevron1"/>
    <dgm:cxn modelId="{192A68D3-E174-4FC9-9ACE-8CE8691B36D1}" type="presParOf" srcId="{059790CE-6CD7-4C57-BA26-F6E750CAED8A}" destId="{9B1441B0-72F0-4B85-A710-FBEB8119FF84}" srcOrd="0"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160.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3.6- ¿Dentro de su jurisdicción se encontró alguna planta de clasificación y/o planta de compostaje?</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4414FD93-AA08-447D-8B28-60A1A4CC3C02}" type="presOf" srcId="{BF1DA995-C58A-4BA6-9389-F42F24EF667C}" destId="{77B7E4D0-5C1D-4B00-878E-0E7D7EC6BC58}" srcOrd="1" destOrd="0" presId="urn:microsoft.com/office/officeart/2005/8/layout/hierarchy3"/>
    <dgm:cxn modelId="{309D8726-AFD5-41E3-AD7B-ADDE17F16F66}" type="presOf" srcId="{BF1DA995-C58A-4BA6-9389-F42F24EF667C}" destId="{737B95EF-39C2-4908-931F-6986C0EAA56E}" srcOrd="0" destOrd="0" presId="urn:microsoft.com/office/officeart/2005/8/layout/hierarchy3"/>
    <dgm:cxn modelId="{28BA8085-8E5B-4675-9BFF-7E9BD3568A11}" type="presOf" srcId="{2BD838C5-E4E5-439F-A6B0-70FEA28DAFB3}" destId="{1631217C-5ED5-4B1C-B392-8E656108BBE5}" srcOrd="0" destOrd="0" presId="urn:microsoft.com/office/officeart/2005/8/layout/hierarchy3"/>
    <dgm:cxn modelId="{E80BE0AA-216B-48C6-9ADE-E99010BC02B9}" type="presOf" srcId="{BF1C05F6-258D-44F9-8A13-C6ACEB2C2BCE}" destId="{DCC80758-A73F-4461-9ECC-B52AC989B655}" srcOrd="0" destOrd="0" presId="urn:microsoft.com/office/officeart/2005/8/layout/hierarchy3"/>
    <dgm:cxn modelId="{898883BD-C279-43E0-BD6D-DB48A24CA540}"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A0F43904-97CB-49B2-9C89-D2DCCAEEF71C}" type="presOf" srcId="{5B02C08D-827A-4202-837B-7DDD255A159E}" destId="{6D2D3E7A-FD53-4D05-BD5F-E9FF649459D0}" srcOrd="0" destOrd="0" presId="urn:microsoft.com/office/officeart/2005/8/layout/hierarchy3"/>
    <dgm:cxn modelId="{AB4F205E-4B6E-4090-BE27-68F0B598D283}" type="presOf" srcId="{F1001774-7122-43E9-91B4-76CCED556E4B}" destId="{443909B6-1F14-46E3-A29B-435E7460F91A}"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12C0D0F6-D8E1-44EF-9FC8-6CDEEA39E08E}" type="presParOf" srcId="{6D2D3E7A-FD53-4D05-BD5F-E9FF649459D0}" destId="{01D29541-9539-4282-93E4-312A805EB4ED}" srcOrd="0" destOrd="0" presId="urn:microsoft.com/office/officeart/2005/8/layout/hierarchy3"/>
    <dgm:cxn modelId="{EC7F6A45-5E43-488D-93FF-3E20868DE79C}" type="presParOf" srcId="{01D29541-9539-4282-93E4-312A805EB4ED}" destId="{2B913D81-BE68-41A7-B33B-E12EEE566D09}" srcOrd="0" destOrd="0" presId="urn:microsoft.com/office/officeart/2005/8/layout/hierarchy3"/>
    <dgm:cxn modelId="{CDCDE6BB-2AF6-4F3C-89AC-77A11E1D118F}" type="presParOf" srcId="{2B913D81-BE68-41A7-B33B-E12EEE566D09}" destId="{737B95EF-39C2-4908-931F-6986C0EAA56E}" srcOrd="0" destOrd="0" presId="urn:microsoft.com/office/officeart/2005/8/layout/hierarchy3"/>
    <dgm:cxn modelId="{F9224901-3E22-4FCC-A949-4E1D2FFC0DFB}" type="presParOf" srcId="{2B913D81-BE68-41A7-B33B-E12EEE566D09}" destId="{77B7E4D0-5C1D-4B00-878E-0E7D7EC6BC58}" srcOrd="1" destOrd="0" presId="urn:microsoft.com/office/officeart/2005/8/layout/hierarchy3"/>
    <dgm:cxn modelId="{FA9D9F85-1EF5-4B51-893F-0E0FCB194DFF}" type="presParOf" srcId="{01D29541-9539-4282-93E4-312A805EB4ED}" destId="{DB42885D-EA3A-45A2-B742-60A77B72BE9B}" srcOrd="1" destOrd="0" presId="urn:microsoft.com/office/officeart/2005/8/layout/hierarchy3"/>
    <dgm:cxn modelId="{422496A2-7C39-4193-A1F2-85AC14AC0745}" type="presParOf" srcId="{DB42885D-EA3A-45A2-B742-60A77B72BE9B}" destId="{F8CF0A32-929D-4587-BED3-B5A1AC9BBA2C}" srcOrd="0" destOrd="0" presId="urn:microsoft.com/office/officeart/2005/8/layout/hierarchy3"/>
    <dgm:cxn modelId="{4CDDFD7A-94C1-448A-A278-A67ADF91044E}" type="presParOf" srcId="{DB42885D-EA3A-45A2-B742-60A77B72BE9B}" destId="{DCC80758-A73F-4461-9ECC-B52AC989B655}" srcOrd="1" destOrd="0" presId="urn:microsoft.com/office/officeart/2005/8/layout/hierarchy3"/>
    <dgm:cxn modelId="{3B4260D2-2FDA-486A-BEA9-B34595FF1A3D}" type="presParOf" srcId="{DB42885D-EA3A-45A2-B742-60A77B72BE9B}" destId="{443909B6-1F14-46E3-A29B-435E7460F91A}" srcOrd="2" destOrd="0" presId="urn:microsoft.com/office/officeart/2005/8/layout/hierarchy3"/>
    <dgm:cxn modelId="{30949CDE-4EDB-413A-B8CF-8E5433B6EB4F}"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1.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801D0AC3-DBE9-4439-9D9C-001965BD447B}" type="presOf" srcId="{0DF285F4-7ACB-4462-8B41-11A5ACD3F86F}" destId="{32CDD81E-8F95-4FAE-8809-9DCA4E89540C}" srcOrd="0" destOrd="0" presId="urn:microsoft.com/office/officeart/2005/8/layout/hProcess6"/>
    <dgm:cxn modelId="{C2C11894-C2AE-4EFD-B6D0-859A64616DEB}" type="presOf" srcId="{808ABD10-F9CD-4FE2-82B6-88F29088343E}" destId="{AA45214C-D59F-409E-878F-D68C26362DDB}" srcOrd="0" destOrd="0" presId="urn:microsoft.com/office/officeart/2005/8/layout/hProcess6"/>
    <dgm:cxn modelId="{F01E2483-8D47-432E-A180-18959CF4D8B7}" type="presOf" srcId="{0B3DBDB4-FF70-4060-A0AB-65703C1C2AF3}" destId="{8DC747D4-0D1A-4758-A136-A34F5DB3BCEB}" srcOrd="0" destOrd="0" presId="urn:microsoft.com/office/officeart/2005/8/layout/hProcess6"/>
    <dgm:cxn modelId="{F4BDAEB4-1FFC-448C-884B-C8DB7D291CF7}" type="presOf" srcId="{0DF285F4-7ACB-4462-8B41-11A5ACD3F86F}" destId="{3DA51711-1E74-4B4C-9B4F-35B7FC960450}" srcOrd="1" destOrd="0" presId="urn:microsoft.com/office/officeart/2005/8/layout/hProcess6"/>
    <dgm:cxn modelId="{F91908C4-3053-473C-992C-D7259506D220}" type="presParOf" srcId="{AA45214C-D59F-409E-878F-D68C26362DDB}" destId="{16B66B71-8615-4F46-9B57-067FE7858F00}" srcOrd="0" destOrd="0" presId="urn:microsoft.com/office/officeart/2005/8/layout/hProcess6"/>
    <dgm:cxn modelId="{7D9B2C51-BBF1-4A92-97DF-96260306687A}" type="presParOf" srcId="{16B66B71-8615-4F46-9B57-067FE7858F00}" destId="{A462CE50-2922-4713-8DB8-BABDA5414A9C}" srcOrd="0" destOrd="0" presId="urn:microsoft.com/office/officeart/2005/8/layout/hProcess6"/>
    <dgm:cxn modelId="{88F1E4E6-91DD-4532-B622-EDE527478134}" type="presParOf" srcId="{16B66B71-8615-4F46-9B57-067FE7858F00}" destId="{32CDD81E-8F95-4FAE-8809-9DCA4E89540C}" srcOrd="1" destOrd="0" presId="urn:microsoft.com/office/officeart/2005/8/layout/hProcess6"/>
    <dgm:cxn modelId="{9BF645C8-1168-420D-A6E9-431932D9CC60}" type="presParOf" srcId="{16B66B71-8615-4F46-9B57-067FE7858F00}" destId="{3DA51711-1E74-4B4C-9B4F-35B7FC960450}" srcOrd="2" destOrd="0" presId="urn:microsoft.com/office/officeart/2005/8/layout/hProcess6"/>
    <dgm:cxn modelId="{7F8A8C9C-013F-4DBA-8303-155B8BAAAAA8}"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62.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3.7</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1A270F51-EFF6-4AA0-8F42-EFCE6C4CA7CA}"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61AABB11-C485-4FB3-8D2A-CA9550D8D943}" type="presOf" srcId="{0B3DBDB4-FF70-4060-A0AB-65703C1C2AF3}" destId="{8DC747D4-0D1A-4758-A136-A34F5DB3BCEB}" srcOrd="0" destOrd="0" presId="urn:microsoft.com/office/officeart/2005/8/layout/hProcess6"/>
    <dgm:cxn modelId="{D49F9320-EFAB-4CD3-918A-752D25EEFED2}" type="presOf" srcId="{0DF285F4-7ACB-4462-8B41-11A5ACD3F86F}" destId="{32CDD81E-8F95-4FAE-8809-9DCA4E89540C}" srcOrd="0" destOrd="0" presId="urn:microsoft.com/office/officeart/2005/8/layout/hProcess6"/>
    <dgm:cxn modelId="{E5C5F056-9808-468B-B13B-EC75662119D7}" type="presOf" srcId="{808ABD10-F9CD-4FE2-82B6-88F29088343E}" destId="{AA45214C-D59F-409E-878F-D68C26362DDB}" srcOrd="0" destOrd="0" presId="urn:microsoft.com/office/officeart/2005/8/layout/hProcess6"/>
    <dgm:cxn modelId="{A80EB878-010D-48CC-9793-566803AAAA21}" type="presParOf" srcId="{AA45214C-D59F-409E-878F-D68C26362DDB}" destId="{16B66B71-8615-4F46-9B57-067FE7858F00}" srcOrd="0" destOrd="0" presId="urn:microsoft.com/office/officeart/2005/8/layout/hProcess6"/>
    <dgm:cxn modelId="{3C12C537-9F23-4D80-916E-686BFD361F03}" type="presParOf" srcId="{16B66B71-8615-4F46-9B57-067FE7858F00}" destId="{A462CE50-2922-4713-8DB8-BABDA5414A9C}" srcOrd="0" destOrd="0" presId="urn:microsoft.com/office/officeart/2005/8/layout/hProcess6"/>
    <dgm:cxn modelId="{4A97E1B2-5B89-4793-A68F-F9ABFC814949}" type="presParOf" srcId="{16B66B71-8615-4F46-9B57-067FE7858F00}" destId="{32CDD81E-8F95-4FAE-8809-9DCA4E89540C}" srcOrd="1" destOrd="0" presId="urn:microsoft.com/office/officeart/2005/8/layout/hProcess6"/>
    <dgm:cxn modelId="{5A0DEC9E-8C3C-4A37-9DF8-D871185B32E9}" type="presParOf" srcId="{16B66B71-8615-4F46-9B57-067FE7858F00}" destId="{3DA51711-1E74-4B4C-9B4F-35B7FC960450}" srcOrd="2" destOrd="0" presId="urn:microsoft.com/office/officeart/2005/8/layout/hProcess6"/>
    <dgm:cxn modelId="{36445170-F9E4-47A4-9229-1DD4723FB354}"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63.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EFD1308F-7B9A-4EE3-8E75-51E76F3D14ED}">
      <dgm:prSet/>
      <dgm:spPr/>
      <dgm:t>
        <a:bodyPr/>
        <a:lstStyle/>
        <a:p>
          <a:r>
            <a:rPr lang="es-ES" dirty="0" smtClean="0"/>
            <a:t>Planta de compostaje</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A8EE9859-16E1-4BA9-9B62-585504EBDCD3}">
      <dgm:prSet/>
      <dgm:spPr/>
      <dgm:t>
        <a:bodyPr/>
        <a:lstStyle/>
        <a:p>
          <a:r>
            <a:rPr lang="es-ES" dirty="0" smtClean="0"/>
            <a:t>Planta de clasificación</a:t>
          </a:r>
          <a:endParaRPr lang="es-ES" dirty="0"/>
        </a:p>
      </dgm:t>
    </dgm:pt>
    <dgm:pt modelId="{832A37D1-69CC-49B7-86D8-D3211626B9AD}" type="sibTrans" cxnId="{010A1629-9E67-4DE2-B185-C62840E60D53}">
      <dgm:prSet/>
      <dgm:spPr/>
      <dgm:t>
        <a:bodyPr/>
        <a:lstStyle/>
        <a:p>
          <a:endParaRPr lang="es-ES"/>
        </a:p>
      </dgm:t>
    </dgm:pt>
    <dgm:pt modelId="{721D5A39-59BC-4F82-ABBD-55E5877D8184}" type="parTrans" cxnId="{010A1629-9E67-4DE2-B185-C62840E60D53}">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2">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A38AC14E-DEDD-4DF3-82C5-4A9CAF3C77EA}" type="pres">
      <dgm:prSet presAssocID="{EFD1308F-7B9A-4EE3-8E75-51E76F3D14ED}" presName="parentText" presStyleLbl="node1" presStyleIdx="1" presStyleCnt="2">
        <dgm:presLayoutVars>
          <dgm:chMax val="0"/>
          <dgm:bulletEnabled val="1"/>
        </dgm:presLayoutVars>
      </dgm:prSet>
      <dgm:spPr/>
      <dgm:t>
        <a:bodyPr/>
        <a:lstStyle/>
        <a:p>
          <a:endParaRPr lang="es-ES"/>
        </a:p>
      </dgm:t>
    </dgm:pt>
  </dgm:ptLst>
  <dgm:cxnLst>
    <dgm:cxn modelId="{0AB4D281-C1D7-4030-9D8B-6F84CF750152}" type="presOf" srcId="{A8EE9859-16E1-4BA9-9B62-585504EBDCD3}" destId="{FF5D105F-36E6-4EC7-A2E1-036C768D782A}" srcOrd="0" destOrd="0" presId="urn:microsoft.com/office/officeart/2005/8/layout/vList2"/>
    <dgm:cxn modelId="{811CB240-2A96-4025-8D30-D635C025F5C4}" type="presOf" srcId="{EFD1308F-7B9A-4EE3-8E75-51E76F3D14ED}" destId="{A38AC14E-DEDD-4DF3-82C5-4A9CAF3C77EA}" srcOrd="0" destOrd="0" presId="urn:microsoft.com/office/officeart/2005/8/layout/vList2"/>
    <dgm:cxn modelId="{5153FCA3-85BC-4952-8BFF-31C9BE302F07}" type="presOf" srcId="{7E7C9AD2-654A-4D14-B669-7E61EF5F8A0F}" destId="{C677381B-A5C1-41F6-B396-CB6C41AE0424}"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215B045E-AEC1-4499-AC86-052F92732650}" type="presParOf" srcId="{C677381B-A5C1-41F6-B396-CB6C41AE0424}" destId="{FF5D105F-36E6-4EC7-A2E1-036C768D782A}" srcOrd="0" destOrd="0" presId="urn:microsoft.com/office/officeart/2005/8/layout/vList2"/>
    <dgm:cxn modelId="{AFD7B271-9B61-442D-A8F2-ED22BC373C00}" type="presParOf" srcId="{C677381B-A5C1-41F6-B396-CB6C41AE0424}" destId="{15921830-13BB-47A8-B9B3-1E4E402058EE}" srcOrd="1" destOrd="0" presId="urn:microsoft.com/office/officeart/2005/8/layout/vList2"/>
    <dgm:cxn modelId="{C62A9891-9E69-4FA1-B46E-6A0C5A20BB34}" type="presParOf" srcId="{C677381B-A5C1-41F6-B396-CB6C41AE0424}" destId="{A38AC14E-DEDD-4DF3-82C5-4A9CAF3C77EA}" srcOrd="2"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6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Planta de clasificación: </a:t>
          </a:r>
          <a:r>
            <a:rPr lang="es-ES" dirty="0" smtClean="0"/>
            <a:t>instalación en la cual se realiza la separación de los diferentes residuos generalmente urbanos procedentes del sistema de recolección, tomando en cuenta sus características.</a:t>
          </a:r>
          <a:endParaRPr lang="es-EC" dirty="0" smtClean="0"/>
        </a:p>
        <a:p>
          <a:r>
            <a:rPr lang="es-ES" b="1" dirty="0" smtClean="0"/>
            <a:t>Planta de compostaje: : </a:t>
          </a:r>
          <a:r>
            <a:rPr lang="es-ES" dirty="0" smtClean="0"/>
            <a:t>instalación que</a:t>
          </a:r>
          <a:r>
            <a:rPr lang="es-ES" b="1" dirty="0" smtClean="0"/>
            <a:t> </a:t>
          </a:r>
          <a:r>
            <a:rPr lang="es-ES" dirty="0" smtClean="0"/>
            <a:t>permite reciclar residuos orgánicos de origen municipal, comercial, industrial o agrícola. Recupera materia orgánica de los residuos, que puede ser retornada al suelo.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9091" custScaleY="34091">
        <dgm:presLayoutVars>
          <dgm:bulletEnabled val="1"/>
        </dgm:presLayoutVars>
      </dgm:prSet>
      <dgm:spPr/>
      <dgm:t>
        <a:bodyPr/>
        <a:lstStyle/>
        <a:p>
          <a:endParaRPr lang="es-ES"/>
        </a:p>
      </dgm:t>
    </dgm:pt>
  </dgm:ptLst>
  <dgm:cxnLst>
    <dgm:cxn modelId="{38847CC8-73EF-4BF6-8013-DA043BCF9593}"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0260152F-3ABF-4803-AB2E-260F1F2A0E2F}" type="presOf" srcId="{74071A24-F796-4AD4-A515-24A27D17C3B4}" destId="{22642FE3-FEA3-42ED-AA0C-0F578EE09F90}" srcOrd="0" destOrd="0" presId="urn:microsoft.com/office/officeart/2005/8/layout/default"/>
    <dgm:cxn modelId="{A0A8B97F-4F33-43A6-85F7-9B21E27C13D0}"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65.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Se tomará en cuenta las instalaciones hasta el año de referencia 2010</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22945CF7-FA90-4A8A-9979-BE52A50DE16C}" type="presOf" srcId="{CA542B77-1252-4F72-BD4D-5614E7A9DFB7}" destId="{FCA3C225-83D5-404A-ACA7-2C6639494E05}"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A4EFB6D6-EE7F-488D-994E-F8EA464707D9}" type="presOf" srcId="{5CABE8D2-6F81-457A-86E7-9E6A60FB17EE}" destId="{E482CBDD-0F54-4976-844F-5A9468BAC9ED}" srcOrd="0" destOrd="0" presId="urn:microsoft.com/office/officeart/2005/8/layout/default"/>
    <dgm:cxn modelId="{25DF6CCF-BF14-4E52-B4D6-802D9D839D48}"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166.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E48D037F-A96A-4020-B08B-9EEE9185B24E}" type="presOf" srcId="{485B87C8-0FD3-41D1-8F0B-254DE0C1DBA9}" destId="{C34CD4B2-FD43-4DA7-8D8E-C7AE448579FE}" srcOrd="0" destOrd="0" presId="urn:microsoft.com/office/officeart/2005/8/layout/default"/>
    <dgm:cxn modelId="{8E24EAEA-9E4E-40B6-9EBD-E371C51AE6CE}" type="presOf" srcId="{7E7C9AD2-654A-4D14-B669-7E61EF5F8A0F}" destId="{3B55D0B4-65F7-470F-AAF8-F60D27CE741D}" srcOrd="0" destOrd="0" presId="urn:microsoft.com/office/officeart/2005/8/layout/default"/>
    <dgm:cxn modelId="{E0E6D1FA-4E66-4AAA-BE93-9B68EA7D59DD}"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67.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SI</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13BCEC7E-A366-4233-A3C4-DC298882DFAA}">
      <dgm:prSet phldrT="[Texto]"/>
      <dgm:spPr/>
      <dgm:t>
        <a:bodyPr/>
        <a:lstStyle/>
        <a:p>
          <a:r>
            <a:rPr lang="es-ES" b="1" dirty="0" smtClean="0"/>
            <a:t>NO</a:t>
          </a:r>
          <a:endParaRPr lang="es-ES" b="1" dirty="0"/>
        </a:p>
      </dgm:t>
    </dgm:pt>
    <dgm:pt modelId="{E3EF43BD-187F-4B22-A40D-04E202DB766A}" type="sibTrans" cxnId="{B8BD8CA4-32FC-498E-8D13-81C5318C1279}">
      <dgm:prSet/>
      <dgm:spPr/>
      <dgm:t>
        <a:bodyPr/>
        <a:lstStyle/>
        <a:p>
          <a:endParaRPr lang="es-ES"/>
        </a:p>
      </dgm:t>
    </dgm:pt>
    <dgm:pt modelId="{D0BB6DF9-A24A-4959-92DA-7D36EC5648E5}" type="parTrans" cxnId="{B8BD8CA4-32FC-498E-8D13-81C5318C1279}">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2" custScaleX="10362" custScaleY="11347" custLinFactNeighborX="14610" custLinFactNeighborY="15143">
        <dgm:presLayoutVars>
          <dgm:bulletEnabled val="1"/>
        </dgm:presLayoutVars>
      </dgm:prSet>
      <dgm:spPr/>
      <dgm:t>
        <a:bodyPr/>
        <a:lstStyle/>
        <a:p>
          <a:endParaRPr lang="es-ES"/>
        </a:p>
      </dgm:t>
    </dgm:pt>
    <dgm:pt modelId="{4118E926-7238-4FBD-9A65-16171733E8F8}" type="pres">
      <dgm:prSet presAssocID="{DDC727A4-B7D0-4EFF-AAD3-E9657913795B}" presName="sibTrans" presStyleCnt="0"/>
      <dgm:spPr/>
      <dgm:t>
        <a:bodyPr/>
        <a:lstStyle/>
        <a:p>
          <a:endParaRPr lang="es-ES"/>
        </a:p>
      </dgm:t>
    </dgm:pt>
    <dgm:pt modelId="{FE14ADBC-60C0-4565-A96F-601239ACA090}" type="pres">
      <dgm:prSet presAssocID="{13BCEC7E-A366-4233-A3C4-DC298882DFAA}" presName="node" presStyleLbl="node1" presStyleIdx="1" presStyleCnt="2" custScaleX="8858" custScaleY="11371" custLinFactNeighborX="5612" custLinFactNeighborY="15155">
        <dgm:presLayoutVars>
          <dgm:bulletEnabled val="1"/>
        </dgm:presLayoutVars>
      </dgm:prSet>
      <dgm:spPr/>
      <dgm:t>
        <a:bodyPr/>
        <a:lstStyle/>
        <a:p>
          <a:endParaRPr lang="es-ES"/>
        </a:p>
      </dgm:t>
    </dgm:pt>
  </dgm:ptLst>
  <dgm:cxnLst>
    <dgm:cxn modelId="{B8BD8CA4-32FC-498E-8D13-81C5318C1279}" srcId="{74071A24-F796-4AD4-A515-24A27D17C3B4}" destId="{13BCEC7E-A366-4233-A3C4-DC298882DFAA}" srcOrd="1" destOrd="0" parTransId="{D0BB6DF9-A24A-4959-92DA-7D36EC5648E5}" sibTransId="{E3EF43BD-187F-4B22-A40D-04E202DB766A}"/>
    <dgm:cxn modelId="{994FC6A4-C727-4D92-95AA-BE5507753D08}" type="presOf" srcId="{1E3CD250-A60B-461C-ABDB-1046052BCBBC}" destId="{06A402D2-EF24-4B34-8FFB-D6EC344B3A1D}"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656B66BB-3A66-48AD-9041-BDF59AD9AD1B}" type="presOf" srcId="{74071A24-F796-4AD4-A515-24A27D17C3B4}" destId="{22642FE3-FEA3-42ED-AA0C-0F578EE09F90}" srcOrd="0" destOrd="0" presId="urn:microsoft.com/office/officeart/2005/8/layout/default"/>
    <dgm:cxn modelId="{2BFC5093-7702-4EBE-A0BD-3F9A2D9B2A01}" type="presOf" srcId="{13BCEC7E-A366-4233-A3C4-DC298882DFAA}" destId="{FE14ADBC-60C0-4565-A96F-601239ACA090}" srcOrd="0" destOrd="0" presId="urn:microsoft.com/office/officeart/2005/8/layout/default"/>
    <dgm:cxn modelId="{5EEE1CBF-6DB3-4AFD-A93B-C4515527E95D}" type="presParOf" srcId="{22642FE3-FEA3-42ED-AA0C-0F578EE09F90}" destId="{06A402D2-EF24-4B34-8FFB-D6EC344B3A1D}" srcOrd="0" destOrd="0" presId="urn:microsoft.com/office/officeart/2005/8/layout/default"/>
    <dgm:cxn modelId="{DE609D3F-B44F-4CF6-A71C-FDE40A74BE02}" type="presParOf" srcId="{22642FE3-FEA3-42ED-AA0C-0F578EE09F90}" destId="{4118E926-7238-4FBD-9A65-16171733E8F8}" srcOrd="1" destOrd="0" presId="urn:microsoft.com/office/officeart/2005/8/layout/default"/>
    <dgm:cxn modelId="{D70BA291-88EB-40D1-A5D4-0B5C8F39D092}" type="presParOf" srcId="{22642FE3-FEA3-42ED-AA0C-0F578EE09F90}" destId="{FE14ADBC-60C0-4565-A96F-601239ACA090}" srcOrd="2" destOrd="0" presId="urn:microsoft.com/office/officeart/2005/8/layout/default"/>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168.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3.7- ¿En su jurisdicción en el 2010 se cobró por el servicio de recolección de residuos sólidos?</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9981883A-8F91-45AA-88AE-CB2A178B61F9}" type="presOf" srcId="{5B02C08D-827A-4202-837B-7DDD255A159E}" destId="{6D2D3E7A-FD53-4D05-BD5F-E9FF649459D0}" srcOrd="0" destOrd="0" presId="urn:microsoft.com/office/officeart/2005/8/layout/hierarchy3"/>
    <dgm:cxn modelId="{85ADF56B-A353-4EDF-B7DB-A4F434138C50}" type="presOf" srcId="{BF1C05F6-258D-44F9-8A13-C6ACEB2C2BCE}" destId="{DCC80758-A73F-4461-9ECC-B52AC989B655}" srcOrd="0" destOrd="0" presId="urn:microsoft.com/office/officeart/2005/8/layout/hierarchy3"/>
    <dgm:cxn modelId="{E453BC5B-865E-4914-902D-12B02861F67D}"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0725D3C7-462F-4B9D-A942-396E5B4DEA8D}" type="presOf" srcId="{BF1DA995-C58A-4BA6-9389-F42F24EF667C}" destId="{737B95EF-39C2-4908-931F-6986C0EAA56E}"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4944045E-E27F-48A1-B42A-ED86A9BA433D}" type="presOf" srcId="{BF1DA995-C58A-4BA6-9389-F42F24EF667C}" destId="{77B7E4D0-5C1D-4B00-878E-0E7D7EC6BC58}" srcOrd="1"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B2B1484D-49CB-422F-9E57-4DBA32DF7E1A}" type="presOf" srcId="{2BD838C5-E4E5-439F-A6B0-70FEA28DAFB3}" destId="{1631217C-5ED5-4B1C-B392-8E656108BBE5}" srcOrd="0" destOrd="0" presId="urn:microsoft.com/office/officeart/2005/8/layout/hierarchy3"/>
    <dgm:cxn modelId="{D1CF0E40-FDF3-4F9B-B8FF-8D9D0EA949B6}" type="presOf" srcId="{F1001774-7122-43E9-91B4-76CCED556E4B}" destId="{443909B6-1F14-46E3-A29B-435E7460F91A}" srcOrd="0" destOrd="0" presId="urn:microsoft.com/office/officeart/2005/8/layout/hierarchy3"/>
    <dgm:cxn modelId="{ED31D023-EEE9-41F4-9C5C-DF5E7E07A9B1}" type="presParOf" srcId="{6D2D3E7A-FD53-4D05-BD5F-E9FF649459D0}" destId="{01D29541-9539-4282-93E4-312A805EB4ED}" srcOrd="0" destOrd="0" presId="urn:microsoft.com/office/officeart/2005/8/layout/hierarchy3"/>
    <dgm:cxn modelId="{2406D0F0-236B-4FFF-A264-B4866753998C}" type="presParOf" srcId="{01D29541-9539-4282-93E4-312A805EB4ED}" destId="{2B913D81-BE68-41A7-B33B-E12EEE566D09}" srcOrd="0" destOrd="0" presId="urn:microsoft.com/office/officeart/2005/8/layout/hierarchy3"/>
    <dgm:cxn modelId="{80D4D848-F385-4D51-B6A2-88E11064F600}" type="presParOf" srcId="{2B913D81-BE68-41A7-B33B-E12EEE566D09}" destId="{737B95EF-39C2-4908-931F-6986C0EAA56E}" srcOrd="0" destOrd="0" presId="urn:microsoft.com/office/officeart/2005/8/layout/hierarchy3"/>
    <dgm:cxn modelId="{9DB82C88-E934-425E-BB6E-F798283450EA}" type="presParOf" srcId="{2B913D81-BE68-41A7-B33B-E12EEE566D09}" destId="{77B7E4D0-5C1D-4B00-878E-0E7D7EC6BC58}" srcOrd="1" destOrd="0" presId="urn:microsoft.com/office/officeart/2005/8/layout/hierarchy3"/>
    <dgm:cxn modelId="{B041935D-2876-448B-BA93-E1F52B85C259}" type="presParOf" srcId="{01D29541-9539-4282-93E4-312A805EB4ED}" destId="{DB42885D-EA3A-45A2-B742-60A77B72BE9B}" srcOrd="1" destOrd="0" presId="urn:microsoft.com/office/officeart/2005/8/layout/hierarchy3"/>
    <dgm:cxn modelId="{7B55B813-5C06-4F5A-A348-7BB1CAF2D6DC}" type="presParOf" srcId="{DB42885D-EA3A-45A2-B742-60A77B72BE9B}" destId="{F8CF0A32-929D-4587-BED3-B5A1AC9BBA2C}" srcOrd="0" destOrd="0" presId="urn:microsoft.com/office/officeart/2005/8/layout/hierarchy3"/>
    <dgm:cxn modelId="{A9F48BD1-1522-4058-9BCE-D6F7A0B26A93}" type="presParOf" srcId="{DB42885D-EA3A-45A2-B742-60A77B72BE9B}" destId="{DCC80758-A73F-4461-9ECC-B52AC989B655}" srcOrd="1" destOrd="0" presId="urn:microsoft.com/office/officeart/2005/8/layout/hierarchy3"/>
    <dgm:cxn modelId="{84612C08-60D8-4B82-9D85-82529430F79E}" type="presParOf" srcId="{DB42885D-EA3A-45A2-B742-60A77B72BE9B}" destId="{443909B6-1F14-46E3-A29B-435E7460F91A}" srcOrd="2" destOrd="0" presId="urn:microsoft.com/office/officeart/2005/8/layout/hierarchy3"/>
    <dgm:cxn modelId="{E9668891-A5B2-486D-A286-BACD3DF40CC9}"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9.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3.7.1Indique a través de que servicio se realizó el cobro</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49A84D8B-EA9D-400D-BB3A-7777B99A8A32}" type="presOf" srcId="{0B3DBDB4-FF70-4060-A0AB-65703C1C2AF3}" destId="{8DC747D4-0D1A-4758-A136-A34F5DB3BCEB}" srcOrd="0" destOrd="0" presId="urn:microsoft.com/office/officeart/2005/8/layout/hProcess6"/>
    <dgm:cxn modelId="{7084F833-750F-49ED-B0D4-2B080C8B06D6}" type="presOf" srcId="{0DF285F4-7ACB-4462-8B41-11A5ACD3F86F}" destId="{3DA51711-1E74-4B4C-9B4F-35B7FC960450}" srcOrd="1" destOrd="0" presId="urn:microsoft.com/office/officeart/2005/8/layout/hProcess6"/>
    <dgm:cxn modelId="{A3F061FB-4713-4139-AA3F-0CA3FC90B902}" type="presOf" srcId="{808ABD10-F9CD-4FE2-82B6-88F29088343E}" destId="{AA45214C-D59F-409E-878F-D68C26362DDB}" srcOrd="0" destOrd="0" presId="urn:microsoft.com/office/officeart/2005/8/layout/hProcess6"/>
    <dgm:cxn modelId="{F42E5D91-63CF-4257-A779-B8F36655BD7D}" type="presOf" srcId="{0DF285F4-7ACB-4462-8B41-11A5ACD3F86F}" destId="{32CDD81E-8F95-4FAE-8809-9DCA4E89540C}" srcOrd="0" destOrd="0" presId="urn:microsoft.com/office/officeart/2005/8/layout/hProcess6"/>
    <dgm:cxn modelId="{5FE49807-AE48-4657-ADC3-D19416DC664A}" type="presParOf" srcId="{AA45214C-D59F-409E-878F-D68C26362DDB}" destId="{16B66B71-8615-4F46-9B57-067FE7858F00}" srcOrd="0" destOrd="0" presId="urn:microsoft.com/office/officeart/2005/8/layout/hProcess6"/>
    <dgm:cxn modelId="{D4AB7F20-1247-4462-9317-E8B54FA9E6AC}" type="presParOf" srcId="{16B66B71-8615-4F46-9B57-067FE7858F00}" destId="{A462CE50-2922-4713-8DB8-BABDA5414A9C}" srcOrd="0" destOrd="0" presId="urn:microsoft.com/office/officeart/2005/8/layout/hProcess6"/>
    <dgm:cxn modelId="{C5713B67-9082-4223-AC3D-FFFA7D81081B}" type="presParOf" srcId="{16B66B71-8615-4F46-9B57-067FE7858F00}" destId="{32CDD81E-8F95-4FAE-8809-9DCA4E89540C}" srcOrd="1" destOrd="0" presId="urn:microsoft.com/office/officeart/2005/8/layout/hProcess6"/>
    <dgm:cxn modelId="{B4F84929-9F2F-4F21-95C2-469936A8245E}" type="presParOf" srcId="{16B66B71-8615-4F46-9B57-067FE7858F00}" destId="{3DA51711-1E74-4B4C-9B4F-35B7FC960450}" srcOrd="2" destOrd="0" presId="urn:microsoft.com/office/officeart/2005/8/layout/hProcess6"/>
    <dgm:cxn modelId="{2C75D30B-4CBF-4344-89F4-F935A2FB763C}"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A0B34F33-8AF9-44A9-BB3D-880787C72256}" type="doc">
      <dgm:prSet loTypeId="urn:microsoft.com/office/officeart/2005/8/layout/chevron2" loCatId="process" qsTypeId="urn:microsoft.com/office/officeart/2005/8/quickstyle/simple1" qsCatId="simple" csTypeId="urn:microsoft.com/office/officeart/2005/8/colors/colorful3" csCatId="colorful" phldr="1"/>
      <dgm:spPr/>
      <dgm:t>
        <a:bodyPr/>
        <a:lstStyle/>
        <a:p>
          <a:endParaRPr lang="es-ES"/>
        </a:p>
      </dgm:t>
    </dgm:pt>
    <dgm:pt modelId="{3992B2D9-2F4C-4736-B61D-0B48B7B21E9F}">
      <dgm:prSet phldrT="[Texto]" custT="1"/>
      <dgm:spPr/>
      <dgm:t>
        <a:bodyPr/>
        <a:lstStyle/>
        <a:p>
          <a:endParaRPr lang="es-ES" sz="900" dirty="0" smtClean="0"/>
        </a:p>
        <a:p>
          <a:r>
            <a:rPr lang="es-ES" sz="900" dirty="0" smtClean="0"/>
            <a:t>Prevención de la contaminación a través de modificación de procesos</a:t>
          </a:r>
          <a:endParaRPr lang="es-ES" sz="900" dirty="0"/>
        </a:p>
      </dgm:t>
    </dgm:pt>
    <dgm:pt modelId="{504D3E3A-DA2F-4368-8FD7-B8FE94431732}" type="parTrans" cxnId="{6BBEB256-A17A-45B1-B98C-AA7FE7EFF011}">
      <dgm:prSet/>
      <dgm:spPr/>
      <dgm:t>
        <a:bodyPr/>
        <a:lstStyle/>
        <a:p>
          <a:endParaRPr lang="es-ES"/>
        </a:p>
      </dgm:t>
    </dgm:pt>
    <dgm:pt modelId="{FA480C54-4AEC-4641-89DD-7E68081A2063}" type="sibTrans" cxnId="{6BBEB256-A17A-45B1-B98C-AA7FE7EFF011}">
      <dgm:prSet/>
      <dgm:spPr/>
      <dgm:t>
        <a:bodyPr/>
        <a:lstStyle/>
        <a:p>
          <a:endParaRPr lang="es-ES"/>
        </a:p>
      </dgm:t>
    </dgm:pt>
    <dgm:pt modelId="{BA51FF78-AB51-4C0F-8E59-51AC24A4F1D0}">
      <dgm:prSet custT="1"/>
      <dgm:spPr/>
      <dgm:t>
        <a:bodyPr/>
        <a:lstStyle/>
        <a:p>
          <a:r>
            <a:rPr lang="es-ES" sz="1400" b="1" dirty="0" smtClean="0"/>
            <a:t>Tecnologías más limpias: </a:t>
          </a:r>
          <a:r>
            <a:rPr lang="es-ES" sz="1400" b="0" dirty="0" smtClean="0"/>
            <a:t>A</a:t>
          </a:r>
          <a:r>
            <a:rPr lang="es-ES" sz="1400" b="0" i="1" dirty="0" smtClean="0"/>
            <a:t>ctividades preventivas</a:t>
          </a:r>
          <a:r>
            <a:rPr lang="es-ES" sz="1400" b="0" dirty="0" smtClean="0"/>
            <a:t>. Separación de redes, el tratamiento y reutilización del agua usada.</a:t>
          </a:r>
          <a:endParaRPr lang="es-ES" sz="1400" b="0" dirty="0"/>
        </a:p>
      </dgm:t>
    </dgm:pt>
    <dgm:pt modelId="{12F1BF9F-6136-4BA6-B858-2A850256B8C1}" type="parTrans" cxnId="{3DE31E54-9D98-4591-ACE2-6AF79C09D0C9}">
      <dgm:prSet/>
      <dgm:spPr/>
      <dgm:t>
        <a:bodyPr/>
        <a:lstStyle/>
        <a:p>
          <a:endParaRPr lang="es-ES"/>
        </a:p>
      </dgm:t>
    </dgm:pt>
    <dgm:pt modelId="{41750E8D-A9B5-4E2A-BF65-A43F5D77DCF5}" type="sibTrans" cxnId="{3DE31E54-9D98-4591-ACE2-6AF79C09D0C9}">
      <dgm:prSet/>
      <dgm:spPr/>
      <dgm:t>
        <a:bodyPr/>
        <a:lstStyle/>
        <a:p>
          <a:endParaRPr lang="es-ES"/>
        </a:p>
      </dgm:t>
    </dgm:pt>
    <dgm:pt modelId="{7D3CF520-6F29-4DF0-85DA-900414BF7920}">
      <dgm:prSet custT="1"/>
      <dgm:spPr/>
      <dgm:t>
        <a:bodyPr/>
        <a:lstStyle/>
        <a:p>
          <a:r>
            <a:rPr lang="es-ES" sz="1400" dirty="0" smtClean="0"/>
            <a:t>Redes de Saneamiento</a:t>
          </a:r>
          <a:endParaRPr lang="es-ES" sz="1400" dirty="0"/>
        </a:p>
      </dgm:t>
    </dgm:pt>
    <dgm:pt modelId="{E2F93824-C34D-4387-A5A0-829705E89ED5}" type="parTrans" cxnId="{2EA6B1DC-AF4D-49BB-BA68-3F2C8925D010}">
      <dgm:prSet/>
      <dgm:spPr/>
      <dgm:t>
        <a:bodyPr/>
        <a:lstStyle/>
        <a:p>
          <a:endParaRPr lang="es-ES"/>
        </a:p>
      </dgm:t>
    </dgm:pt>
    <dgm:pt modelId="{434B152F-F6F8-4E57-A006-5B3830C110D4}" type="sibTrans" cxnId="{2EA6B1DC-AF4D-49BB-BA68-3F2C8925D010}">
      <dgm:prSet/>
      <dgm:spPr/>
      <dgm:t>
        <a:bodyPr/>
        <a:lstStyle/>
        <a:p>
          <a:endParaRPr lang="es-ES"/>
        </a:p>
      </dgm:t>
    </dgm:pt>
    <dgm:pt modelId="{DA93FA42-2B56-4667-98FB-D1E6C933D456}">
      <dgm:prSet custT="1"/>
      <dgm:spPr/>
      <dgm:t>
        <a:bodyPr/>
        <a:lstStyle/>
        <a:p>
          <a:r>
            <a:rPr lang="es-ES" sz="1400" dirty="0" smtClean="0"/>
            <a:t>Tratamiento de aguas residuales</a:t>
          </a:r>
          <a:endParaRPr lang="es-ES" sz="1400" dirty="0"/>
        </a:p>
      </dgm:t>
    </dgm:pt>
    <dgm:pt modelId="{779B4BF1-0E7B-4A2F-8C78-DB0843C22C64}" type="parTrans" cxnId="{9DFA27C3-62FD-4827-A03B-15FA1E5A3DCE}">
      <dgm:prSet/>
      <dgm:spPr/>
      <dgm:t>
        <a:bodyPr/>
        <a:lstStyle/>
        <a:p>
          <a:endParaRPr lang="es-ES"/>
        </a:p>
      </dgm:t>
    </dgm:pt>
    <dgm:pt modelId="{0E705C3A-7A2F-4273-9E79-0836A657593E}" type="sibTrans" cxnId="{9DFA27C3-62FD-4827-A03B-15FA1E5A3DCE}">
      <dgm:prSet/>
      <dgm:spPr/>
      <dgm:t>
        <a:bodyPr/>
        <a:lstStyle/>
        <a:p>
          <a:endParaRPr lang="es-ES"/>
        </a:p>
      </dgm:t>
    </dgm:pt>
    <dgm:pt modelId="{4E14E976-80F6-4C28-8991-7CE76AD9E2A9}">
      <dgm:prSet custT="1"/>
      <dgm:spPr/>
      <dgm:t>
        <a:bodyPr/>
        <a:lstStyle/>
        <a:p>
          <a:r>
            <a:rPr lang="es-ES" sz="1400" b="1" dirty="0" smtClean="0"/>
            <a:t>Uso de productos más limpios: </a:t>
          </a:r>
          <a:r>
            <a:rPr lang="es-ES" sz="1400" b="0" dirty="0" smtClean="0"/>
            <a:t>A</a:t>
          </a:r>
          <a:r>
            <a:rPr lang="es-ES" sz="1400" b="0" i="1" dirty="0" smtClean="0"/>
            <a:t>ctividades preventivas</a:t>
          </a:r>
          <a:r>
            <a:rPr lang="es-ES" sz="1400" b="0" dirty="0" smtClean="0"/>
            <a:t>.  Sustitución de productos por otros menos contaminantes. Por ejemplo (Agroquímicos</a:t>
          </a:r>
          <a:r>
            <a:rPr lang="es-ES" sz="1300" b="0" dirty="0" smtClean="0"/>
            <a:t>).</a:t>
          </a:r>
          <a:endParaRPr lang="es-ES" sz="1300" b="1" dirty="0"/>
        </a:p>
      </dgm:t>
    </dgm:pt>
    <dgm:pt modelId="{008E87AE-0A37-4276-8852-B286CC9A87C8}" type="parTrans" cxnId="{E3665B09-2FD8-421A-8449-B4EEA6C0B64B}">
      <dgm:prSet/>
      <dgm:spPr/>
      <dgm:t>
        <a:bodyPr/>
        <a:lstStyle/>
        <a:p>
          <a:endParaRPr lang="es-ES"/>
        </a:p>
      </dgm:t>
    </dgm:pt>
    <dgm:pt modelId="{2E6F6BE8-3AC7-4476-B990-79BD7CC4B178}" type="sibTrans" cxnId="{E3665B09-2FD8-421A-8449-B4EEA6C0B64B}">
      <dgm:prSet/>
      <dgm:spPr/>
      <dgm:t>
        <a:bodyPr/>
        <a:lstStyle/>
        <a:p>
          <a:endParaRPr lang="es-ES"/>
        </a:p>
      </dgm:t>
    </dgm:pt>
    <dgm:pt modelId="{27193F8F-A512-41F2-8B03-CD016243A8D2}">
      <dgm:prSet custT="1"/>
      <dgm:spPr/>
      <dgm:t>
        <a:bodyPr/>
        <a:lstStyle/>
        <a:p>
          <a:r>
            <a:rPr lang="es-ES" sz="1400" dirty="0" smtClean="0"/>
            <a:t>Referente a la recogida y el transporte de aguas residuales de uno o más usuarios, así como de aguas pluviales, mediante redes de saneamiento, colectores, depósitos y otros medios de transporte (vehículos para aguas residuales). Incluyendo su mantenimiento y reparación.</a:t>
          </a:r>
          <a:endParaRPr lang="es-ES" sz="1400" dirty="0"/>
        </a:p>
      </dgm:t>
    </dgm:pt>
    <dgm:pt modelId="{13A8BDAF-D893-46D7-BCF6-36096C08E288}" type="parTrans" cxnId="{25FECDC1-0738-44E9-A768-76F3976B1CAA}">
      <dgm:prSet/>
      <dgm:spPr/>
      <dgm:t>
        <a:bodyPr/>
        <a:lstStyle/>
        <a:p>
          <a:endParaRPr lang="es-ES"/>
        </a:p>
      </dgm:t>
    </dgm:pt>
    <dgm:pt modelId="{9017DFDF-E062-4203-BFB3-7D71EB0DA796}" type="sibTrans" cxnId="{25FECDC1-0738-44E9-A768-76F3976B1CAA}">
      <dgm:prSet/>
      <dgm:spPr/>
      <dgm:t>
        <a:bodyPr/>
        <a:lstStyle/>
        <a:p>
          <a:endParaRPr lang="es-ES"/>
        </a:p>
      </dgm:t>
    </dgm:pt>
    <dgm:pt modelId="{1F02E538-2198-4B6A-AF8D-201FF949E3A7}">
      <dgm:prSet custT="1"/>
      <dgm:spPr/>
      <dgm:t>
        <a:bodyPr/>
        <a:lstStyle/>
        <a:p>
          <a:r>
            <a:rPr lang="es-ES" sz="1400" dirty="0" smtClean="0"/>
            <a:t>Se entiende como todo proceso capaz de hacer que las aguas residuales cumplan las normas medioambientales aplicables u otro tipo de norma de calidad (TULAS).</a:t>
          </a:r>
          <a:endParaRPr lang="es-ES" sz="1400" dirty="0"/>
        </a:p>
      </dgm:t>
    </dgm:pt>
    <dgm:pt modelId="{B0CD9CF4-3477-4DBD-A40D-3AFC1B9776B2}" type="parTrans" cxnId="{0425BDAF-B41A-4473-AB60-8136A075BBEE}">
      <dgm:prSet/>
      <dgm:spPr/>
      <dgm:t>
        <a:bodyPr/>
        <a:lstStyle/>
        <a:p>
          <a:endParaRPr lang="es-ES"/>
        </a:p>
      </dgm:t>
    </dgm:pt>
    <dgm:pt modelId="{9777A4E4-6D14-45D8-9542-A74C7F107CE9}" type="sibTrans" cxnId="{0425BDAF-B41A-4473-AB60-8136A075BBEE}">
      <dgm:prSet/>
      <dgm:spPr/>
      <dgm:t>
        <a:bodyPr/>
        <a:lstStyle/>
        <a:p>
          <a:endParaRPr lang="es-ES"/>
        </a:p>
      </dgm:t>
    </dgm:pt>
    <dgm:pt modelId="{EBDC437C-5F58-4765-9E43-EF987864D9E7}">
      <dgm:prSet custT="1"/>
      <dgm:spPr/>
      <dgm:t>
        <a:bodyPr/>
        <a:lstStyle/>
        <a:p>
          <a:r>
            <a:rPr lang="es-ES" sz="1400" b="1" dirty="0" smtClean="0"/>
            <a:t>Tratamiento Físico: </a:t>
          </a:r>
          <a:r>
            <a:rPr lang="es-ES" sz="1400" b="0" dirty="0" smtClean="0"/>
            <a:t>una serie de procesos de índole físico y mecánica de los que se obtiene  un efluente y lodos por separado. Incluye: Sedimentación y flotación.</a:t>
          </a:r>
          <a:endParaRPr lang="es-ES" sz="1400" b="1" dirty="0"/>
        </a:p>
      </dgm:t>
    </dgm:pt>
    <dgm:pt modelId="{7BC46921-6919-4B66-B5D8-57A75BE50C6F}" type="parTrans" cxnId="{1173AE82-14CF-44BC-9F4B-3A617E8ED9E8}">
      <dgm:prSet/>
      <dgm:spPr/>
      <dgm:t>
        <a:bodyPr/>
        <a:lstStyle/>
        <a:p>
          <a:endParaRPr lang="es-ES"/>
        </a:p>
      </dgm:t>
    </dgm:pt>
    <dgm:pt modelId="{676BC791-558A-446C-BF8E-3F0BF6E015AD}" type="sibTrans" cxnId="{1173AE82-14CF-44BC-9F4B-3A617E8ED9E8}">
      <dgm:prSet/>
      <dgm:spPr/>
      <dgm:t>
        <a:bodyPr/>
        <a:lstStyle/>
        <a:p>
          <a:endParaRPr lang="es-ES"/>
        </a:p>
      </dgm:t>
    </dgm:pt>
    <dgm:pt modelId="{03C3FFAC-6716-49C3-A686-0D0CDC3BFE5F}">
      <dgm:prSet custT="1"/>
      <dgm:spPr/>
      <dgm:t>
        <a:bodyPr/>
        <a:lstStyle/>
        <a:p>
          <a:r>
            <a:rPr lang="es-ES" sz="1400" b="1" dirty="0" smtClean="0"/>
            <a:t>Tratamiento Biológico: </a:t>
          </a:r>
          <a:r>
            <a:rPr lang="es-ES" sz="1400" b="0" dirty="0" smtClean="0"/>
            <a:t>una serie de procesos en los que se emplean microorganismos aerobios o anaeróbicos y de los que se obtiene un efluente y, por separado, lodos que contienen masa microbiana junto con sustancias contaminantes.</a:t>
          </a:r>
          <a:endParaRPr lang="es-ES" sz="1400" b="1" dirty="0"/>
        </a:p>
      </dgm:t>
    </dgm:pt>
    <dgm:pt modelId="{6F6553A0-74A2-4085-9B17-EE5549C92B3B}" type="parTrans" cxnId="{CE3B0D60-1184-4B05-A07E-8AC04B262AE7}">
      <dgm:prSet/>
      <dgm:spPr/>
      <dgm:t>
        <a:bodyPr/>
        <a:lstStyle/>
        <a:p>
          <a:endParaRPr lang="es-ES"/>
        </a:p>
      </dgm:t>
    </dgm:pt>
    <dgm:pt modelId="{60E6219F-68F7-47C6-A7C2-3A3CB53B0B52}" type="sibTrans" cxnId="{CE3B0D60-1184-4B05-A07E-8AC04B262AE7}">
      <dgm:prSet/>
      <dgm:spPr/>
      <dgm:t>
        <a:bodyPr/>
        <a:lstStyle/>
        <a:p>
          <a:endParaRPr lang="es-ES"/>
        </a:p>
      </dgm:t>
    </dgm:pt>
    <dgm:pt modelId="{07CD4B4E-AE8F-410D-8875-F462E11BAA12}">
      <dgm:prSet custT="1"/>
      <dgm:spPr/>
      <dgm:t>
        <a:bodyPr/>
        <a:lstStyle/>
        <a:p>
          <a:r>
            <a:rPr lang="es-ES" sz="1400" b="1" dirty="0" smtClean="0"/>
            <a:t>Fosas sépticas: </a:t>
          </a:r>
          <a:r>
            <a:rPr lang="es-ES" sz="1400" b="0" dirty="0" smtClean="0"/>
            <a:t>son depósitos de sedimentación a través de los cuales fluyen las aguas residuales y en los que la materia en suspensión decanta como lodos. </a:t>
          </a:r>
          <a:endParaRPr lang="es-ES" sz="1400" b="1" dirty="0"/>
        </a:p>
      </dgm:t>
    </dgm:pt>
    <dgm:pt modelId="{7E7DF00B-B43B-4CA1-A13B-CEEB1D4F05AD}" type="parTrans" cxnId="{36B06CE7-EF70-4BBF-9F3B-9C7051820D70}">
      <dgm:prSet/>
      <dgm:spPr/>
      <dgm:t>
        <a:bodyPr/>
        <a:lstStyle/>
        <a:p>
          <a:endParaRPr lang="es-ES"/>
        </a:p>
      </dgm:t>
    </dgm:pt>
    <dgm:pt modelId="{992EBFAD-7714-4CA3-B1F2-734DE5C9E0D5}" type="sibTrans" cxnId="{36B06CE7-EF70-4BBF-9F3B-9C7051820D70}">
      <dgm:prSet/>
      <dgm:spPr/>
      <dgm:t>
        <a:bodyPr/>
        <a:lstStyle/>
        <a:p>
          <a:endParaRPr lang="es-ES"/>
        </a:p>
      </dgm:t>
    </dgm:pt>
    <dgm:pt modelId="{1B04DBFF-95A3-46BD-8785-1B2F821D342B}" type="pres">
      <dgm:prSet presAssocID="{A0B34F33-8AF9-44A9-BB3D-880787C72256}" presName="linearFlow" presStyleCnt="0">
        <dgm:presLayoutVars>
          <dgm:dir/>
          <dgm:animLvl val="lvl"/>
          <dgm:resizeHandles val="exact"/>
        </dgm:presLayoutVars>
      </dgm:prSet>
      <dgm:spPr/>
      <dgm:t>
        <a:bodyPr/>
        <a:lstStyle/>
        <a:p>
          <a:endParaRPr lang="es-ES"/>
        </a:p>
      </dgm:t>
    </dgm:pt>
    <dgm:pt modelId="{B05F90C8-8441-4588-9D17-292AC54E0CB0}" type="pres">
      <dgm:prSet presAssocID="{3992B2D9-2F4C-4736-B61D-0B48B7B21E9F}" presName="composite" presStyleCnt="0"/>
      <dgm:spPr/>
    </dgm:pt>
    <dgm:pt modelId="{05E30A8D-3062-4F99-9850-C8D708CE2782}" type="pres">
      <dgm:prSet presAssocID="{3992B2D9-2F4C-4736-B61D-0B48B7B21E9F}" presName="parentText" presStyleLbl="alignNode1" presStyleIdx="0" presStyleCnt="3">
        <dgm:presLayoutVars>
          <dgm:chMax val="1"/>
          <dgm:bulletEnabled val="1"/>
        </dgm:presLayoutVars>
      </dgm:prSet>
      <dgm:spPr/>
      <dgm:t>
        <a:bodyPr/>
        <a:lstStyle/>
        <a:p>
          <a:endParaRPr lang="es-ES"/>
        </a:p>
      </dgm:t>
    </dgm:pt>
    <dgm:pt modelId="{BBA753B6-32DF-4CD4-8B22-7A3A2EA4C8AE}" type="pres">
      <dgm:prSet presAssocID="{3992B2D9-2F4C-4736-B61D-0B48B7B21E9F}" presName="descendantText" presStyleLbl="alignAcc1" presStyleIdx="0" presStyleCnt="3" custScaleX="100000" custScaleY="100000" custLinFactNeighborX="-501" custLinFactNeighborY="3851">
        <dgm:presLayoutVars>
          <dgm:bulletEnabled val="1"/>
        </dgm:presLayoutVars>
      </dgm:prSet>
      <dgm:spPr/>
      <dgm:t>
        <a:bodyPr/>
        <a:lstStyle/>
        <a:p>
          <a:endParaRPr lang="es-ES"/>
        </a:p>
      </dgm:t>
    </dgm:pt>
    <dgm:pt modelId="{0D22506E-1EB6-42CB-BA89-99F702795D6E}" type="pres">
      <dgm:prSet presAssocID="{FA480C54-4AEC-4641-89DD-7E68081A2063}" presName="sp" presStyleCnt="0"/>
      <dgm:spPr/>
    </dgm:pt>
    <dgm:pt modelId="{6940DC31-660E-49E3-905B-B662A4B8D16C}" type="pres">
      <dgm:prSet presAssocID="{7D3CF520-6F29-4DF0-85DA-900414BF7920}" presName="composite" presStyleCnt="0"/>
      <dgm:spPr/>
    </dgm:pt>
    <dgm:pt modelId="{C3BADB01-86CE-44C1-87AA-0DD724E9895A}" type="pres">
      <dgm:prSet presAssocID="{7D3CF520-6F29-4DF0-85DA-900414BF7920}" presName="parentText" presStyleLbl="alignNode1" presStyleIdx="1" presStyleCnt="3">
        <dgm:presLayoutVars>
          <dgm:chMax val="1"/>
          <dgm:bulletEnabled val="1"/>
        </dgm:presLayoutVars>
      </dgm:prSet>
      <dgm:spPr/>
      <dgm:t>
        <a:bodyPr/>
        <a:lstStyle/>
        <a:p>
          <a:endParaRPr lang="es-ES"/>
        </a:p>
      </dgm:t>
    </dgm:pt>
    <dgm:pt modelId="{8A3B7C1D-228C-45F8-B58D-F295213AAE6A}" type="pres">
      <dgm:prSet presAssocID="{7D3CF520-6F29-4DF0-85DA-900414BF7920}" presName="descendantText" presStyleLbl="alignAcc1" presStyleIdx="1" presStyleCnt="3">
        <dgm:presLayoutVars>
          <dgm:bulletEnabled val="1"/>
        </dgm:presLayoutVars>
      </dgm:prSet>
      <dgm:spPr/>
      <dgm:t>
        <a:bodyPr/>
        <a:lstStyle/>
        <a:p>
          <a:endParaRPr lang="es-ES"/>
        </a:p>
      </dgm:t>
    </dgm:pt>
    <dgm:pt modelId="{7FC9885F-980C-4FD0-972F-0BADCC72165A}" type="pres">
      <dgm:prSet presAssocID="{434B152F-F6F8-4E57-A006-5B3830C110D4}" presName="sp" presStyleCnt="0"/>
      <dgm:spPr/>
    </dgm:pt>
    <dgm:pt modelId="{DE8E5185-17E0-48D8-BFCD-242BD9989EF3}" type="pres">
      <dgm:prSet presAssocID="{DA93FA42-2B56-4667-98FB-D1E6C933D456}" presName="composite" presStyleCnt="0"/>
      <dgm:spPr/>
    </dgm:pt>
    <dgm:pt modelId="{70510299-9AB6-421C-BAA7-ED6666919AFF}" type="pres">
      <dgm:prSet presAssocID="{DA93FA42-2B56-4667-98FB-D1E6C933D456}" presName="parentText" presStyleLbl="alignNode1" presStyleIdx="2" presStyleCnt="3" custScaleX="95568" custScaleY="142404" custLinFactNeighborY="-3129">
        <dgm:presLayoutVars>
          <dgm:chMax val="1"/>
          <dgm:bulletEnabled val="1"/>
        </dgm:presLayoutVars>
      </dgm:prSet>
      <dgm:spPr/>
      <dgm:t>
        <a:bodyPr/>
        <a:lstStyle/>
        <a:p>
          <a:endParaRPr lang="es-ES"/>
        </a:p>
      </dgm:t>
    </dgm:pt>
    <dgm:pt modelId="{C6659DAA-1857-4A30-87FF-D895ABD096C9}" type="pres">
      <dgm:prSet presAssocID="{DA93FA42-2B56-4667-98FB-D1E6C933D456}" presName="descendantText" presStyleLbl="alignAcc1" presStyleIdx="2" presStyleCnt="3" custScaleY="172242">
        <dgm:presLayoutVars>
          <dgm:bulletEnabled val="1"/>
        </dgm:presLayoutVars>
      </dgm:prSet>
      <dgm:spPr/>
      <dgm:t>
        <a:bodyPr/>
        <a:lstStyle/>
        <a:p>
          <a:endParaRPr lang="es-ES"/>
        </a:p>
      </dgm:t>
    </dgm:pt>
  </dgm:ptLst>
  <dgm:cxnLst>
    <dgm:cxn modelId="{760F0066-A57F-44EE-A668-24C629E5313D}" type="presOf" srcId="{27193F8F-A512-41F2-8B03-CD016243A8D2}" destId="{8A3B7C1D-228C-45F8-B58D-F295213AAE6A}" srcOrd="0" destOrd="0" presId="urn:microsoft.com/office/officeart/2005/8/layout/chevron2"/>
    <dgm:cxn modelId="{5577BD95-BCA3-4398-BBF6-AAD50D7FEB94}" type="presOf" srcId="{1F02E538-2198-4B6A-AF8D-201FF949E3A7}" destId="{C6659DAA-1857-4A30-87FF-D895ABD096C9}" srcOrd="0" destOrd="0" presId="urn:microsoft.com/office/officeart/2005/8/layout/chevron2"/>
    <dgm:cxn modelId="{38CA42E3-46FA-44C4-963D-35822BE61705}" type="presOf" srcId="{EBDC437C-5F58-4765-9E43-EF987864D9E7}" destId="{C6659DAA-1857-4A30-87FF-D895ABD096C9}" srcOrd="0" destOrd="1" presId="urn:microsoft.com/office/officeart/2005/8/layout/chevron2"/>
    <dgm:cxn modelId="{0425BDAF-B41A-4473-AB60-8136A075BBEE}" srcId="{DA93FA42-2B56-4667-98FB-D1E6C933D456}" destId="{1F02E538-2198-4B6A-AF8D-201FF949E3A7}" srcOrd="0" destOrd="0" parTransId="{B0CD9CF4-3477-4DBD-A40D-3AFC1B9776B2}" sibTransId="{9777A4E4-6D14-45D8-9542-A74C7F107CE9}"/>
    <dgm:cxn modelId="{B6D17808-7F2D-489C-B2D6-86E2EC84357F}" type="presOf" srcId="{DA93FA42-2B56-4667-98FB-D1E6C933D456}" destId="{70510299-9AB6-421C-BAA7-ED6666919AFF}" srcOrd="0" destOrd="0" presId="urn:microsoft.com/office/officeart/2005/8/layout/chevron2"/>
    <dgm:cxn modelId="{00C31635-3D5E-480B-B3A8-E317ECC7353E}" type="presOf" srcId="{A0B34F33-8AF9-44A9-BB3D-880787C72256}" destId="{1B04DBFF-95A3-46BD-8785-1B2F821D342B}" srcOrd="0" destOrd="0" presId="urn:microsoft.com/office/officeart/2005/8/layout/chevron2"/>
    <dgm:cxn modelId="{9DFA27C3-62FD-4827-A03B-15FA1E5A3DCE}" srcId="{A0B34F33-8AF9-44A9-BB3D-880787C72256}" destId="{DA93FA42-2B56-4667-98FB-D1E6C933D456}" srcOrd="2" destOrd="0" parTransId="{779B4BF1-0E7B-4A2F-8C78-DB0843C22C64}" sibTransId="{0E705C3A-7A2F-4273-9E79-0836A657593E}"/>
    <dgm:cxn modelId="{36B06CE7-EF70-4BBF-9F3B-9C7051820D70}" srcId="{DA93FA42-2B56-4667-98FB-D1E6C933D456}" destId="{07CD4B4E-AE8F-410D-8875-F462E11BAA12}" srcOrd="3" destOrd="0" parTransId="{7E7DF00B-B43B-4CA1-A13B-CEEB1D4F05AD}" sibTransId="{992EBFAD-7714-4CA3-B1F2-734DE5C9E0D5}"/>
    <dgm:cxn modelId="{2EA6B1DC-AF4D-49BB-BA68-3F2C8925D010}" srcId="{A0B34F33-8AF9-44A9-BB3D-880787C72256}" destId="{7D3CF520-6F29-4DF0-85DA-900414BF7920}" srcOrd="1" destOrd="0" parTransId="{E2F93824-C34D-4387-A5A0-829705E89ED5}" sibTransId="{434B152F-F6F8-4E57-A006-5B3830C110D4}"/>
    <dgm:cxn modelId="{0F883DF3-1055-4EED-B3B0-C5028BA2F982}" type="presOf" srcId="{03C3FFAC-6716-49C3-A686-0D0CDC3BFE5F}" destId="{C6659DAA-1857-4A30-87FF-D895ABD096C9}" srcOrd="0" destOrd="2" presId="urn:microsoft.com/office/officeart/2005/8/layout/chevron2"/>
    <dgm:cxn modelId="{25FECDC1-0738-44E9-A768-76F3976B1CAA}" srcId="{7D3CF520-6F29-4DF0-85DA-900414BF7920}" destId="{27193F8F-A512-41F2-8B03-CD016243A8D2}" srcOrd="0" destOrd="0" parTransId="{13A8BDAF-D893-46D7-BCF6-36096C08E288}" sibTransId="{9017DFDF-E062-4203-BFB3-7D71EB0DA796}"/>
    <dgm:cxn modelId="{6BBEB256-A17A-45B1-B98C-AA7FE7EFF011}" srcId="{A0B34F33-8AF9-44A9-BB3D-880787C72256}" destId="{3992B2D9-2F4C-4736-B61D-0B48B7B21E9F}" srcOrd="0" destOrd="0" parTransId="{504D3E3A-DA2F-4368-8FD7-B8FE94431732}" sibTransId="{FA480C54-4AEC-4641-89DD-7E68081A2063}"/>
    <dgm:cxn modelId="{1173AE82-14CF-44BC-9F4B-3A617E8ED9E8}" srcId="{DA93FA42-2B56-4667-98FB-D1E6C933D456}" destId="{EBDC437C-5F58-4765-9E43-EF987864D9E7}" srcOrd="1" destOrd="0" parTransId="{7BC46921-6919-4B66-B5D8-57A75BE50C6F}" sibTransId="{676BC791-558A-446C-BF8E-3F0BF6E015AD}"/>
    <dgm:cxn modelId="{E3665B09-2FD8-421A-8449-B4EEA6C0B64B}" srcId="{3992B2D9-2F4C-4736-B61D-0B48B7B21E9F}" destId="{4E14E976-80F6-4C28-8991-7CE76AD9E2A9}" srcOrd="1" destOrd="0" parTransId="{008E87AE-0A37-4276-8852-B286CC9A87C8}" sibTransId="{2E6F6BE8-3AC7-4476-B990-79BD7CC4B178}"/>
    <dgm:cxn modelId="{7BC59EC4-55CB-4E94-999C-C515E844BEF2}" type="presOf" srcId="{4E14E976-80F6-4C28-8991-7CE76AD9E2A9}" destId="{BBA753B6-32DF-4CD4-8B22-7A3A2EA4C8AE}" srcOrd="0" destOrd="1" presId="urn:microsoft.com/office/officeart/2005/8/layout/chevron2"/>
    <dgm:cxn modelId="{CE3B0D60-1184-4B05-A07E-8AC04B262AE7}" srcId="{DA93FA42-2B56-4667-98FB-D1E6C933D456}" destId="{03C3FFAC-6716-49C3-A686-0D0CDC3BFE5F}" srcOrd="2" destOrd="0" parTransId="{6F6553A0-74A2-4085-9B17-EE5549C92B3B}" sibTransId="{60E6219F-68F7-47C6-A7C2-3A3CB53B0B52}"/>
    <dgm:cxn modelId="{3DE31E54-9D98-4591-ACE2-6AF79C09D0C9}" srcId="{3992B2D9-2F4C-4736-B61D-0B48B7B21E9F}" destId="{BA51FF78-AB51-4C0F-8E59-51AC24A4F1D0}" srcOrd="0" destOrd="0" parTransId="{12F1BF9F-6136-4BA6-B858-2A850256B8C1}" sibTransId="{41750E8D-A9B5-4E2A-BF65-A43F5D77DCF5}"/>
    <dgm:cxn modelId="{698B8AAE-8D24-4679-B7D5-6A99791A4235}" type="presOf" srcId="{3992B2D9-2F4C-4736-B61D-0B48B7B21E9F}" destId="{05E30A8D-3062-4F99-9850-C8D708CE2782}" srcOrd="0" destOrd="0" presId="urn:microsoft.com/office/officeart/2005/8/layout/chevron2"/>
    <dgm:cxn modelId="{E45C1B28-7F13-448E-857E-9C6C6FC4729E}" type="presOf" srcId="{07CD4B4E-AE8F-410D-8875-F462E11BAA12}" destId="{C6659DAA-1857-4A30-87FF-D895ABD096C9}" srcOrd="0" destOrd="3" presId="urn:microsoft.com/office/officeart/2005/8/layout/chevron2"/>
    <dgm:cxn modelId="{B7B6D75B-D97E-4D80-93F9-D95A755DB86B}" type="presOf" srcId="{BA51FF78-AB51-4C0F-8E59-51AC24A4F1D0}" destId="{BBA753B6-32DF-4CD4-8B22-7A3A2EA4C8AE}" srcOrd="0" destOrd="0" presId="urn:microsoft.com/office/officeart/2005/8/layout/chevron2"/>
    <dgm:cxn modelId="{25F8137C-2EFC-4E63-8F5D-40EE92D3225D}" type="presOf" srcId="{7D3CF520-6F29-4DF0-85DA-900414BF7920}" destId="{C3BADB01-86CE-44C1-87AA-0DD724E9895A}" srcOrd="0" destOrd="0" presId="urn:microsoft.com/office/officeart/2005/8/layout/chevron2"/>
    <dgm:cxn modelId="{86242BA9-E527-490B-89F0-F8C69C92AC0D}" type="presParOf" srcId="{1B04DBFF-95A3-46BD-8785-1B2F821D342B}" destId="{B05F90C8-8441-4588-9D17-292AC54E0CB0}" srcOrd="0" destOrd="0" presId="urn:microsoft.com/office/officeart/2005/8/layout/chevron2"/>
    <dgm:cxn modelId="{E78FF5BC-9145-4A00-9C62-3EDE78E14C04}" type="presParOf" srcId="{B05F90C8-8441-4588-9D17-292AC54E0CB0}" destId="{05E30A8D-3062-4F99-9850-C8D708CE2782}" srcOrd="0" destOrd="0" presId="urn:microsoft.com/office/officeart/2005/8/layout/chevron2"/>
    <dgm:cxn modelId="{E2787C85-3100-417B-8419-D04FDA62C353}" type="presParOf" srcId="{B05F90C8-8441-4588-9D17-292AC54E0CB0}" destId="{BBA753B6-32DF-4CD4-8B22-7A3A2EA4C8AE}" srcOrd="1" destOrd="0" presId="urn:microsoft.com/office/officeart/2005/8/layout/chevron2"/>
    <dgm:cxn modelId="{DDD4827C-4666-44F7-83CD-030CD5674407}" type="presParOf" srcId="{1B04DBFF-95A3-46BD-8785-1B2F821D342B}" destId="{0D22506E-1EB6-42CB-BA89-99F702795D6E}" srcOrd="1" destOrd="0" presId="urn:microsoft.com/office/officeart/2005/8/layout/chevron2"/>
    <dgm:cxn modelId="{A493B0A6-7E97-431A-B3E3-FFE5D820A8FF}" type="presParOf" srcId="{1B04DBFF-95A3-46BD-8785-1B2F821D342B}" destId="{6940DC31-660E-49E3-905B-B662A4B8D16C}" srcOrd="2" destOrd="0" presId="urn:microsoft.com/office/officeart/2005/8/layout/chevron2"/>
    <dgm:cxn modelId="{98CEBBA0-147F-4014-97FF-CFB9AF4482CD}" type="presParOf" srcId="{6940DC31-660E-49E3-905B-B662A4B8D16C}" destId="{C3BADB01-86CE-44C1-87AA-0DD724E9895A}" srcOrd="0" destOrd="0" presId="urn:microsoft.com/office/officeart/2005/8/layout/chevron2"/>
    <dgm:cxn modelId="{0CF59A94-F8AC-46E9-8EF7-178E4DEB02A7}" type="presParOf" srcId="{6940DC31-660E-49E3-905B-B662A4B8D16C}" destId="{8A3B7C1D-228C-45F8-B58D-F295213AAE6A}" srcOrd="1" destOrd="0" presId="urn:microsoft.com/office/officeart/2005/8/layout/chevron2"/>
    <dgm:cxn modelId="{96C1CC34-6F36-49B2-9129-8EFBDB078D72}" type="presParOf" srcId="{1B04DBFF-95A3-46BD-8785-1B2F821D342B}" destId="{7FC9885F-980C-4FD0-972F-0BADCC72165A}" srcOrd="3" destOrd="0" presId="urn:microsoft.com/office/officeart/2005/8/layout/chevron2"/>
    <dgm:cxn modelId="{86CEEA03-3999-497B-BA33-6CC1FD5E14AB}" type="presParOf" srcId="{1B04DBFF-95A3-46BD-8785-1B2F821D342B}" destId="{DE8E5185-17E0-48D8-BFCD-242BD9989EF3}" srcOrd="4" destOrd="0" presId="urn:microsoft.com/office/officeart/2005/8/layout/chevron2"/>
    <dgm:cxn modelId="{F0F1E460-F95A-4D01-8190-293D77FA7507}" type="presParOf" srcId="{DE8E5185-17E0-48D8-BFCD-242BD9989EF3}" destId="{70510299-9AB6-421C-BAA7-ED6666919AFF}" srcOrd="0" destOrd="0" presId="urn:microsoft.com/office/officeart/2005/8/layout/chevron2"/>
    <dgm:cxn modelId="{F0428A91-5BD5-404E-8EE0-BF7C5A8B4A71}" type="presParOf" srcId="{DE8E5185-17E0-48D8-BFCD-242BD9989EF3}" destId="{C6659DAA-1857-4A30-87FF-D895ABD096C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0.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3.8</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84EF8E1E-B8D3-4841-AF9C-216684779C11}" type="presOf" srcId="{0DF285F4-7ACB-4462-8B41-11A5ACD3F86F}" destId="{3DA51711-1E74-4B4C-9B4F-35B7FC960450}" srcOrd="1" destOrd="0" presId="urn:microsoft.com/office/officeart/2005/8/layout/hProcess6"/>
    <dgm:cxn modelId="{67B7F4CF-55AD-49C0-BEC6-89BC5795B6E2}" type="presOf" srcId="{808ABD10-F9CD-4FE2-82B6-88F29088343E}" destId="{AA45214C-D59F-409E-878F-D68C26362DDB}" srcOrd="0" destOrd="0" presId="urn:microsoft.com/office/officeart/2005/8/layout/hProcess6"/>
    <dgm:cxn modelId="{8A09725B-5EE4-4F07-8EFF-8C799E8AF554}"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F162305B-6740-4549-83A9-BFD159262C27}" type="presOf" srcId="{0B3DBDB4-FF70-4060-A0AB-65703C1C2AF3}" destId="{8DC747D4-0D1A-4758-A136-A34F5DB3BCEB}" srcOrd="0" destOrd="0" presId="urn:microsoft.com/office/officeart/2005/8/layout/hProcess6"/>
    <dgm:cxn modelId="{C82CDD4C-8D93-419F-924A-9F4ECB1925D0}" type="presParOf" srcId="{AA45214C-D59F-409E-878F-D68C26362DDB}" destId="{16B66B71-8615-4F46-9B57-067FE7858F00}" srcOrd="0" destOrd="0" presId="urn:microsoft.com/office/officeart/2005/8/layout/hProcess6"/>
    <dgm:cxn modelId="{09AC1CAA-8B04-4DB8-8F85-BD306A5F1BCF}" type="presParOf" srcId="{16B66B71-8615-4F46-9B57-067FE7858F00}" destId="{A462CE50-2922-4713-8DB8-BABDA5414A9C}" srcOrd="0" destOrd="0" presId="urn:microsoft.com/office/officeart/2005/8/layout/hProcess6"/>
    <dgm:cxn modelId="{AD5A39D7-2DA8-448D-9A75-2C7E4567DBBD}" type="presParOf" srcId="{16B66B71-8615-4F46-9B57-067FE7858F00}" destId="{32CDD81E-8F95-4FAE-8809-9DCA4E89540C}" srcOrd="1" destOrd="0" presId="urn:microsoft.com/office/officeart/2005/8/layout/hProcess6"/>
    <dgm:cxn modelId="{0988AACE-1FE2-415D-B90F-946FC64DF247}" type="presParOf" srcId="{16B66B71-8615-4F46-9B57-067FE7858F00}" destId="{3DA51711-1E74-4B4C-9B4F-35B7FC960450}" srcOrd="2" destOrd="0" presId="urn:microsoft.com/office/officeart/2005/8/layout/hProcess6"/>
    <dgm:cxn modelId="{A4A2B2E4-08C1-4D34-83FC-77963636D2A3}"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71.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107761-5FB1-45FF-B3F0-CC0BBAD19FE6}">
      <dgm:prSet/>
      <dgm:spPr/>
      <dgm:t>
        <a:bodyPr/>
        <a:lstStyle/>
        <a:p>
          <a:r>
            <a:rPr lang="es-ES" dirty="0" smtClean="0"/>
            <a:t>Planilla de luz</a:t>
          </a:r>
          <a:endParaRPr lang="es-ES" dirty="0"/>
        </a:p>
      </dgm:t>
    </dgm:pt>
    <dgm:pt modelId="{40E0ED9F-CE00-485E-A54C-A640E3618262}" type="parTrans" cxnId="{26962323-F500-4D9C-AA7C-4F2242EA5032}">
      <dgm:prSet/>
      <dgm:spPr/>
    </dgm:pt>
    <dgm:pt modelId="{2AA2AFDD-7589-4635-A129-F2040ADAE4AF}" type="sibTrans" cxnId="{26962323-F500-4D9C-AA7C-4F2242EA5032}">
      <dgm:prSet/>
      <dgm:spPr/>
    </dgm:pt>
    <dgm:pt modelId="{2AECE093-FB4A-43F3-AF2E-A36CAABBE0B0}">
      <dgm:prSet/>
      <dgm:spPr/>
      <dgm:t>
        <a:bodyPr/>
        <a:lstStyle/>
        <a:p>
          <a:r>
            <a:rPr lang="es-ES" dirty="0" smtClean="0"/>
            <a:t>Planilla de agua potable</a:t>
          </a:r>
          <a:endParaRPr lang="es-ES" dirty="0"/>
        </a:p>
      </dgm:t>
    </dgm:pt>
    <dgm:pt modelId="{E5916BFC-01B6-439F-B7C5-B0BFA4CF2E96}" type="parTrans" cxnId="{320A3EBF-28CF-4FDE-BABA-1D35792885F5}">
      <dgm:prSet/>
      <dgm:spPr/>
    </dgm:pt>
    <dgm:pt modelId="{0CA5D780-36E5-47C3-8C2D-A5128CA47593}" type="sibTrans" cxnId="{320A3EBF-28CF-4FDE-BABA-1D35792885F5}">
      <dgm:prSet/>
      <dgm:spPr/>
    </dgm:pt>
    <dgm:pt modelId="{7C415C05-F763-4D92-974F-E85E90779597}">
      <dgm:prSet/>
      <dgm:spPr/>
      <dgm:t>
        <a:bodyPr/>
        <a:lstStyle/>
        <a:p>
          <a:r>
            <a:rPr lang="es-ES" dirty="0" smtClean="0"/>
            <a:t>Otro ¿cuál?</a:t>
          </a:r>
          <a:endParaRPr lang="es-ES" dirty="0"/>
        </a:p>
      </dgm:t>
    </dgm:pt>
    <dgm:pt modelId="{68E6973D-134C-42AB-80AE-A5537EC69CF7}" type="parTrans" cxnId="{BF115983-95C1-4770-93CA-34EFE9CA6F7F}">
      <dgm:prSet/>
      <dgm:spPr/>
    </dgm:pt>
    <dgm:pt modelId="{CB361682-20DA-42CF-B1BD-907164C5AC35}" type="sibTrans" cxnId="{BF115983-95C1-4770-93CA-34EFE9CA6F7F}">
      <dgm:prSet/>
      <dgm:spPr/>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1661DA75-B8DD-45A4-B82D-82D4FBE5F84E}" type="pres">
      <dgm:prSet presAssocID="{48107761-5FB1-45FF-B3F0-CC0BBAD19FE6}" presName="parentText" presStyleLbl="node1" presStyleIdx="0" presStyleCnt="3">
        <dgm:presLayoutVars>
          <dgm:chMax val="0"/>
          <dgm:bulletEnabled val="1"/>
        </dgm:presLayoutVars>
      </dgm:prSet>
      <dgm:spPr/>
      <dgm:t>
        <a:bodyPr/>
        <a:lstStyle/>
        <a:p>
          <a:endParaRPr lang="es-ES"/>
        </a:p>
      </dgm:t>
    </dgm:pt>
    <dgm:pt modelId="{EED45EF9-65E6-4498-9E13-CB2212CA89D3}" type="pres">
      <dgm:prSet presAssocID="{2AA2AFDD-7589-4635-A129-F2040ADAE4AF}" presName="spacer" presStyleCnt="0"/>
      <dgm:spPr/>
    </dgm:pt>
    <dgm:pt modelId="{0AE867F4-11E6-4234-849F-63804928A6A7}" type="pres">
      <dgm:prSet presAssocID="{2AECE093-FB4A-43F3-AF2E-A36CAABBE0B0}" presName="parentText" presStyleLbl="node1" presStyleIdx="1" presStyleCnt="3">
        <dgm:presLayoutVars>
          <dgm:chMax val="0"/>
          <dgm:bulletEnabled val="1"/>
        </dgm:presLayoutVars>
      </dgm:prSet>
      <dgm:spPr/>
      <dgm:t>
        <a:bodyPr/>
        <a:lstStyle/>
        <a:p>
          <a:endParaRPr lang="es-ES"/>
        </a:p>
      </dgm:t>
    </dgm:pt>
    <dgm:pt modelId="{B8C25638-E7AA-45E6-BBB2-53E9B4E42B54}" type="pres">
      <dgm:prSet presAssocID="{0CA5D780-36E5-47C3-8C2D-A5128CA47593}" presName="spacer" presStyleCnt="0"/>
      <dgm:spPr/>
    </dgm:pt>
    <dgm:pt modelId="{41F717BF-20AE-4AF9-B23D-0EDFAFD607D7}" type="pres">
      <dgm:prSet presAssocID="{7C415C05-F763-4D92-974F-E85E90779597}" presName="parentText" presStyleLbl="node1" presStyleIdx="2" presStyleCnt="3">
        <dgm:presLayoutVars>
          <dgm:chMax val="0"/>
          <dgm:bulletEnabled val="1"/>
        </dgm:presLayoutVars>
      </dgm:prSet>
      <dgm:spPr/>
      <dgm:t>
        <a:bodyPr/>
        <a:lstStyle/>
        <a:p>
          <a:endParaRPr lang="es-ES"/>
        </a:p>
      </dgm:t>
    </dgm:pt>
  </dgm:ptLst>
  <dgm:cxnLst>
    <dgm:cxn modelId="{320A3EBF-28CF-4FDE-BABA-1D35792885F5}" srcId="{7E7C9AD2-654A-4D14-B669-7E61EF5F8A0F}" destId="{2AECE093-FB4A-43F3-AF2E-A36CAABBE0B0}" srcOrd="1" destOrd="0" parTransId="{E5916BFC-01B6-439F-B7C5-B0BFA4CF2E96}" sibTransId="{0CA5D780-36E5-47C3-8C2D-A5128CA47593}"/>
    <dgm:cxn modelId="{BF115983-95C1-4770-93CA-34EFE9CA6F7F}" srcId="{7E7C9AD2-654A-4D14-B669-7E61EF5F8A0F}" destId="{7C415C05-F763-4D92-974F-E85E90779597}" srcOrd="2" destOrd="0" parTransId="{68E6973D-134C-42AB-80AE-A5537EC69CF7}" sibTransId="{CB361682-20DA-42CF-B1BD-907164C5AC35}"/>
    <dgm:cxn modelId="{94AD7C26-973A-4776-9E6F-876EA8C130C0}" type="presOf" srcId="{48107761-5FB1-45FF-B3F0-CC0BBAD19FE6}" destId="{1661DA75-B8DD-45A4-B82D-82D4FBE5F84E}" srcOrd="0" destOrd="0" presId="urn:microsoft.com/office/officeart/2005/8/layout/vList2"/>
    <dgm:cxn modelId="{26962323-F500-4D9C-AA7C-4F2242EA5032}" srcId="{7E7C9AD2-654A-4D14-B669-7E61EF5F8A0F}" destId="{48107761-5FB1-45FF-B3F0-CC0BBAD19FE6}" srcOrd="0" destOrd="0" parTransId="{40E0ED9F-CE00-485E-A54C-A640E3618262}" sibTransId="{2AA2AFDD-7589-4635-A129-F2040ADAE4AF}"/>
    <dgm:cxn modelId="{BBA5DDAD-0040-4303-9328-1C9C22F29A0A}" type="presOf" srcId="{7C415C05-F763-4D92-974F-E85E90779597}" destId="{41F717BF-20AE-4AF9-B23D-0EDFAFD607D7}" srcOrd="0" destOrd="0" presId="urn:microsoft.com/office/officeart/2005/8/layout/vList2"/>
    <dgm:cxn modelId="{A74CFFF5-3706-4A9C-84CB-F806462F6DFD}" type="presOf" srcId="{7E7C9AD2-654A-4D14-B669-7E61EF5F8A0F}" destId="{C677381B-A5C1-41F6-B396-CB6C41AE0424}" srcOrd="0" destOrd="0" presId="urn:microsoft.com/office/officeart/2005/8/layout/vList2"/>
    <dgm:cxn modelId="{E907221B-B8E0-4198-A20E-2A7A263A0F2E}" type="presOf" srcId="{2AECE093-FB4A-43F3-AF2E-A36CAABBE0B0}" destId="{0AE867F4-11E6-4234-849F-63804928A6A7}" srcOrd="0" destOrd="0" presId="urn:microsoft.com/office/officeart/2005/8/layout/vList2"/>
    <dgm:cxn modelId="{E9B29993-94B4-45D6-B8D8-29D94C705E23}" type="presParOf" srcId="{C677381B-A5C1-41F6-B396-CB6C41AE0424}" destId="{1661DA75-B8DD-45A4-B82D-82D4FBE5F84E}" srcOrd="0" destOrd="0" presId="urn:microsoft.com/office/officeart/2005/8/layout/vList2"/>
    <dgm:cxn modelId="{CC274726-F2FB-4BF5-B368-C8A848F54417}" type="presParOf" srcId="{C677381B-A5C1-41F6-B396-CB6C41AE0424}" destId="{EED45EF9-65E6-4498-9E13-CB2212CA89D3}" srcOrd="1" destOrd="0" presId="urn:microsoft.com/office/officeart/2005/8/layout/vList2"/>
    <dgm:cxn modelId="{159A17EF-2864-4B3B-B3C5-7EEDB57B883A}" type="presParOf" srcId="{C677381B-A5C1-41F6-B396-CB6C41AE0424}" destId="{0AE867F4-11E6-4234-849F-63804928A6A7}" srcOrd="2" destOrd="0" presId="urn:microsoft.com/office/officeart/2005/8/layout/vList2"/>
    <dgm:cxn modelId="{0FC5DC58-1BFA-40BD-8D14-3A765AB3BB44}" type="presParOf" srcId="{C677381B-A5C1-41F6-B396-CB6C41AE0424}" destId="{B8C25638-E7AA-45E6-BBB2-53E9B4E42B54}" srcOrd="3" destOrd="0" presId="urn:microsoft.com/office/officeart/2005/8/layout/vList2"/>
    <dgm:cxn modelId="{A2C2648D-BDE8-451A-B7E4-85A49750D694}" type="presParOf" srcId="{C677381B-A5C1-41F6-B396-CB6C41AE0424}" destId="{41F717BF-20AE-4AF9-B23D-0EDFAFD607D7}" srcOrd="4"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72.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Recolección de residuos: </a:t>
          </a:r>
          <a:r>
            <a:rPr lang="es-ES" dirty="0" smtClean="0"/>
            <a:t>se entiende cualquier proceso destinado a cambiar las cualidades físicas, químicas o biológicas o la composición de los residuos para neutralizarlos, hacer que no sean peligrosos, aumentar su seguridad en el transporte, posibilitar su recuperación o almacenamiento o reducir su volumen.</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9091" custScaleY="34091">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3629FB4A-E220-4F65-88C6-3E91BF461EB2}" type="presOf" srcId="{74071A24-F796-4AD4-A515-24A27D17C3B4}" destId="{22642FE3-FEA3-42ED-AA0C-0F578EE09F90}" srcOrd="0" destOrd="0" presId="urn:microsoft.com/office/officeart/2005/8/layout/default"/>
    <dgm:cxn modelId="{7F0B9CFD-63A6-45A8-8983-A1BD49489F06}" type="presOf" srcId="{BE0F52E0-1719-4CD4-92A1-670F828A3CD7}" destId="{45982240-1EBE-46D2-96BC-9C4FD85C3166}" srcOrd="0" destOrd="0" presId="urn:microsoft.com/office/officeart/2005/8/layout/default"/>
    <dgm:cxn modelId="{B328C3F7-4CF9-4C57-AE49-9F6F764D7EDE}"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73.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A99FE46C-D23F-44A9-BBAE-A7761E261B90}" type="presOf" srcId="{485B87C8-0FD3-41D1-8F0B-254DE0C1DBA9}" destId="{C34CD4B2-FD43-4DA7-8D8E-C7AE448579FE}" srcOrd="0" destOrd="0" presId="urn:microsoft.com/office/officeart/2005/8/layout/default"/>
    <dgm:cxn modelId="{5C14F79D-EA3E-4B3F-A7B7-16DAF9E1CBE6}" type="presOf" srcId="{7E7C9AD2-654A-4D14-B669-7E61EF5F8A0F}" destId="{3B55D0B4-65F7-470F-AAF8-F60D27CE741D}" srcOrd="0" destOrd="0" presId="urn:microsoft.com/office/officeart/2005/8/layout/default"/>
    <dgm:cxn modelId="{DBEE4418-BE85-4547-8860-BD79D1E3F512}"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17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SI</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13BCEC7E-A366-4233-A3C4-DC298882DFAA}">
      <dgm:prSet phldrT="[Texto]"/>
      <dgm:spPr/>
      <dgm:t>
        <a:bodyPr/>
        <a:lstStyle/>
        <a:p>
          <a:r>
            <a:rPr lang="es-ES" b="1" dirty="0" smtClean="0"/>
            <a:t>NO</a:t>
          </a:r>
          <a:endParaRPr lang="es-ES" b="1" dirty="0"/>
        </a:p>
      </dgm:t>
    </dgm:pt>
    <dgm:pt modelId="{E3EF43BD-187F-4B22-A40D-04E202DB766A}" type="sibTrans" cxnId="{B8BD8CA4-32FC-498E-8D13-81C5318C1279}">
      <dgm:prSet/>
      <dgm:spPr/>
      <dgm:t>
        <a:bodyPr/>
        <a:lstStyle/>
        <a:p>
          <a:endParaRPr lang="es-ES"/>
        </a:p>
      </dgm:t>
    </dgm:pt>
    <dgm:pt modelId="{D0BB6DF9-A24A-4959-92DA-7D36EC5648E5}" type="parTrans" cxnId="{B8BD8CA4-32FC-498E-8D13-81C5318C1279}">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2" custScaleX="10362" custScaleY="11347" custLinFactNeighborX="14610" custLinFactNeighborY="15143">
        <dgm:presLayoutVars>
          <dgm:bulletEnabled val="1"/>
        </dgm:presLayoutVars>
      </dgm:prSet>
      <dgm:spPr/>
      <dgm:t>
        <a:bodyPr/>
        <a:lstStyle/>
        <a:p>
          <a:endParaRPr lang="es-ES"/>
        </a:p>
      </dgm:t>
    </dgm:pt>
    <dgm:pt modelId="{4118E926-7238-4FBD-9A65-16171733E8F8}" type="pres">
      <dgm:prSet presAssocID="{DDC727A4-B7D0-4EFF-AAD3-E9657913795B}" presName="sibTrans" presStyleCnt="0"/>
      <dgm:spPr/>
      <dgm:t>
        <a:bodyPr/>
        <a:lstStyle/>
        <a:p>
          <a:endParaRPr lang="es-ES"/>
        </a:p>
      </dgm:t>
    </dgm:pt>
    <dgm:pt modelId="{FE14ADBC-60C0-4565-A96F-601239ACA090}" type="pres">
      <dgm:prSet presAssocID="{13BCEC7E-A366-4233-A3C4-DC298882DFAA}" presName="node" presStyleLbl="node1" presStyleIdx="1" presStyleCnt="2" custScaleX="8858" custScaleY="11371" custLinFactNeighborX="5612" custLinFactNeighborY="15155">
        <dgm:presLayoutVars>
          <dgm:bulletEnabled val="1"/>
        </dgm:presLayoutVars>
      </dgm:prSet>
      <dgm:spPr/>
      <dgm:t>
        <a:bodyPr/>
        <a:lstStyle/>
        <a:p>
          <a:endParaRPr lang="es-ES"/>
        </a:p>
      </dgm:t>
    </dgm:pt>
  </dgm:ptLst>
  <dgm:cxnLst>
    <dgm:cxn modelId="{389BD998-EA53-4363-BDC4-D8C604D30347}" type="presOf" srcId="{1E3CD250-A60B-461C-ABDB-1046052BCBBC}" destId="{06A402D2-EF24-4B34-8FFB-D6EC344B3A1D}"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F23B1FFE-E31C-46F8-9AB0-ABEE16012E61}" type="presOf" srcId="{13BCEC7E-A366-4233-A3C4-DC298882DFAA}" destId="{FE14ADBC-60C0-4565-A96F-601239ACA090}" srcOrd="0" destOrd="0" presId="urn:microsoft.com/office/officeart/2005/8/layout/default"/>
    <dgm:cxn modelId="{B8BD8CA4-32FC-498E-8D13-81C5318C1279}" srcId="{74071A24-F796-4AD4-A515-24A27D17C3B4}" destId="{13BCEC7E-A366-4233-A3C4-DC298882DFAA}" srcOrd="1" destOrd="0" parTransId="{D0BB6DF9-A24A-4959-92DA-7D36EC5648E5}" sibTransId="{E3EF43BD-187F-4B22-A40D-04E202DB766A}"/>
    <dgm:cxn modelId="{59E23182-13C0-4B51-8F8D-49D7C28382ED}" type="presOf" srcId="{74071A24-F796-4AD4-A515-24A27D17C3B4}" destId="{22642FE3-FEA3-42ED-AA0C-0F578EE09F90}" srcOrd="0" destOrd="0" presId="urn:microsoft.com/office/officeart/2005/8/layout/default"/>
    <dgm:cxn modelId="{0FA4508F-3E7A-40DA-8379-3D75A0FB581D}" type="presParOf" srcId="{22642FE3-FEA3-42ED-AA0C-0F578EE09F90}" destId="{06A402D2-EF24-4B34-8FFB-D6EC344B3A1D}" srcOrd="0" destOrd="0" presId="urn:microsoft.com/office/officeart/2005/8/layout/default"/>
    <dgm:cxn modelId="{313E64BA-F863-4108-97CD-9BF59875FF42}" type="presParOf" srcId="{22642FE3-FEA3-42ED-AA0C-0F578EE09F90}" destId="{4118E926-7238-4FBD-9A65-16171733E8F8}" srcOrd="1" destOrd="0" presId="urn:microsoft.com/office/officeart/2005/8/layout/default"/>
    <dgm:cxn modelId="{21C92445-FE8C-4B0D-965A-B8DEDBAAE89A}" type="presParOf" srcId="{22642FE3-FEA3-42ED-AA0C-0F578EE09F90}" destId="{FE14ADBC-60C0-4565-A96F-601239ACA090}" srcOrd="2"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75.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3.8- ¿En el 2010 su jurisdicción dio tratamiento a los residuos sólidos?</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53F6DAE8-1122-463A-A939-3A532D6ED902}" type="presOf" srcId="{5B02C08D-827A-4202-837B-7DDD255A159E}" destId="{6D2D3E7A-FD53-4D05-BD5F-E9FF649459D0}" srcOrd="0" destOrd="0" presId="urn:microsoft.com/office/officeart/2005/8/layout/hierarchy3"/>
    <dgm:cxn modelId="{511721FC-843A-4B34-8E2F-C1CA9F70EE7D}" type="presOf" srcId="{2BD838C5-E4E5-439F-A6B0-70FEA28DAFB3}" destId="{1631217C-5ED5-4B1C-B392-8E656108BBE5}" srcOrd="0" destOrd="0" presId="urn:microsoft.com/office/officeart/2005/8/layout/hierarchy3"/>
    <dgm:cxn modelId="{25AFBB1C-48BA-4E0B-AEF0-5A6B7D7D862C}" type="presOf" srcId="{BF1DA995-C58A-4BA6-9389-F42F24EF667C}" destId="{737B95EF-39C2-4908-931F-6986C0EAA56E}" srcOrd="0" destOrd="0" presId="urn:microsoft.com/office/officeart/2005/8/layout/hierarchy3"/>
    <dgm:cxn modelId="{81E26F4A-2009-4C36-94BC-A5D357A47A5E}" type="presOf" srcId="{BF1DA995-C58A-4BA6-9389-F42F24EF667C}" destId="{77B7E4D0-5C1D-4B00-878E-0E7D7EC6BC58}" srcOrd="1" destOrd="0" presId="urn:microsoft.com/office/officeart/2005/8/layout/hierarchy3"/>
    <dgm:cxn modelId="{D3E4B3BF-0F72-4C56-B6A6-EBE9244D3FFC}" type="presOf" srcId="{F1001774-7122-43E9-91B4-76CCED556E4B}" destId="{443909B6-1F14-46E3-A29B-435E7460F91A}"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A1B7DC51-29F7-4F42-8260-D93DDBF85EA7}" type="presOf" srcId="{BF1C05F6-258D-44F9-8A13-C6ACEB2C2BCE}" destId="{DCC80758-A73F-4461-9ECC-B52AC989B655}"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E948DB6C-103B-4F6C-A778-D737D2B88B1A}" type="presOf" srcId="{302FFF11-C216-476F-9157-8E5F5C99D286}" destId="{F8CF0A32-929D-4587-BED3-B5A1AC9BBA2C}" srcOrd="0" destOrd="0" presId="urn:microsoft.com/office/officeart/2005/8/layout/hierarchy3"/>
    <dgm:cxn modelId="{C2F5BB25-7067-4D64-AED6-4F9CE0C115B7}" type="presParOf" srcId="{6D2D3E7A-FD53-4D05-BD5F-E9FF649459D0}" destId="{01D29541-9539-4282-93E4-312A805EB4ED}" srcOrd="0" destOrd="0" presId="urn:microsoft.com/office/officeart/2005/8/layout/hierarchy3"/>
    <dgm:cxn modelId="{45A8CE87-2A3D-4882-8BA6-B540F5D93CDE}" type="presParOf" srcId="{01D29541-9539-4282-93E4-312A805EB4ED}" destId="{2B913D81-BE68-41A7-B33B-E12EEE566D09}" srcOrd="0" destOrd="0" presId="urn:microsoft.com/office/officeart/2005/8/layout/hierarchy3"/>
    <dgm:cxn modelId="{D146B002-DB86-45BF-B40E-4FA7F10EF02A}" type="presParOf" srcId="{2B913D81-BE68-41A7-B33B-E12EEE566D09}" destId="{737B95EF-39C2-4908-931F-6986C0EAA56E}" srcOrd="0" destOrd="0" presId="urn:microsoft.com/office/officeart/2005/8/layout/hierarchy3"/>
    <dgm:cxn modelId="{765F8EDA-DA74-4D56-A3F9-151A1AA55311}" type="presParOf" srcId="{2B913D81-BE68-41A7-B33B-E12EEE566D09}" destId="{77B7E4D0-5C1D-4B00-878E-0E7D7EC6BC58}" srcOrd="1" destOrd="0" presId="urn:microsoft.com/office/officeart/2005/8/layout/hierarchy3"/>
    <dgm:cxn modelId="{CD244B61-FE82-4A51-A66E-61F71CBB4B1E}" type="presParOf" srcId="{01D29541-9539-4282-93E4-312A805EB4ED}" destId="{DB42885D-EA3A-45A2-B742-60A77B72BE9B}" srcOrd="1" destOrd="0" presId="urn:microsoft.com/office/officeart/2005/8/layout/hierarchy3"/>
    <dgm:cxn modelId="{3C5D0A13-BD2B-436F-B351-D08A10CD737B}" type="presParOf" srcId="{DB42885D-EA3A-45A2-B742-60A77B72BE9B}" destId="{F8CF0A32-929D-4587-BED3-B5A1AC9BBA2C}" srcOrd="0" destOrd="0" presId="urn:microsoft.com/office/officeart/2005/8/layout/hierarchy3"/>
    <dgm:cxn modelId="{06245843-108C-4DAA-B51C-AFFEC58537D8}" type="presParOf" srcId="{DB42885D-EA3A-45A2-B742-60A77B72BE9B}" destId="{DCC80758-A73F-4461-9ECC-B52AC989B655}" srcOrd="1" destOrd="0" presId="urn:microsoft.com/office/officeart/2005/8/layout/hierarchy3"/>
    <dgm:cxn modelId="{770D151E-C376-40AE-BD9B-30A665DEB499}" type="presParOf" srcId="{DB42885D-EA3A-45A2-B742-60A77B72BE9B}" destId="{443909B6-1F14-46E3-A29B-435E7460F91A}" srcOrd="2" destOrd="0" presId="urn:microsoft.com/office/officeart/2005/8/layout/hierarchy3"/>
    <dgm:cxn modelId="{669792C2-5E26-47A8-B674-0C6F17D1B19E}"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6.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3.8.1Especifique la cantidad destinada a</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36507"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A8CAE0E1-D048-43C8-9750-B8778B65D61E}" type="presOf" srcId="{0DF285F4-7ACB-4462-8B41-11A5ACD3F86F}" destId="{3DA51711-1E74-4B4C-9B4F-35B7FC960450}" srcOrd="1" destOrd="0" presId="urn:microsoft.com/office/officeart/2005/8/layout/hProcess6"/>
    <dgm:cxn modelId="{FA47B74A-F84F-4C2C-92C8-2FEE0ADBDA24}"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E5F05BD0-C42E-42FD-8390-06E51CEE68B5}" type="presOf" srcId="{0B3DBDB4-FF70-4060-A0AB-65703C1C2AF3}" destId="{8DC747D4-0D1A-4758-A136-A34F5DB3BCEB}" srcOrd="0" destOrd="0" presId="urn:microsoft.com/office/officeart/2005/8/layout/hProcess6"/>
    <dgm:cxn modelId="{90240A1D-E705-4BCA-B96F-1C33AFADB106}" type="presOf" srcId="{808ABD10-F9CD-4FE2-82B6-88F29088343E}" destId="{AA45214C-D59F-409E-878F-D68C26362DDB}" srcOrd="0" destOrd="0" presId="urn:microsoft.com/office/officeart/2005/8/layout/hProcess6"/>
    <dgm:cxn modelId="{8911C57C-C6E0-4E2D-8A90-BAB3346C20A6}" type="presParOf" srcId="{AA45214C-D59F-409E-878F-D68C26362DDB}" destId="{16B66B71-8615-4F46-9B57-067FE7858F00}" srcOrd="0" destOrd="0" presId="urn:microsoft.com/office/officeart/2005/8/layout/hProcess6"/>
    <dgm:cxn modelId="{3779D9E5-534E-45FA-A7FC-EEB2E4923338}" type="presParOf" srcId="{16B66B71-8615-4F46-9B57-067FE7858F00}" destId="{A462CE50-2922-4713-8DB8-BABDA5414A9C}" srcOrd="0" destOrd="0" presId="urn:microsoft.com/office/officeart/2005/8/layout/hProcess6"/>
    <dgm:cxn modelId="{C1FF495B-9FF1-4EFE-B3A8-437532476332}" type="presParOf" srcId="{16B66B71-8615-4F46-9B57-067FE7858F00}" destId="{32CDD81E-8F95-4FAE-8809-9DCA4E89540C}" srcOrd="1" destOrd="0" presId="urn:microsoft.com/office/officeart/2005/8/layout/hProcess6"/>
    <dgm:cxn modelId="{F5A7031C-C5F2-4B30-9031-D35F499B532C}" type="presParOf" srcId="{16B66B71-8615-4F46-9B57-067FE7858F00}" destId="{3DA51711-1E74-4B4C-9B4F-35B7FC960450}" srcOrd="2" destOrd="0" presId="urn:microsoft.com/office/officeart/2005/8/layout/hProcess6"/>
    <dgm:cxn modelId="{1C32F014-588F-408F-BC30-90840376339E}"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77.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3.9</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FBF47DC-AB47-4E1B-BA38-F25366B9E5D2}" type="presOf" srcId="{0DF285F4-7ACB-4462-8B41-11A5ACD3F86F}" destId="{32CDD81E-8F95-4FAE-8809-9DCA4E89540C}" srcOrd="0" destOrd="0" presId="urn:microsoft.com/office/officeart/2005/8/layout/hProcess6"/>
    <dgm:cxn modelId="{B405AAC9-F9FB-44BC-87ED-6C7E08DD8974}"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48C4B318-4710-4A15-9EAF-49C1C1133520}" type="presOf" srcId="{0B3DBDB4-FF70-4060-A0AB-65703C1C2AF3}" destId="{8DC747D4-0D1A-4758-A136-A34F5DB3BCEB}" srcOrd="0" destOrd="0" presId="urn:microsoft.com/office/officeart/2005/8/layout/hProcess6"/>
    <dgm:cxn modelId="{C2F0DA54-5B48-4BA6-8D57-485EB8CE7178}" type="presOf" srcId="{0DF285F4-7ACB-4462-8B41-11A5ACD3F86F}" destId="{3DA51711-1E74-4B4C-9B4F-35B7FC960450}" srcOrd="1" destOrd="0" presId="urn:microsoft.com/office/officeart/2005/8/layout/hProcess6"/>
    <dgm:cxn modelId="{46480323-8B42-4478-9F74-72EAC2320027}" type="presParOf" srcId="{AA45214C-D59F-409E-878F-D68C26362DDB}" destId="{16B66B71-8615-4F46-9B57-067FE7858F00}" srcOrd="0" destOrd="0" presId="urn:microsoft.com/office/officeart/2005/8/layout/hProcess6"/>
    <dgm:cxn modelId="{CA98024D-6253-44BC-92A1-C8586D8D244C}" type="presParOf" srcId="{16B66B71-8615-4F46-9B57-067FE7858F00}" destId="{A462CE50-2922-4713-8DB8-BABDA5414A9C}" srcOrd="0" destOrd="0" presId="urn:microsoft.com/office/officeart/2005/8/layout/hProcess6"/>
    <dgm:cxn modelId="{7279D400-4E13-4410-B29C-056AA70DADF6}" type="presParOf" srcId="{16B66B71-8615-4F46-9B57-067FE7858F00}" destId="{32CDD81E-8F95-4FAE-8809-9DCA4E89540C}" srcOrd="1" destOrd="0" presId="urn:microsoft.com/office/officeart/2005/8/layout/hProcess6"/>
    <dgm:cxn modelId="{B44DA40C-DF65-40E2-A769-CF9E34435F18}" type="presParOf" srcId="{16B66B71-8615-4F46-9B57-067FE7858F00}" destId="{3DA51711-1E74-4B4C-9B4F-35B7FC960450}" srcOrd="2" destOrd="0" presId="urn:microsoft.com/office/officeart/2005/8/layout/hProcess6"/>
    <dgm:cxn modelId="{2687B386-EB9C-463E-8399-EF909E8F5640}"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78.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107761-5FB1-45FF-B3F0-CC0BBAD19FE6}">
      <dgm:prSet/>
      <dgm:spPr/>
      <dgm:t>
        <a:bodyPr/>
        <a:lstStyle/>
        <a:p>
          <a:r>
            <a:rPr lang="es-ES" dirty="0" smtClean="0"/>
            <a:t>Reciclaje</a:t>
          </a:r>
          <a:endParaRPr lang="es-ES" dirty="0"/>
        </a:p>
      </dgm:t>
    </dgm:pt>
    <dgm:pt modelId="{40E0ED9F-CE00-485E-A54C-A640E3618262}" type="parTrans" cxnId="{26962323-F500-4D9C-AA7C-4F2242EA5032}">
      <dgm:prSet/>
      <dgm:spPr/>
      <dgm:t>
        <a:bodyPr/>
        <a:lstStyle/>
        <a:p>
          <a:endParaRPr lang="es-ES"/>
        </a:p>
      </dgm:t>
    </dgm:pt>
    <dgm:pt modelId="{2AA2AFDD-7589-4635-A129-F2040ADAE4AF}" type="sibTrans" cxnId="{26962323-F500-4D9C-AA7C-4F2242EA5032}">
      <dgm:prSet/>
      <dgm:spPr/>
      <dgm:t>
        <a:bodyPr/>
        <a:lstStyle/>
        <a:p>
          <a:endParaRPr lang="es-ES"/>
        </a:p>
      </dgm:t>
    </dgm:pt>
    <dgm:pt modelId="{4279EE77-5EDF-4E6B-A5E4-7D76927C7FA7}">
      <dgm:prSet/>
      <dgm:spPr/>
      <dgm:t>
        <a:bodyPr/>
        <a:lstStyle/>
        <a:p>
          <a:r>
            <a:rPr lang="es-ES" dirty="0" smtClean="0"/>
            <a:t>Incineración</a:t>
          </a:r>
          <a:endParaRPr lang="es-ES" dirty="0"/>
        </a:p>
      </dgm:t>
    </dgm:pt>
    <dgm:pt modelId="{301CF91F-E717-4A1F-A70E-683C710FF0E2}" type="parTrans" cxnId="{1692F103-AC20-44BB-8267-CA2D90E0989A}">
      <dgm:prSet/>
      <dgm:spPr/>
      <dgm:t>
        <a:bodyPr/>
        <a:lstStyle/>
        <a:p>
          <a:endParaRPr lang="es-ES"/>
        </a:p>
      </dgm:t>
    </dgm:pt>
    <dgm:pt modelId="{80AB9C10-889D-4769-ABA0-8FB9D1509916}" type="sibTrans" cxnId="{1692F103-AC20-44BB-8267-CA2D90E0989A}">
      <dgm:prSet/>
      <dgm:spPr/>
      <dgm:t>
        <a:bodyPr/>
        <a:lstStyle/>
        <a:p>
          <a:endParaRPr lang="es-ES"/>
        </a:p>
      </dgm:t>
    </dgm:pt>
    <dgm:pt modelId="{64FDC47A-4BA2-4813-BA3F-0BEDCC5F8C5C}">
      <dgm:prSet/>
      <dgm:spPr/>
      <dgm:t>
        <a:bodyPr/>
        <a:lstStyle/>
        <a:p>
          <a:r>
            <a:rPr lang="es-ES" dirty="0" smtClean="0"/>
            <a:t>Incineración con recuperación de energía</a:t>
          </a:r>
          <a:endParaRPr lang="es-ES" dirty="0"/>
        </a:p>
      </dgm:t>
    </dgm:pt>
    <dgm:pt modelId="{DF5B14F4-B285-4028-B3F7-2B9ED5481D81}" type="parTrans" cxnId="{A169F43A-B8D4-4A71-9156-A8D6855C923D}">
      <dgm:prSet/>
      <dgm:spPr/>
      <dgm:t>
        <a:bodyPr/>
        <a:lstStyle/>
        <a:p>
          <a:endParaRPr lang="es-ES"/>
        </a:p>
      </dgm:t>
    </dgm:pt>
    <dgm:pt modelId="{A96E63B0-A175-4AC7-802B-3DAA5D1C46A5}" type="sibTrans" cxnId="{A169F43A-B8D4-4A71-9156-A8D6855C923D}">
      <dgm:prSet/>
      <dgm:spPr/>
      <dgm:t>
        <a:bodyPr/>
        <a:lstStyle/>
        <a:p>
          <a:endParaRPr lang="es-ES"/>
        </a:p>
      </dgm:t>
    </dgm:pt>
    <dgm:pt modelId="{C979F319-2D1F-41CB-8144-A92CB71C7AF4}">
      <dgm:prSet/>
      <dgm:spPr/>
      <dgm:t>
        <a:bodyPr/>
        <a:lstStyle/>
        <a:p>
          <a:r>
            <a:rPr lang="es-ES" dirty="0" smtClean="0"/>
            <a:t>Producción de abono</a:t>
          </a:r>
          <a:endParaRPr lang="es-ES" dirty="0"/>
        </a:p>
      </dgm:t>
    </dgm:pt>
    <dgm:pt modelId="{18E57431-EC02-43D4-AF32-8461EAC5CC0B}" type="parTrans" cxnId="{428C9010-43C3-4F64-9E60-C790FCC23773}">
      <dgm:prSet/>
      <dgm:spPr/>
      <dgm:t>
        <a:bodyPr/>
        <a:lstStyle/>
        <a:p>
          <a:endParaRPr lang="es-ES"/>
        </a:p>
      </dgm:t>
    </dgm:pt>
    <dgm:pt modelId="{80B744E0-735A-49BF-8957-A6F8B384EA98}" type="sibTrans" cxnId="{428C9010-43C3-4F64-9E60-C790FCC23773}">
      <dgm:prSet/>
      <dgm:spPr/>
      <dgm:t>
        <a:bodyPr/>
        <a:lstStyle/>
        <a:p>
          <a:endParaRPr lang="es-ES"/>
        </a:p>
      </dgm:t>
    </dgm:pt>
    <dgm:pt modelId="{C1AFB8D9-80DD-4B06-9F07-FB001320B731}">
      <dgm:prSet/>
      <dgm:spPr/>
      <dgm:t>
        <a:bodyPr/>
        <a:lstStyle/>
        <a:p>
          <a:r>
            <a:rPr lang="es-ES" dirty="0" smtClean="0"/>
            <a:t>Otro tratamiento especifique</a:t>
          </a:r>
          <a:endParaRPr lang="es-ES" dirty="0"/>
        </a:p>
      </dgm:t>
    </dgm:pt>
    <dgm:pt modelId="{8E61A10C-EDED-4444-86A4-1D5963D3466F}" type="parTrans" cxnId="{3D774F8C-717C-4487-89CF-86673C0967D6}">
      <dgm:prSet/>
      <dgm:spPr/>
      <dgm:t>
        <a:bodyPr/>
        <a:lstStyle/>
        <a:p>
          <a:endParaRPr lang="es-ES"/>
        </a:p>
      </dgm:t>
    </dgm:pt>
    <dgm:pt modelId="{4CDCBD4C-9CEB-4B3A-BB12-0C688B4CF80D}" type="sibTrans" cxnId="{3D774F8C-717C-4487-89CF-86673C0967D6}">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1661DA75-B8DD-45A4-B82D-82D4FBE5F84E}" type="pres">
      <dgm:prSet presAssocID="{48107761-5FB1-45FF-B3F0-CC0BBAD19FE6}" presName="parentText" presStyleLbl="node1" presStyleIdx="0" presStyleCnt="5">
        <dgm:presLayoutVars>
          <dgm:chMax val="0"/>
          <dgm:bulletEnabled val="1"/>
        </dgm:presLayoutVars>
      </dgm:prSet>
      <dgm:spPr/>
      <dgm:t>
        <a:bodyPr/>
        <a:lstStyle/>
        <a:p>
          <a:endParaRPr lang="es-ES"/>
        </a:p>
      </dgm:t>
    </dgm:pt>
    <dgm:pt modelId="{EED45EF9-65E6-4498-9E13-CB2212CA89D3}" type="pres">
      <dgm:prSet presAssocID="{2AA2AFDD-7589-4635-A129-F2040ADAE4AF}" presName="spacer" presStyleCnt="0"/>
      <dgm:spPr/>
    </dgm:pt>
    <dgm:pt modelId="{27A64386-C876-4759-8CBE-ADC4FB4C3103}" type="pres">
      <dgm:prSet presAssocID="{4279EE77-5EDF-4E6B-A5E4-7D76927C7FA7}" presName="parentText" presStyleLbl="node1" presStyleIdx="1" presStyleCnt="5">
        <dgm:presLayoutVars>
          <dgm:chMax val="0"/>
          <dgm:bulletEnabled val="1"/>
        </dgm:presLayoutVars>
      </dgm:prSet>
      <dgm:spPr/>
      <dgm:t>
        <a:bodyPr/>
        <a:lstStyle/>
        <a:p>
          <a:endParaRPr lang="es-ES"/>
        </a:p>
      </dgm:t>
    </dgm:pt>
    <dgm:pt modelId="{AC04F12C-A622-4658-946C-F921D6DE54EE}" type="pres">
      <dgm:prSet presAssocID="{80AB9C10-889D-4769-ABA0-8FB9D1509916}" presName="spacer" presStyleCnt="0"/>
      <dgm:spPr/>
    </dgm:pt>
    <dgm:pt modelId="{86ECD2AB-5ABD-490F-97D8-AB997AD6C0C7}" type="pres">
      <dgm:prSet presAssocID="{64FDC47A-4BA2-4813-BA3F-0BEDCC5F8C5C}" presName="parentText" presStyleLbl="node1" presStyleIdx="2" presStyleCnt="5">
        <dgm:presLayoutVars>
          <dgm:chMax val="0"/>
          <dgm:bulletEnabled val="1"/>
        </dgm:presLayoutVars>
      </dgm:prSet>
      <dgm:spPr/>
      <dgm:t>
        <a:bodyPr/>
        <a:lstStyle/>
        <a:p>
          <a:endParaRPr lang="es-ES"/>
        </a:p>
      </dgm:t>
    </dgm:pt>
    <dgm:pt modelId="{ABF737EA-8BBF-4720-8AB9-C8CD925EA3BE}" type="pres">
      <dgm:prSet presAssocID="{A96E63B0-A175-4AC7-802B-3DAA5D1C46A5}" presName="spacer" presStyleCnt="0"/>
      <dgm:spPr/>
    </dgm:pt>
    <dgm:pt modelId="{807D856B-8A54-460B-9412-4E47E24EC075}" type="pres">
      <dgm:prSet presAssocID="{C979F319-2D1F-41CB-8144-A92CB71C7AF4}" presName="parentText" presStyleLbl="node1" presStyleIdx="3" presStyleCnt="5">
        <dgm:presLayoutVars>
          <dgm:chMax val="0"/>
          <dgm:bulletEnabled val="1"/>
        </dgm:presLayoutVars>
      </dgm:prSet>
      <dgm:spPr/>
      <dgm:t>
        <a:bodyPr/>
        <a:lstStyle/>
        <a:p>
          <a:endParaRPr lang="es-ES"/>
        </a:p>
      </dgm:t>
    </dgm:pt>
    <dgm:pt modelId="{2845014B-EE52-4F9E-813C-B7B943674CB8}" type="pres">
      <dgm:prSet presAssocID="{80B744E0-735A-49BF-8957-A6F8B384EA98}" presName="spacer" presStyleCnt="0"/>
      <dgm:spPr/>
    </dgm:pt>
    <dgm:pt modelId="{A72B7B80-6128-4A80-9D79-5CC3692446C5}" type="pres">
      <dgm:prSet presAssocID="{C1AFB8D9-80DD-4B06-9F07-FB001320B731}" presName="parentText" presStyleLbl="node1" presStyleIdx="4" presStyleCnt="5">
        <dgm:presLayoutVars>
          <dgm:chMax val="0"/>
          <dgm:bulletEnabled val="1"/>
        </dgm:presLayoutVars>
      </dgm:prSet>
      <dgm:spPr/>
      <dgm:t>
        <a:bodyPr/>
        <a:lstStyle/>
        <a:p>
          <a:endParaRPr lang="es-ES"/>
        </a:p>
      </dgm:t>
    </dgm:pt>
  </dgm:ptLst>
  <dgm:cxnLst>
    <dgm:cxn modelId="{9D68547C-14DF-4AB3-8E8F-07154CAA6B07}" type="presOf" srcId="{7E7C9AD2-654A-4D14-B669-7E61EF5F8A0F}" destId="{C677381B-A5C1-41F6-B396-CB6C41AE0424}" srcOrd="0" destOrd="0" presId="urn:microsoft.com/office/officeart/2005/8/layout/vList2"/>
    <dgm:cxn modelId="{26962323-F500-4D9C-AA7C-4F2242EA5032}" srcId="{7E7C9AD2-654A-4D14-B669-7E61EF5F8A0F}" destId="{48107761-5FB1-45FF-B3F0-CC0BBAD19FE6}" srcOrd="0" destOrd="0" parTransId="{40E0ED9F-CE00-485E-A54C-A640E3618262}" sibTransId="{2AA2AFDD-7589-4635-A129-F2040ADAE4AF}"/>
    <dgm:cxn modelId="{1B4F61A5-E611-4409-B104-0AF64600CEBE}" type="presOf" srcId="{C979F319-2D1F-41CB-8144-A92CB71C7AF4}" destId="{807D856B-8A54-460B-9412-4E47E24EC075}" srcOrd="0" destOrd="0" presId="urn:microsoft.com/office/officeart/2005/8/layout/vList2"/>
    <dgm:cxn modelId="{A169F43A-B8D4-4A71-9156-A8D6855C923D}" srcId="{7E7C9AD2-654A-4D14-B669-7E61EF5F8A0F}" destId="{64FDC47A-4BA2-4813-BA3F-0BEDCC5F8C5C}" srcOrd="2" destOrd="0" parTransId="{DF5B14F4-B285-4028-B3F7-2B9ED5481D81}" sibTransId="{A96E63B0-A175-4AC7-802B-3DAA5D1C46A5}"/>
    <dgm:cxn modelId="{1692F103-AC20-44BB-8267-CA2D90E0989A}" srcId="{7E7C9AD2-654A-4D14-B669-7E61EF5F8A0F}" destId="{4279EE77-5EDF-4E6B-A5E4-7D76927C7FA7}" srcOrd="1" destOrd="0" parTransId="{301CF91F-E717-4A1F-A70E-683C710FF0E2}" sibTransId="{80AB9C10-889D-4769-ABA0-8FB9D1509916}"/>
    <dgm:cxn modelId="{B6372C25-94D4-4D02-A661-4C5018A78D64}" type="presOf" srcId="{48107761-5FB1-45FF-B3F0-CC0BBAD19FE6}" destId="{1661DA75-B8DD-45A4-B82D-82D4FBE5F84E}" srcOrd="0" destOrd="0" presId="urn:microsoft.com/office/officeart/2005/8/layout/vList2"/>
    <dgm:cxn modelId="{3D774F8C-717C-4487-89CF-86673C0967D6}" srcId="{7E7C9AD2-654A-4D14-B669-7E61EF5F8A0F}" destId="{C1AFB8D9-80DD-4B06-9F07-FB001320B731}" srcOrd="4" destOrd="0" parTransId="{8E61A10C-EDED-4444-86A4-1D5963D3466F}" sibTransId="{4CDCBD4C-9CEB-4B3A-BB12-0C688B4CF80D}"/>
    <dgm:cxn modelId="{8655CF02-D178-47C6-8AAB-9EB7D0521401}" type="presOf" srcId="{64FDC47A-4BA2-4813-BA3F-0BEDCC5F8C5C}" destId="{86ECD2AB-5ABD-490F-97D8-AB997AD6C0C7}" srcOrd="0" destOrd="0" presId="urn:microsoft.com/office/officeart/2005/8/layout/vList2"/>
    <dgm:cxn modelId="{428C9010-43C3-4F64-9E60-C790FCC23773}" srcId="{7E7C9AD2-654A-4D14-B669-7E61EF5F8A0F}" destId="{C979F319-2D1F-41CB-8144-A92CB71C7AF4}" srcOrd="3" destOrd="0" parTransId="{18E57431-EC02-43D4-AF32-8461EAC5CC0B}" sibTransId="{80B744E0-735A-49BF-8957-A6F8B384EA98}"/>
    <dgm:cxn modelId="{B0980EB7-3D43-488A-9E0A-A7C43C200553}" type="presOf" srcId="{4279EE77-5EDF-4E6B-A5E4-7D76927C7FA7}" destId="{27A64386-C876-4759-8CBE-ADC4FB4C3103}" srcOrd="0" destOrd="0" presId="urn:microsoft.com/office/officeart/2005/8/layout/vList2"/>
    <dgm:cxn modelId="{7E206844-5D69-4028-8B93-3AF865B643F5}" type="presOf" srcId="{C1AFB8D9-80DD-4B06-9F07-FB001320B731}" destId="{A72B7B80-6128-4A80-9D79-5CC3692446C5}" srcOrd="0" destOrd="0" presId="urn:microsoft.com/office/officeart/2005/8/layout/vList2"/>
    <dgm:cxn modelId="{B0283957-1310-45C2-8AE6-4B755A5188BD}" type="presParOf" srcId="{C677381B-A5C1-41F6-B396-CB6C41AE0424}" destId="{1661DA75-B8DD-45A4-B82D-82D4FBE5F84E}" srcOrd="0" destOrd="0" presId="urn:microsoft.com/office/officeart/2005/8/layout/vList2"/>
    <dgm:cxn modelId="{86388DFD-1562-46E3-8DE4-9E845DC948C1}" type="presParOf" srcId="{C677381B-A5C1-41F6-B396-CB6C41AE0424}" destId="{EED45EF9-65E6-4498-9E13-CB2212CA89D3}" srcOrd="1" destOrd="0" presId="urn:microsoft.com/office/officeart/2005/8/layout/vList2"/>
    <dgm:cxn modelId="{A0EC0138-E9AF-4E0D-B95C-F616825809F5}" type="presParOf" srcId="{C677381B-A5C1-41F6-B396-CB6C41AE0424}" destId="{27A64386-C876-4759-8CBE-ADC4FB4C3103}" srcOrd="2" destOrd="0" presId="urn:microsoft.com/office/officeart/2005/8/layout/vList2"/>
    <dgm:cxn modelId="{F1C859BB-338E-4642-97B5-8621BCE63D19}" type="presParOf" srcId="{C677381B-A5C1-41F6-B396-CB6C41AE0424}" destId="{AC04F12C-A622-4658-946C-F921D6DE54EE}" srcOrd="3" destOrd="0" presId="urn:microsoft.com/office/officeart/2005/8/layout/vList2"/>
    <dgm:cxn modelId="{925302BC-15CB-4BF8-9539-6CD0FEBF8137}" type="presParOf" srcId="{C677381B-A5C1-41F6-B396-CB6C41AE0424}" destId="{86ECD2AB-5ABD-490F-97D8-AB997AD6C0C7}" srcOrd="4" destOrd="0" presId="urn:microsoft.com/office/officeart/2005/8/layout/vList2"/>
    <dgm:cxn modelId="{05EB4FF7-CE7E-4BD9-AED6-A02C6901251A}" type="presParOf" srcId="{C677381B-A5C1-41F6-B396-CB6C41AE0424}" destId="{ABF737EA-8BBF-4720-8AB9-C8CD925EA3BE}" srcOrd="5" destOrd="0" presId="urn:microsoft.com/office/officeart/2005/8/layout/vList2"/>
    <dgm:cxn modelId="{7E4A7DB7-CBE0-4006-B2E8-B88BAECA4E80}" type="presParOf" srcId="{C677381B-A5C1-41F6-B396-CB6C41AE0424}" destId="{807D856B-8A54-460B-9412-4E47E24EC075}" srcOrd="6" destOrd="0" presId="urn:microsoft.com/office/officeart/2005/8/layout/vList2"/>
    <dgm:cxn modelId="{43A1B91E-B75E-4050-8C47-5F796C6DAD01}" type="presParOf" srcId="{C677381B-A5C1-41F6-B396-CB6C41AE0424}" destId="{2845014B-EE52-4F9E-813C-B7B943674CB8}" srcOrd="7" destOrd="0" presId="urn:microsoft.com/office/officeart/2005/8/layout/vList2"/>
    <dgm:cxn modelId="{1F5FDED3-B28D-4684-B8AD-0585CDA68AE4}" type="presParOf" srcId="{C677381B-A5C1-41F6-B396-CB6C41AE0424}" destId="{A72B7B80-6128-4A80-9D79-5CC3692446C5}" srcOrd="8"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79.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Tratamiento de residuos: </a:t>
          </a:r>
          <a:r>
            <a:rPr lang="es-ES" dirty="0" smtClean="0"/>
            <a:t>recogida y transporte de residuos hasta su lugar de tratamiento o descarga por parte de servicios municipales o instituciones semejantes, corporaciones públicas o privadas, empresas especializadas o la administración pública general. La recolección de residuos urbanos puede ser selectiva, es decir, que se recoja un tipo de producto concreto, o indiferenciada, en otras palabras, que se ocupe al mismo tiempo de los residuos de todo tipo.</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9091" custScaleY="34091">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30A46731-0F0F-49EA-BFF3-5540AAF22082}" type="presOf" srcId="{BE0F52E0-1719-4CD4-92A1-670F828A3CD7}" destId="{45982240-1EBE-46D2-96BC-9C4FD85C3166}" srcOrd="0" destOrd="0" presId="urn:microsoft.com/office/officeart/2005/8/layout/default"/>
    <dgm:cxn modelId="{1B00BAF2-4E2B-4C99-85D3-12B35AABF786}" type="presOf" srcId="{74071A24-F796-4AD4-A515-24A27D17C3B4}" destId="{22642FE3-FEA3-42ED-AA0C-0F578EE09F90}" srcOrd="0" destOrd="0" presId="urn:microsoft.com/office/officeart/2005/8/layout/default"/>
    <dgm:cxn modelId="{0FDE712F-7638-4471-BA5A-80B48D4737AA}"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2072745-D123-4F19-AC7E-2ECEE9125E8C}"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A94D8177-0DF3-43F4-BB69-424F10698FD9}">
      <dgm:prSet phldrT="[Texto]"/>
      <dgm:spPr/>
      <dgm:t>
        <a:bodyPr/>
        <a:lstStyle/>
        <a:p>
          <a:pPr algn="ctr"/>
          <a:r>
            <a:rPr lang="es-ES" dirty="0" smtClean="0"/>
            <a:t>Medición control y análisis	</a:t>
          </a:r>
          <a:endParaRPr lang="es-ES" dirty="0"/>
        </a:p>
      </dgm:t>
    </dgm:pt>
    <dgm:pt modelId="{7C9B06B7-0926-42F1-88F3-1947BBD5C205}" type="parTrans" cxnId="{0A29EA62-E9B8-4746-8D04-AAD5D84AECE7}">
      <dgm:prSet/>
      <dgm:spPr/>
      <dgm:t>
        <a:bodyPr/>
        <a:lstStyle/>
        <a:p>
          <a:endParaRPr lang="es-ES"/>
        </a:p>
      </dgm:t>
    </dgm:pt>
    <dgm:pt modelId="{77967A37-4A2A-4F35-895D-BF6A5AEDBBE8}" type="sibTrans" cxnId="{0A29EA62-E9B8-4746-8D04-AAD5D84AECE7}">
      <dgm:prSet/>
      <dgm:spPr/>
      <dgm:t>
        <a:bodyPr/>
        <a:lstStyle/>
        <a:p>
          <a:endParaRPr lang="es-ES"/>
        </a:p>
      </dgm:t>
    </dgm:pt>
    <dgm:pt modelId="{C5BC3A21-1FA8-4F78-9CAF-255A66D8B784}">
      <dgm:prSet phldrT="[Texto]"/>
      <dgm:spPr/>
      <dgm:t>
        <a:bodyPr/>
        <a:lstStyle/>
        <a:p>
          <a:r>
            <a:rPr lang="es-ES" dirty="0" smtClean="0"/>
            <a:t>Aquellas actividades  para controlar la concentración de sustancias contaminantes en las aguas residuales y la calidad de las aguas superficiales interiores y de las aguas marinas en los puntos de descarga de las aguas residuales (análisis y medición de sustancias contaminantes, etc.).</a:t>
          </a:r>
          <a:endParaRPr lang="es-ES" dirty="0"/>
        </a:p>
      </dgm:t>
    </dgm:pt>
    <dgm:pt modelId="{B8024613-2BEC-4408-B1B4-FED2F637432A}" type="parTrans" cxnId="{90B486B2-04EC-4214-8A6E-79D9F34EB9DE}">
      <dgm:prSet/>
      <dgm:spPr/>
      <dgm:t>
        <a:bodyPr/>
        <a:lstStyle/>
        <a:p>
          <a:endParaRPr lang="es-ES"/>
        </a:p>
      </dgm:t>
    </dgm:pt>
    <dgm:pt modelId="{806FAD25-BE3F-46F5-83F5-6E72B76E19CA}" type="sibTrans" cxnId="{90B486B2-04EC-4214-8A6E-79D9F34EB9DE}">
      <dgm:prSet/>
      <dgm:spPr/>
      <dgm:t>
        <a:bodyPr/>
        <a:lstStyle/>
        <a:p>
          <a:endParaRPr lang="es-ES"/>
        </a:p>
      </dgm:t>
    </dgm:pt>
    <dgm:pt modelId="{5AF0D783-F4E1-4457-8D7C-B9B539C8065D}">
      <dgm:prSet phldrT="[Texto]"/>
      <dgm:spPr/>
      <dgm:t>
        <a:bodyPr/>
        <a:lstStyle/>
        <a:p>
          <a:r>
            <a:rPr lang="es-ES" dirty="0" smtClean="0"/>
            <a:t>Otras Actividades</a:t>
          </a:r>
          <a:endParaRPr lang="es-ES" dirty="0"/>
        </a:p>
      </dgm:t>
    </dgm:pt>
    <dgm:pt modelId="{84346B8D-5B4C-4D2A-A9E9-AE6F0FEB84B2}" type="parTrans" cxnId="{9CA329CB-1285-4506-A81A-3A420880D8F8}">
      <dgm:prSet/>
      <dgm:spPr/>
      <dgm:t>
        <a:bodyPr/>
        <a:lstStyle/>
        <a:p>
          <a:endParaRPr lang="es-ES"/>
        </a:p>
      </dgm:t>
    </dgm:pt>
    <dgm:pt modelId="{7F64623E-981F-4794-811B-227D9A51E2ED}" type="sibTrans" cxnId="{9CA329CB-1285-4506-A81A-3A420880D8F8}">
      <dgm:prSet/>
      <dgm:spPr/>
      <dgm:t>
        <a:bodyPr/>
        <a:lstStyle/>
        <a:p>
          <a:endParaRPr lang="es-ES"/>
        </a:p>
      </dgm:t>
    </dgm:pt>
    <dgm:pt modelId="{09043117-82FE-4E1C-8A8B-F32AADF2A86E}">
      <dgm:prSet phldrT="[Texto]"/>
      <dgm:spPr/>
      <dgm:t>
        <a:bodyPr/>
        <a:lstStyle/>
        <a:p>
          <a:r>
            <a:rPr lang="es-ES" dirty="0" smtClean="0"/>
            <a:t>Se trata de todas las demás actividades y medidas cuyo objetivo es la gestión de las aguas residuales. Se incluye las actividades normativas, administrativas, de gestión, formación y educación.</a:t>
          </a:r>
          <a:endParaRPr lang="es-ES" dirty="0"/>
        </a:p>
      </dgm:t>
    </dgm:pt>
    <dgm:pt modelId="{C3287A7D-825F-40A3-B51A-C9C6977FB628}" type="parTrans" cxnId="{6CF885B0-2DBE-44FD-BC30-5F65B5281DF1}">
      <dgm:prSet/>
      <dgm:spPr/>
      <dgm:t>
        <a:bodyPr/>
        <a:lstStyle/>
        <a:p>
          <a:endParaRPr lang="es-ES"/>
        </a:p>
      </dgm:t>
    </dgm:pt>
    <dgm:pt modelId="{D9F6BEFD-5FFA-4CCC-A2F2-97990EB5CE1A}" type="sibTrans" cxnId="{6CF885B0-2DBE-44FD-BC30-5F65B5281DF1}">
      <dgm:prSet/>
      <dgm:spPr/>
      <dgm:t>
        <a:bodyPr/>
        <a:lstStyle/>
        <a:p>
          <a:endParaRPr lang="es-ES"/>
        </a:p>
      </dgm:t>
    </dgm:pt>
    <dgm:pt modelId="{319D0C2A-F72A-40EF-BDBD-577C1E468A14}">
      <dgm:prSet/>
      <dgm:spPr/>
      <dgm:t>
        <a:bodyPr/>
        <a:lstStyle/>
        <a:p>
          <a:pPr algn="ctr"/>
          <a:r>
            <a:rPr lang="es-ES" dirty="0" smtClean="0"/>
            <a:t>Tratamiento de aguas de refrigeración</a:t>
          </a:r>
          <a:endParaRPr lang="es-ES" dirty="0"/>
        </a:p>
      </dgm:t>
    </dgm:pt>
    <dgm:pt modelId="{F99019E2-08F4-4430-A556-08BB4EBE08C1}" type="parTrans" cxnId="{659DDCFE-22FC-4302-8360-B17DE33BD7C1}">
      <dgm:prSet/>
      <dgm:spPr/>
      <dgm:t>
        <a:bodyPr/>
        <a:lstStyle/>
        <a:p>
          <a:endParaRPr lang="es-ES"/>
        </a:p>
      </dgm:t>
    </dgm:pt>
    <dgm:pt modelId="{413A0B30-89C9-4A49-9FBC-36A46EC5D770}" type="sibTrans" cxnId="{659DDCFE-22FC-4302-8360-B17DE33BD7C1}">
      <dgm:prSet/>
      <dgm:spPr/>
      <dgm:t>
        <a:bodyPr/>
        <a:lstStyle/>
        <a:p>
          <a:endParaRPr lang="es-ES"/>
        </a:p>
      </dgm:t>
    </dgm:pt>
    <dgm:pt modelId="{3AB24591-8D51-463C-8B32-A0C819A3710D}">
      <dgm:prSet/>
      <dgm:spPr/>
      <dgm:t>
        <a:bodyPr/>
        <a:lstStyle/>
        <a:p>
          <a:r>
            <a:rPr lang="es-ES" dirty="0" smtClean="0"/>
            <a:t>Se entiende como una serie de procesos utilizados para tratar las aguas de refrigeración de forma que cumplan con las normas medio ambientales antes de verterlas en el medio ambienta. El agua de refrigeración se utiliza para eliminar el calor</a:t>
          </a:r>
          <a:endParaRPr lang="es-ES" dirty="0"/>
        </a:p>
      </dgm:t>
    </dgm:pt>
    <dgm:pt modelId="{6D39578B-E09A-46B6-8191-0846AB791F9D}" type="parTrans" cxnId="{FD0369BE-091D-4079-AE51-78387A34FA39}">
      <dgm:prSet/>
      <dgm:spPr/>
      <dgm:t>
        <a:bodyPr/>
        <a:lstStyle/>
        <a:p>
          <a:endParaRPr lang="es-ES"/>
        </a:p>
      </dgm:t>
    </dgm:pt>
    <dgm:pt modelId="{57E75E04-D4B0-4362-9814-1B6717E0B34B}" type="sibTrans" cxnId="{FD0369BE-091D-4079-AE51-78387A34FA39}">
      <dgm:prSet/>
      <dgm:spPr/>
      <dgm:t>
        <a:bodyPr/>
        <a:lstStyle/>
        <a:p>
          <a:endParaRPr lang="es-ES"/>
        </a:p>
      </dgm:t>
    </dgm:pt>
    <dgm:pt modelId="{02B4E5DA-7F1D-4209-9835-F294D5A71732}" type="pres">
      <dgm:prSet presAssocID="{42072745-D123-4F19-AC7E-2ECEE9125E8C}" presName="linearFlow" presStyleCnt="0">
        <dgm:presLayoutVars>
          <dgm:dir/>
          <dgm:animLvl val="lvl"/>
          <dgm:resizeHandles val="exact"/>
        </dgm:presLayoutVars>
      </dgm:prSet>
      <dgm:spPr/>
      <dgm:t>
        <a:bodyPr/>
        <a:lstStyle/>
        <a:p>
          <a:endParaRPr lang="es-ES"/>
        </a:p>
      </dgm:t>
    </dgm:pt>
    <dgm:pt modelId="{50A8D1F7-FC14-445F-91A0-1646349ADDF2}" type="pres">
      <dgm:prSet presAssocID="{319D0C2A-F72A-40EF-BDBD-577C1E468A14}" presName="composite" presStyleCnt="0"/>
      <dgm:spPr/>
      <dgm:t>
        <a:bodyPr/>
        <a:lstStyle/>
        <a:p>
          <a:endParaRPr lang="es-ES"/>
        </a:p>
      </dgm:t>
    </dgm:pt>
    <dgm:pt modelId="{A4F54876-070A-4DFB-BD6C-462A16A1A6A4}" type="pres">
      <dgm:prSet presAssocID="{319D0C2A-F72A-40EF-BDBD-577C1E468A14}" presName="parentText" presStyleLbl="alignNode1" presStyleIdx="0" presStyleCnt="3">
        <dgm:presLayoutVars>
          <dgm:chMax val="1"/>
          <dgm:bulletEnabled val="1"/>
        </dgm:presLayoutVars>
      </dgm:prSet>
      <dgm:spPr/>
      <dgm:t>
        <a:bodyPr/>
        <a:lstStyle/>
        <a:p>
          <a:endParaRPr lang="es-ES"/>
        </a:p>
      </dgm:t>
    </dgm:pt>
    <dgm:pt modelId="{D37B96D6-E32D-4862-8E62-F9EE55644500}" type="pres">
      <dgm:prSet presAssocID="{319D0C2A-F72A-40EF-BDBD-577C1E468A14}" presName="descendantText" presStyleLbl="alignAcc1" presStyleIdx="0" presStyleCnt="3">
        <dgm:presLayoutVars>
          <dgm:bulletEnabled val="1"/>
        </dgm:presLayoutVars>
      </dgm:prSet>
      <dgm:spPr/>
      <dgm:t>
        <a:bodyPr/>
        <a:lstStyle/>
        <a:p>
          <a:endParaRPr lang="es-ES"/>
        </a:p>
      </dgm:t>
    </dgm:pt>
    <dgm:pt modelId="{27375948-F11B-42A5-9C4B-61EB06E56D08}" type="pres">
      <dgm:prSet presAssocID="{413A0B30-89C9-4A49-9FBC-36A46EC5D770}" presName="sp" presStyleCnt="0"/>
      <dgm:spPr/>
      <dgm:t>
        <a:bodyPr/>
        <a:lstStyle/>
        <a:p>
          <a:endParaRPr lang="es-ES"/>
        </a:p>
      </dgm:t>
    </dgm:pt>
    <dgm:pt modelId="{46BC4A01-5044-47CB-B7C1-6D50268FB70C}" type="pres">
      <dgm:prSet presAssocID="{A94D8177-0DF3-43F4-BB69-424F10698FD9}" presName="composite" presStyleCnt="0"/>
      <dgm:spPr/>
      <dgm:t>
        <a:bodyPr/>
        <a:lstStyle/>
        <a:p>
          <a:endParaRPr lang="es-ES"/>
        </a:p>
      </dgm:t>
    </dgm:pt>
    <dgm:pt modelId="{BEB21BB5-D857-430E-8B22-FD2E86577A1F}" type="pres">
      <dgm:prSet presAssocID="{A94D8177-0DF3-43F4-BB69-424F10698FD9}" presName="parentText" presStyleLbl="alignNode1" presStyleIdx="1" presStyleCnt="3">
        <dgm:presLayoutVars>
          <dgm:chMax val="1"/>
          <dgm:bulletEnabled val="1"/>
        </dgm:presLayoutVars>
      </dgm:prSet>
      <dgm:spPr/>
      <dgm:t>
        <a:bodyPr/>
        <a:lstStyle/>
        <a:p>
          <a:endParaRPr lang="es-ES"/>
        </a:p>
      </dgm:t>
    </dgm:pt>
    <dgm:pt modelId="{AE7D52ED-1A32-4FD8-A156-A0D47DAEB361}" type="pres">
      <dgm:prSet presAssocID="{A94D8177-0DF3-43F4-BB69-424F10698FD9}" presName="descendantText" presStyleLbl="alignAcc1" presStyleIdx="1" presStyleCnt="3">
        <dgm:presLayoutVars>
          <dgm:bulletEnabled val="1"/>
        </dgm:presLayoutVars>
      </dgm:prSet>
      <dgm:spPr/>
      <dgm:t>
        <a:bodyPr/>
        <a:lstStyle/>
        <a:p>
          <a:endParaRPr lang="es-ES"/>
        </a:p>
      </dgm:t>
    </dgm:pt>
    <dgm:pt modelId="{143C803D-5EB6-4D14-9A13-0321516AF10D}" type="pres">
      <dgm:prSet presAssocID="{77967A37-4A2A-4F35-895D-BF6A5AEDBBE8}" presName="sp" presStyleCnt="0"/>
      <dgm:spPr/>
      <dgm:t>
        <a:bodyPr/>
        <a:lstStyle/>
        <a:p>
          <a:endParaRPr lang="es-ES"/>
        </a:p>
      </dgm:t>
    </dgm:pt>
    <dgm:pt modelId="{94D7FF4E-1525-4C22-B8C1-E63CD6D13069}" type="pres">
      <dgm:prSet presAssocID="{5AF0D783-F4E1-4457-8D7C-B9B539C8065D}" presName="composite" presStyleCnt="0"/>
      <dgm:spPr/>
      <dgm:t>
        <a:bodyPr/>
        <a:lstStyle/>
        <a:p>
          <a:endParaRPr lang="es-ES"/>
        </a:p>
      </dgm:t>
    </dgm:pt>
    <dgm:pt modelId="{AB5B3979-F4AE-4E12-927F-69B1DCC20F8C}" type="pres">
      <dgm:prSet presAssocID="{5AF0D783-F4E1-4457-8D7C-B9B539C8065D}" presName="parentText" presStyleLbl="alignNode1" presStyleIdx="2" presStyleCnt="3">
        <dgm:presLayoutVars>
          <dgm:chMax val="1"/>
          <dgm:bulletEnabled val="1"/>
        </dgm:presLayoutVars>
      </dgm:prSet>
      <dgm:spPr/>
      <dgm:t>
        <a:bodyPr/>
        <a:lstStyle/>
        <a:p>
          <a:endParaRPr lang="es-ES"/>
        </a:p>
      </dgm:t>
    </dgm:pt>
    <dgm:pt modelId="{CEB4FB9C-272E-494A-8098-74601FC1BBB9}" type="pres">
      <dgm:prSet presAssocID="{5AF0D783-F4E1-4457-8D7C-B9B539C8065D}" presName="descendantText" presStyleLbl="alignAcc1" presStyleIdx="2" presStyleCnt="3">
        <dgm:presLayoutVars>
          <dgm:bulletEnabled val="1"/>
        </dgm:presLayoutVars>
      </dgm:prSet>
      <dgm:spPr/>
      <dgm:t>
        <a:bodyPr/>
        <a:lstStyle/>
        <a:p>
          <a:endParaRPr lang="es-ES"/>
        </a:p>
      </dgm:t>
    </dgm:pt>
  </dgm:ptLst>
  <dgm:cxnLst>
    <dgm:cxn modelId="{87A16F18-067F-4EB7-B3C4-8F2F248A4F5C}" type="presOf" srcId="{42072745-D123-4F19-AC7E-2ECEE9125E8C}" destId="{02B4E5DA-7F1D-4209-9835-F294D5A71732}" srcOrd="0" destOrd="0" presId="urn:microsoft.com/office/officeart/2005/8/layout/chevron2"/>
    <dgm:cxn modelId="{5381B692-3AC2-40CA-A371-7803DC8B584C}" type="presOf" srcId="{5AF0D783-F4E1-4457-8D7C-B9B539C8065D}" destId="{AB5B3979-F4AE-4E12-927F-69B1DCC20F8C}" srcOrd="0" destOrd="0" presId="urn:microsoft.com/office/officeart/2005/8/layout/chevron2"/>
    <dgm:cxn modelId="{1C79885D-27BD-4350-8D56-5024789B94E6}" type="presOf" srcId="{09043117-82FE-4E1C-8A8B-F32AADF2A86E}" destId="{CEB4FB9C-272E-494A-8098-74601FC1BBB9}" srcOrd="0" destOrd="0" presId="urn:microsoft.com/office/officeart/2005/8/layout/chevron2"/>
    <dgm:cxn modelId="{9CA329CB-1285-4506-A81A-3A420880D8F8}" srcId="{42072745-D123-4F19-AC7E-2ECEE9125E8C}" destId="{5AF0D783-F4E1-4457-8D7C-B9B539C8065D}" srcOrd="2" destOrd="0" parTransId="{84346B8D-5B4C-4D2A-A9E9-AE6F0FEB84B2}" sibTransId="{7F64623E-981F-4794-811B-227D9A51E2ED}"/>
    <dgm:cxn modelId="{FD0369BE-091D-4079-AE51-78387A34FA39}" srcId="{319D0C2A-F72A-40EF-BDBD-577C1E468A14}" destId="{3AB24591-8D51-463C-8B32-A0C819A3710D}" srcOrd="0" destOrd="0" parTransId="{6D39578B-E09A-46B6-8191-0846AB791F9D}" sibTransId="{57E75E04-D4B0-4362-9814-1B6717E0B34B}"/>
    <dgm:cxn modelId="{CC8806B1-DC96-4F6A-8189-31CF104E3927}" type="presOf" srcId="{3AB24591-8D51-463C-8B32-A0C819A3710D}" destId="{D37B96D6-E32D-4862-8E62-F9EE55644500}" srcOrd="0" destOrd="0" presId="urn:microsoft.com/office/officeart/2005/8/layout/chevron2"/>
    <dgm:cxn modelId="{344211BE-0C02-448D-A124-03A7163C2B37}" type="presOf" srcId="{319D0C2A-F72A-40EF-BDBD-577C1E468A14}" destId="{A4F54876-070A-4DFB-BD6C-462A16A1A6A4}" srcOrd="0" destOrd="0" presId="urn:microsoft.com/office/officeart/2005/8/layout/chevron2"/>
    <dgm:cxn modelId="{0A29EA62-E9B8-4746-8D04-AAD5D84AECE7}" srcId="{42072745-D123-4F19-AC7E-2ECEE9125E8C}" destId="{A94D8177-0DF3-43F4-BB69-424F10698FD9}" srcOrd="1" destOrd="0" parTransId="{7C9B06B7-0926-42F1-88F3-1947BBD5C205}" sibTransId="{77967A37-4A2A-4F35-895D-BF6A5AEDBBE8}"/>
    <dgm:cxn modelId="{90B486B2-04EC-4214-8A6E-79D9F34EB9DE}" srcId="{A94D8177-0DF3-43F4-BB69-424F10698FD9}" destId="{C5BC3A21-1FA8-4F78-9CAF-255A66D8B784}" srcOrd="0" destOrd="0" parTransId="{B8024613-2BEC-4408-B1B4-FED2F637432A}" sibTransId="{806FAD25-BE3F-46F5-83F5-6E72B76E19CA}"/>
    <dgm:cxn modelId="{659DDCFE-22FC-4302-8360-B17DE33BD7C1}" srcId="{42072745-D123-4F19-AC7E-2ECEE9125E8C}" destId="{319D0C2A-F72A-40EF-BDBD-577C1E468A14}" srcOrd="0" destOrd="0" parTransId="{F99019E2-08F4-4430-A556-08BB4EBE08C1}" sibTransId="{413A0B30-89C9-4A49-9FBC-36A46EC5D770}"/>
    <dgm:cxn modelId="{6CF885B0-2DBE-44FD-BC30-5F65B5281DF1}" srcId="{5AF0D783-F4E1-4457-8D7C-B9B539C8065D}" destId="{09043117-82FE-4E1C-8A8B-F32AADF2A86E}" srcOrd="0" destOrd="0" parTransId="{C3287A7D-825F-40A3-B51A-C9C6977FB628}" sibTransId="{D9F6BEFD-5FFA-4CCC-A2F2-97990EB5CE1A}"/>
    <dgm:cxn modelId="{3CEBBAD4-4252-46A5-A81B-1390BE6E07E3}" type="presOf" srcId="{A94D8177-0DF3-43F4-BB69-424F10698FD9}" destId="{BEB21BB5-D857-430E-8B22-FD2E86577A1F}" srcOrd="0" destOrd="0" presId="urn:microsoft.com/office/officeart/2005/8/layout/chevron2"/>
    <dgm:cxn modelId="{881C69C7-B378-4F59-9AC3-367213ABD54A}" type="presOf" srcId="{C5BC3A21-1FA8-4F78-9CAF-255A66D8B784}" destId="{AE7D52ED-1A32-4FD8-A156-A0D47DAEB361}" srcOrd="0" destOrd="0" presId="urn:microsoft.com/office/officeart/2005/8/layout/chevron2"/>
    <dgm:cxn modelId="{C591A605-0B81-4708-9F1E-FE9B80BCADB8}" type="presParOf" srcId="{02B4E5DA-7F1D-4209-9835-F294D5A71732}" destId="{50A8D1F7-FC14-445F-91A0-1646349ADDF2}" srcOrd="0" destOrd="0" presId="urn:microsoft.com/office/officeart/2005/8/layout/chevron2"/>
    <dgm:cxn modelId="{594D6DEF-4720-4BA5-B5BD-08D6E344BEF0}" type="presParOf" srcId="{50A8D1F7-FC14-445F-91A0-1646349ADDF2}" destId="{A4F54876-070A-4DFB-BD6C-462A16A1A6A4}" srcOrd="0" destOrd="0" presId="urn:microsoft.com/office/officeart/2005/8/layout/chevron2"/>
    <dgm:cxn modelId="{A3BD5761-5376-421D-86F8-62200CD3F863}" type="presParOf" srcId="{50A8D1F7-FC14-445F-91A0-1646349ADDF2}" destId="{D37B96D6-E32D-4862-8E62-F9EE55644500}" srcOrd="1" destOrd="0" presId="urn:microsoft.com/office/officeart/2005/8/layout/chevron2"/>
    <dgm:cxn modelId="{747C031A-54DF-4695-8309-425466F174DC}" type="presParOf" srcId="{02B4E5DA-7F1D-4209-9835-F294D5A71732}" destId="{27375948-F11B-42A5-9C4B-61EB06E56D08}" srcOrd="1" destOrd="0" presId="urn:microsoft.com/office/officeart/2005/8/layout/chevron2"/>
    <dgm:cxn modelId="{8B389CB2-3875-4AAB-9201-4C0246C31E0E}" type="presParOf" srcId="{02B4E5DA-7F1D-4209-9835-F294D5A71732}" destId="{46BC4A01-5044-47CB-B7C1-6D50268FB70C}" srcOrd="2" destOrd="0" presId="urn:microsoft.com/office/officeart/2005/8/layout/chevron2"/>
    <dgm:cxn modelId="{43C75184-A0D3-4AAF-A006-77DD8AA87B7E}" type="presParOf" srcId="{46BC4A01-5044-47CB-B7C1-6D50268FB70C}" destId="{BEB21BB5-D857-430E-8B22-FD2E86577A1F}" srcOrd="0" destOrd="0" presId="urn:microsoft.com/office/officeart/2005/8/layout/chevron2"/>
    <dgm:cxn modelId="{7B9C0016-863D-4C56-BC9E-3AB092B20CB4}" type="presParOf" srcId="{46BC4A01-5044-47CB-B7C1-6D50268FB70C}" destId="{AE7D52ED-1A32-4FD8-A156-A0D47DAEB361}" srcOrd="1" destOrd="0" presId="urn:microsoft.com/office/officeart/2005/8/layout/chevron2"/>
    <dgm:cxn modelId="{90CC9627-6E62-4CA4-BAA2-85C411E18D45}" type="presParOf" srcId="{02B4E5DA-7F1D-4209-9835-F294D5A71732}" destId="{143C803D-5EB6-4D14-9A13-0321516AF10D}" srcOrd="3" destOrd="0" presId="urn:microsoft.com/office/officeart/2005/8/layout/chevron2"/>
    <dgm:cxn modelId="{CDCE2AAF-2BB9-433B-8912-8FE25B182DC4}" type="presParOf" srcId="{02B4E5DA-7F1D-4209-9835-F294D5A71732}" destId="{94D7FF4E-1525-4C22-B8C1-E63CD6D13069}" srcOrd="4" destOrd="0" presId="urn:microsoft.com/office/officeart/2005/8/layout/chevron2"/>
    <dgm:cxn modelId="{07552D5E-0077-415D-A6D8-299FD848C7FB}" type="presParOf" srcId="{94D7FF4E-1525-4C22-B8C1-E63CD6D13069}" destId="{AB5B3979-F4AE-4E12-927F-69B1DCC20F8C}" srcOrd="0" destOrd="0" presId="urn:microsoft.com/office/officeart/2005/8/layout/chevron2"/>
    <dgm:cxn modelId="{07F63977-6200-4529-8F9F-70F1D578BBAB}" type="presParOf" srcId="{94D7FF4E-1525-4C22-B8C1-E63CD6D13069}" destId="{CEB4FB9C-272E-494A-8098-74601FC1BBB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0.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5BC59320-D59C-4F59-8A50-907017B2F8B7}" type="presOf" srcId="{485B87C8-0FD3-41D1-8F0B-254DE0C1DBA9}" destId="{C34CD4B2-FD43-4DA7-8D8E-C7AE448579FE}" srcOrd="0" destOrd="0" presId="urn:microsoft.com/office/officeart/2005/8/layout/default"/>
    <dgm:cxn modelId="{810B3D88-8CD4-4C32-9AED-191C7DDA7927}" type="presOf" srcId="{7E7C9AD2-654A-4D14-B669-7E61EF5F8A0F}" destId="{3B55D0B4-65F7-470F-AAF8-F60D27CE741D}" srcOrd="0" destOrd="0" presId="urn:microsoft.com/office/officeart/2005/8/layout/default"/>
    <dgm:cxn modelId="{565CC611-9A0E-49F2-907D-8BDB6E495F1A}"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181.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Toneladas/año</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1" custScaleX="20780" custScaleY="11347" custLinFactNeighborX="8117" custLinFactNeighborY="15143">
        <dgm:presLayoutVars>
          <dgm:bulletEnabled val="1"/>
        </dgm:presLayoutVars>
      </dgm:prSet>
      <dgm:spPr/>
      <dgm:t>
        <a:bodyPr/>
        <a:lstStyle/>
        <a:p>
          <a:endParaRPr lang="es-ES"/>
        </a:p>
      </dgm:t>
    </dgm:pt>
  </dgm:ptLst>
  <dgm:cxnLst>
    <dgm:cxn modelId="{ACA55624-A050-4DF1-B5B0-7A7453159C46}" type="presOf" srcId="{1E3CD250-A60B-461C-ABDB-1046052BCBBC}" destId="{06A402D2-EF24-4B34-8FFB-D6EC344B3A1D}" srcOrd="0" destOrd="0" presId="urn:microsoft.com/office/officeart/2005/8/layout/default"/>
    <dgm:cxn modelId="{8C609B10-68FC-4C93-B108-71F088AF2B18}" type="presOf" srcId="{74071A24-F796-4AD4-A515-24A27D17C3B4}" destId="{22642FE3-FEA3-42ED-AA0C-0F578EE09F90}"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CDD034C3-A306-4678-9DEC-257415843097}" type="presParOf" srcId="{22642FE3-FEA3-42ED-AA0C-0F578EE09F90}" destId="{06A402D2-EF24-4B34-8FFB-D6EC344B3A1D}"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82.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3.9- ¿Se realizó disposición de los residuos sólidos no tratados en el 2010?</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0DD60663-73A4-4484-8A4E-9EDD5F54B55D}" type="presOf" srcId="{F1001774-7122-43E9-91B4-76CCED556E4B}" destId="{443909B6-1F14-46E3-A29B-435E7460F91A}" srcOrd="0" destOrd="0" presId="urn:microsoft.com/office/officeart/2005/8/layout/hierarchy3"/>
    <dgm:cxn modelId="{FE745356-C26A-44AA-A8B7-A12196287FC6}" type="presOf" srcId="{BF1DA995-C58A-4BA6-9389-F42F24EF667C}" destId="{77B7E4D0-5C1D-4B00-878E-0E7D7EC6BC58}" srcOrd="1" destOrd="0" presId="urn:microsoft.com/office/officeart/2005/8/layout/hierarchy3"/>
    <dgm:cxn modelId="{DAEECE4B-2A92-49B4-BC9E-157B27792B49}" type="presOf" srcId="{BF1C05F6-258D-44F9-8A13-C6ACEB2C2BCE}" destId="{DCC80758-A73F-4461-9ECC-B52AC989B655}" srcOrd="0" destOrd="0" presId="urn:microsoft.com/office/officeart/2005/8/layout/hierarchy3"/>
    <dgm:cxn modelId="{217E0C3C-C19D-4979-8952-78124A3FBE37}" type="presOf" srcId="{5B02C08D-827A-4202-837B-7DDD255A159E}" destId="{6D2D3E7A-FD53-4D05-BD5F-E9FF649459D0}" srcOrd="0" destOrd="0" presId="urn:microsoft.com/office/officeart/2005/8/layout/hierarchy3"/>
    <dgm:cxn modelId="{0C304D0D-EFB8-479D-9931-343FE0C20C8A}" type="presOf" srcId="{2BD838C5-E4E5-439F-A6B0-70FEA28DAFB3}" destId="{1631217C-5ED5-4B1C-B392-8E656108BBE5}" srcOrd="0" destOrd="0" presId="urn:microsoft.com/office/officeart/2005/8/layout/hierarchy3"/>
    <dgm:cxn modelId="{408BD144-7B38-4FCE-8BE1-742AF0EAEA13}"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8E5008E4-CD02-47EF-B6E3-FA6A9246BAAF}" type="presOf" srcId="{BF1DA995-C58A-4BA6-9389-F42F24EF667C}" destId="{737B95EF-39C2-4908-931F-6986C0EAA56E}" srcOrd="0" destOrd="0" presId="urn:microsoft.com/office/officeart/2005/8/layout/hierarchy3"/>
    <dgm:cxn modelId="{920B2D46-3542-4814-AD04-77427BA86E13}" type="presParOf" srcId="{6D2D3E7A-FD53-4D05-BD5F-E9FF649459D0}" destId="{01D29541-9539-4282-93E4-312A805EB4ED}" srcOrd="0" destOrd="0" presId="urn:microsoft.com/office/officeart/2005/8/layout/hierarchy3"/>
    <dgm:cxn modelId="{FD956D18-99CD-45AC-8A67-2678220A1624}" type="presParOf" srcId="{01D29541-9539-4282-93E4-312A805EB4ED}" destId="{2B913D81-BE68-41A7-B33B-E12EEE566D09}" srcOrd="0" destOrd="0" presId="urn:microsoft.com/office/officeart/2005/8/layout/hierarchy3"/>
    <dgm:cxn modelId="{A5669E32-1A40-4759-99DC-7857A75C6515}" type="presParOf" srcId="{2B913D81-BE68-41A7-B33B-E12EEE566D09}" destId="{737B95EF-39C2-4908-931F-6986C0EAA56E}" srcOrd="0" destOrd="0" presId="urn:microsoft.com/office/officeart/2005/8/layout/hierarchy3"/>
    <dgm:cxn modelId="{03B23CB2-B7A9-41C3-975F-AD8C86F4C884}" type="presParOf" srcId="{2B913D81-BE68-41A7-B33B-E12EEE566D09}" destId="{77B7E4D0-5C1D-4B00-878E-0E7D7EC6BC58}" srcOrd="1" destOrd="0" presId="urn:microsoft.com/office/officeart/2005/8/layout/hierarchy3"/>
    <dgm:cxn modelId="{690B92B9-A6EE-4D0B-B3A5-BD486CBB524B}" type="presParOf" srcId="{01D29541-9539-4282-93E4-312A805EB4ED}" destId="{DB42885D-EA3A-45A2-B742-60A77B72BE9B}" srcOrd="1" destOrd="0" presId="urn:microsoft.com/office/officeart/2005/8/layout/hierarchy3"/>
    <dgm:cxn modelId="{65759D23-A424-47E4-9114-79CF67C8972F}" type="presParOf" srcId="{DB42885D-EA3A-45A2-B742-60A77B72BE9B}" destId="{F8CF0A32-929D-4587-BED3-B5A1AC9BBA2C}" srcOrd="0" destOrd="0" presId="urn:microsoft.com/office/officeart/2005/8/layout/hierarchy3"/>
    <dgm:cxn modelId="{E4841F2C-58F0-4336-8081-96DE12B40552}" type="presParOf" srcId="{DB42885D-EA3A-45A2-B742-60A77B72BE9B}" destId="{DCC80758-A73F-4461-9ECC-B52AC989B655}" srcOrd="1" destOrd="0" presId="urn:microsoft.com/office/officeart/2005/8/layout/hierarchy3"/>
    <dgm:cxn modelId="{8955D18A-7087-4A07-BCF3-29A165EA36A1}" type="presParOf" srcId="{DB42885D-EA3A-45A2-B742-60A77B72BE9B}" destId="{443909B6-1F14-46E3-A29B-435E7460F91A}" srcOrd="2" destOrd="0" presId="urn:microsoft.com/office/officeart/2005/8/layout/hierarchy3"/>
    <dgm:cxn modelId="{0E20EBA7-F2A0-4FB5-9EE8-21D2429C77B5}"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8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3.9.1.-Especifique la cantidad destinada a</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36507"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E58DEC78-59D3-4AD7-B656-EEAC2C8F0D5F}" type="presOf" srcId="{808ABD10-F9CD-4FE2-82B6-88F29088343E}" destId="{AA45214C-D59F-409E-878F-D68C26362DDB}" srcOrd="0"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0A6FA273-05F7-41D4-A4E7-B5B8C7E7875F}"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0D63B63E-064A-4F1E-96EB-49994DE25FC6}" type="presOf" srcId="{0B3DBDB4-FF70-4060-A0AB-65703C1C2AF3}" destId="{8DC747D4-0D1A-4758-A136-A34F5DB3BCEB}" srcOrd="0" destOrd="0" presId="urn:microsoft.com/office/officeart/2005/8/layout/hProcess6"/>
    <dgm:cxn modelId="{51B3C728-17DD-496E-B6DA-216E1241ACF1}" type="presOf" srcId="{0DF285F4-7ACB-4462-8B41-11A5ACD3F86F}" destId="{32CDD81E-8F95-4FAE-8809-9DCA4E89540C}" srcOrd="0" destOrd="0" presId="urn:microsoft.com/office/officeart/2005/8/layout/hProcess6"/>
    <dgm:cxn modelId="{02A51B38-1A4D-4F79-8E21-0E37AEA8D50D}" type="presParOf" srcId="{AA45214C-D59F-409E-878F-D68C26362DDB}" destId="{16B66B71-8615-4F46-9B57-067FE7858F00}" srcOrd="0" destOrd="0" presId="urn:microsoft.com/office/officeart/2005/8/layout/hProcess6"/>
    <dgm:cxn modelId="{FC6AE5D6-3B6B-41A8-A604-4CFAFACB6634}" type="presParOf" srcId="{16B66B71-8615-4F46-9B57-067FE7858F00}" destId="{A462CE50-2922-4713-8DB8-BABDA5414A9C}" srcOrd="0" destOrd="0" presId="urn:microsoft.com/office/officeart/2005/8/layout/hProcess6"/>
    <dgm:cxn modelId="{C29BCE36-FAC5-4D9C-AFCE-DCA3914C7E05}" type="presParOf" srcId="{16B66B71-8615-4F46-9B57-067FE7858F00}" destId="{32CDD81E-8F95-4FAE-8809-9DCA4E89540C}" srcOrd="1" destOrd="0" presId="urn:microsoft.com/office/officeart/2005/8/layout/hProcess6"/>
    <dgm:cxn modelId="{5FF85154-5E52-4C2F-85BD-036D2CC9B797}" type="presParOf" srcId="{16B66B71-8615-4F46-9B57-067FE7858F00}" destId="{3DA51711-1E74-4B4C-9B4F-35B7FC960450}" srcOrd="2" destOrd="0" presId="urn:microsoft.com/office/officeart/2005/8/layout/hProcess6"/>
    <dgm:cxn modelId="{0BC49E1E-79AB-4E2D-961D-286E08AC2AE2}"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84.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3.10</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8D20BB3E-7E00-4C10-A065-BD32973D7EAA}" type="presOf" srcId="{0B3DBDB4-FF70-4060-A0AB-65703C1C2AF3}" destId="{8DC747D4-0D1A-4758-A136-A34F5DB3BCEB}" srcOrd="0" destOrd="0" presId="urn:microsoft.com/office/officeart/2005/8/layout/hProcess6"/>
    <dgm:cxn modelId="{B83261D0-41C0-4486-A1DF-C279C0527700}"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627FCD42-39A9-496A-A5C9-0A314CF9C5E0}" type="presOf" srcId="{808ABD10-F9CD-4FE2-82B6-88F29088343E}" destId="{AA45214C-D59F-409E-878F-D68C26362DDB}" srcOrd="0" destOrd="0" presId="urn:microsoft.com/office/officeart/2005/8/layout/hProcess6"/>
    <dgm:cxn modelId="{FFA71F60-3828-4ED9-8555-22F685DE9DC3}" type="presOf" srcId="{0DF285F4-7ACB-4462-8B41-11A5ACD3F86F}" destId="{32CDD81E-8F95-4FAE-8809-9DCA4E89540C}" srcOrd="0" destOrd="0" presId="urn:microsoft.com/office/officeart/2005/8/layout/hProcess6"/>
    <dgm:cxn modelId="{D94FD2FA-7833-49CE-B901-93BE3483671E}" type="presParOf" srcId="{AA45214C-D59F-409E-878F-D68C26362DDB}" destId="{16B66B71-8615-4F46-9B57-067FE7858F00}" srcOrd="0" destOrd="0" presId="urn:microsoft.com/office/officeart/2005/8/layout/hProcess6"/>
    <dgm:cxn modelId="{ADF4C2AD-8467-426B-B583-F1B1BF4D600D}" type="presParOf" srcId="{16B66B71-8615-4F46-9B57-067FE7858F00}" destId="{A462CE50-2922-4713-8DB8-BABDA5414A9C}" srcOrd="0" destOrd="0" presId="urn:microsoft.com/office/officeart/2005/8/layout/hProcess6"/>
    <dgm:cxn modelId="{E24EC7E1-F5BE-4477-B328-9D9876F98CB5}" type="presParOf" srcId="{16B66B71-8615-4F46-9B57-067FE7858F00}" destId="{32CDD81E-8F95-4FAE-8809-9DCA4E89540C}" srcOrd="1" destOrd="0" presId="urn:microsoft.com/office/officeart/2005/8/layout/hProcess6"/>
    <dgm:cxn modelId="{4368D3CC-DB5F-4173-94B2-88903637F248}" type="presParOf" srcId="{16B66B71-8615-4F46-9B57-067FE7858F00}" destId="{3DA51711-1E74-4B4C-9B4F-35B7FC960450}" srcOrd="2" destOrd="0" presId="urn:microsoft.com/office/officeart/2005/8/layout/hProcess6"/>
    <dgm:cxn modelId="{D2CE284F-59B6-4712-ADDD-71B0D77FF5BC}"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85.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107761-5FB1-45FF-B3F0-CC0BBAD19FE6}">
      <dgm:prSet/>
      <dgm:spPr/>
      <dgm:t>
        <a:bodyPr/>
        <a:lstStyle/>
        <a:p>
          <a:r>
            <a:rPr lang="es-ES" dirty="0" smtClean="0"/>
            <a:t>Relleno sanitario</a:t>
          </a:r>
          <a:endParaRPr lang="es-ES" dirty="0"/>
        </a:p>
      </dgm:t>
    </dgm:pt>
    <dgm:pt modelId="{40E0ED9F-CE00-485E-A54C-A640E3618262}" type="parTrans" cxnId="{26962323-F500-4D9C-AA7C-4F2242EA5032}">
      <dgm:prSet/>
      <dgm:spPr/>
      <dgm:t>
        <a:bodyPr/>
        <a:lstStyle/>
        <a:p>
          <a:endParaRPr lang="es-ES"/>
        </a:p>
      </dgm:t>
    </dgm:pt>
    <dgm:pt modelId="{2AA2AFDD-7589-4635-A129-F2040ADAE4AF}" type="sibTrans" cxnId="{26962323-F500-4D9C-AA7C-4F2242EA5032}">
      <dgm:prSet/>
      <dgm:spPr/>
      <dgm:t>
        <a:bodyPr/>
        <a:lstStyle/>
        <a:p>
          <a:endParaRPr lang="es-ES"/>
        </a:p>
      </dgm:t>
    </dgm:pt>
    <dgm:pt modelId="{C1AFB8D9-80DD-4B06-9F07-FB001320B731}">
      <dgm:prSet/>
      <dgm:spPr/>
      <dgm:t>
        <a:bodyPr/>
        <a:lstStyle/>
        <a:p>
          <a:r>
            <a:rPr lang="es-ES" dirty="0" smtClean="0"/>
            <a:t>Otros fines</a:t>
          </a:r>
          <a:endParaRPr lang="es-ES" dirty="0"/>
        </a:p>
      </dgm:t>
    </dgm:pt>
    <dgm:pt modelId="{8E61A10C-EDED-4444-86A4-1D5963D3466F}" type="parTrans" cxnId="{3D774F8C-717C-4487-89CF-86673C0967D6}">
      <dgm:prSet/>
      <dgm:spPr/>
      <dgm:t>
        <a:bodyPr/>
        <a:lstStyle/>
        <a:p>
          <a:endParaRPr lang="es-ES"/>
        </a:p>
      </dgm:t>
    </dgm:pt>
    <dgm:pt modelId="{4CDCBD4C-9CEB-4B3A-BB12-0C688B4CF80D}" type="sibTrans" cxnId="{3D774F8C-717C-4487-89CF-86673C0967D6}">
      <dgm:prSet/>
      <dgm:spPr/>
      <dgm:t>
        <a:bodyPr/>
        <a:lstStyle/>
        <a:p>
          <a:endParaRPr lang="es-ES"/>
        </a:p>
      </dgm:t>
    </dgm:pt>
    <dgm:pt modelId="{DEBAD56C-41FF-42FB-A8B1-6F1CE4F35793}">
      <dgm:prSet/>
      <dgm:spPr/>
      <dgm:t>
        <a:bodyPr/>
        <a:lstStyle/>
        <a:p>
          <a:r>
            <a:rPr lang="es-ES" dirty="0" smtClean="0"/>
            <a:t>Botadero</a:t>
          </a:r>
          <a:endParaRPr lang="es-ES" dirty="0"/>
        </a:p>
      </dgm:t>
    </dgm:pt>
    <dgm:pt modelId="{669DB84C-88AF-44E6-96A3-D5F7148D5AB5}" type="parTrans" cxnId="{F6521B21-395F-4915-9422-C69DB24BDA9D}">
      <dgm:prSet/>
      <dgm:spPr/>
    </dgm:pt>
    <dgm:pt modelId="{6896B558-14A3-4A80-B7C9-7858D374314D}" type="sibTrans" cxnId="{F6521B21-395F-4915-9422-C69DB24BDA9D}">
      <dgm:prSet/>
      <dgm:spPr/>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1661DA75-B8DD-45A4-B82D-82D4FBE5F84E}" type="pres">
      <dgm:prSet presAssocID="{48107761-5FB1-45FF-B3F0-CC0BBAD19FE6}" presName="parentText" presStyleLbl="node1" presStyleIdx="0" presStyleCnt="3">
        <dgm:presLayoutVars>
          <dgm:chMax val="0"/>
          <dgm:bulletEnabled val="1"/>
        </dgm:presLayoutVars>
      </dgm:prSet>
      <dgm:spPr/>
      <dgm:t>
        <a:bodyPr/>
        <a:lstStyle/>
        <a:p>
          <a:endParaRPr lang="es-ES"/>
        </a:p>
      </dgm:t>
    </dgm:pt>
    <dgm:pt modelId="{EED45EF9-65E6-4498-9E13-CB2212CA89D3}" type="pres">
      <dgm:prSet presAssocID="{2AA2AFDD-7589-4635-A129-F2040ADAE4AF}" presName="spacer" presStyleCnt="0"/>
      <dgm:spPr/>
    </dgm:pt>
    <dgm:pt modelId="{F7628305-6A48-4903-94DC-4DCD6BD45248}" type="pres">
      <dgm:prSet presAssocID="{DEBAD56C-41FF-42FB-A8B1-6F1CE4F35793}" presName="parentText" presStyleLbl="node1" presStyleIdx="1" presStyleCnt="3">
        <dgm:presLayoutVars>
          <dgm:chMax val="0"/>
          <dgm:bulletEnabled val="1"/>
        </dgm:presLayoutVars>
      </dgm:prSet>
      <dgm:spPr/>
      <dgm:t>
        <a:bodyPr/>
        <a:lstStyle/>
        <a:p>
          <a:endParaRPr lang="es-ES"/>
        </a:p>
      </dgm:t>
    </dgm:pt>
    <dgm:pt modelId="{C6739519-B884-47E4-9D83-870B8955FBB6}" type="pres">
      <dgm:prSet presAssocID="{6896B558-14A3-4A80-B7C9-7858D374314D}" presName="spacer" presStyleCnt="0"/>
      <dgm:spPr/>
    </dgm:pt>
    <dgm:pt modelId="{A72B7B80-6128-4A80-9D79-5CC3692446C5}" type="pres">
      <dgm:prSet presAssocID="{C1AFB8D9-80DD-4B06-9F07-FB001320B731}" presName="parentText" presStyleLbl="node1" presStyleIdx="2" presStyleCnt="3">
        <dgm:presLayoutVars>
          <dgm:chMax val="0"/>
          <dgm:bulletEnabled val="1"/>
        </dgm:presLayoutVars>
      </dgm:prSet>
      <dgm:spPr/>
      <dgm:t>
        <a:bodyPr/>
        <a:lstStyle/>
        <a:p>
          <a:endParaRPr lang="es-ES"/>
        </a:p>
      </dgm:t>
    </dgm:pt>
  </dgm:ptLst>
  <dgm:cxnLst>
    <dgm:cxn modelId="{985BE714-5113-4BEA-AE49-00086C0121A3}" type="presOf" srcId="{7E7C9AD2-654A-4D14-B669-7E61EF5F8A0F}" destId="{C677381B-A5C1-41F6-B396-CB6C41AE0424}" srcOrd="0" destOrd="0" presId="urn:microsoft.com/office/officeart/2005/8/layout/vList2"/>
    <dgm:cxn modelId="{9946B934-A784-425F-9F95-E0E3C09407F7}" type="presOf" srcId="{C1AFB8D9-80DD-4B06-9F07-FB001320B731}" destId="{A72B7B80-6128-4A80-9D79-5CC3692446C5}" srcOrd="0" destOrd="0" presId="urn:microsoft.com/office/officeart/2005/8/layout/vList2"/>
    <dgm:cxn modelId="{26962323-F500-4D9C-AA7C-4F2242EA5032}" srcId="{7E7C9AD2-654A-4D14-B669-7E61EF5F8A0F}" destId="{48107761-5FB1-45FF-B3F0-CC0BBAD19FE6}" srcOrd="0" destOrd="0" parTransId="{40E0ED9F-CE00-485E-A54C-A640E3618262}" sibTransId="{2AA2AFDD-7589-4635-A129-F2040ADAE4AF}"/>
    <dgm:cxn modelId="{3D774F8C-717C-4487-89CF-86673C0967D6}" srcId="{7E7C9AD2-654A-4D14-B669-7E61EF5F8A0F}" destId="{C1AFB8D9-80DD-4B06-9F07-FB001320B731}" srcOrd="2" destOrd="0" parTransId="{8E61A10C-EDED-4444-86A4-1D5963D3466F}" sibTransId="{4CDCBD4C-9CEB-4B3A-BB12-0C688B4CF80D}"/>
    <dgm:cxn modelId="{3869117F-009F-4CE9-BAE3-A41097446AF7}" type="presOf" srcId="{DEBAD56C-41FF-42FB-A8B1-6F1CE4F35793}" destId="{F7628305-6A48-4903-94DC-4DCD6BD45248}" srcOrd="0" destOrd="0" presId="urn:microsoft.com/office/officeart/2005/8/layout/vList2"/>
    <dgm:cxn modelId="{F6521B21-395F-4915-9422-C69DB24BDA9D}" srcId="{7E7C9AD2-654A-4D14-B669-7E61EF5F8A0F}" destId="{DEBAD56C-41FF-42FB-A8B1-6F1CE4F35793}" srcOrd="1" destOrd="0" parTransId="{669DB84C-88AF-44E6-96A3-D5F7148D5AB5}" sibTransId="{6896B558-14A3-4A80-B7C9-7858D374314D}"/>
    <dgm:cxn modelId="{44E9A0FE-125A-40BC-810E-ACA613FF71CC}" type="presOf" srcId="{48107761-5FB1-45FF-B3F0-CC0BBAD19FE6}" destId="{1661DA75-B8DD-45A4-B82D-82D4FBE5F84E}" srcOrd="0" destOrd="0" presId="urn:microsoft.com/office/officeart/2005/8/layout/vList2"/>
    <dgm:cxn modelId="{D7A694A5-AF42-49C2-B527-722898FBFEC2}" type="presParOf" srcId="{C677381B-A5C1-41F6-B396-CB6C41AE0424}" destId="{1661DA75-B8DD-45A4-B82D-82D4FBE5F84E}" srcOrd="0" destOrd="0" presId="urn:microsoft.com/office/officeart/2005/8/layout/vList2"/>
    <dgm:cxn modelId="{002B06E6-FE1C-4764-89C4-CB80395A3121}" type="presParOf" srcId="{C677381B-A5C1-41F6-B396-CB6C41AE0424}" destId="{EED45EF9-65E6-4498-9E13-CB2212CA89D3}" srcOrd="1" destOrd="0" presId="urn:microsoft.com/office/officeart/2005/8/layout/vList2"/>
    <dgm:cxn modelId="{2A033DD6-A348-4936-9781-7C6DA58ED185}" type="presParOf" srcId="{C677381B-A5C1-41F6-B396-CB6C41AE0424}" destId="{F7628305-6A48-4903-94DC-4DCD6BD45248}" srcOrd="2" destOrd="0" presId="urn:microsoft.com/office/officeart/2005/8/layout/vList2"/>
    <dgm:cxn modelId="{B406D55B-5C01-4383-8A62-CF4622971E2F}" type="presParOf" srcId="{C677381B-A5C1-41F6-B396-CB6C41AE0424}" destId="{C6739519-B884-47E4-9D83-870B8955FBB6}" srcOrd="3" destOrd="0" presId="urn:microsoft.com/office/officeart/2005/8/layout/vList2"/>
    <dgm:cxn modelId="{A7FAD5E4-E9E6-41DE-B3DE-9DD40EFCCACC}" type="presParOf" srcId="{C677381B-A5C1-41F6-B396-CB6C41AE0424}" destId="{A72B7B80-6128-4A80-9D79-5CC3692446C5}" srcOrd="4"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86.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Disposición de residuos: </a:t>
          </a:r>
          <a:r>
            <a:rPr lang="es-EC" dirty="0" smtClean="0"/>
            <a:t>Referente al destino final que tienen los residuos y desechos generalmente luego de un proceso de tratamiento o sin tratamiento previo.</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9091" custScaleY="34091">
        <dgm:presLayoutVars>
          <dgm:bulletEnabled val="1"/>
        </dgm:presLayoutVars>
      </dgm:prSet>
      <dgm:spPr/>
      <dgm:t>
        <a:bodyPr/>
        <a:lstStyle/>
        <a:p>
          <a:endParaRPr lang="es-ES"/>
        </a:p>
      </dgm:t>
    </dgm:pt>
  </dgm:ptLst>
  <dgm:cxnLst>
    <dgm:cxn modelId="{DD88EC30-BEF1-4230-B58D-34838A1B561A}"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FFDFA944-5F4C-44AD-A06A-F06329D0C20E}" type="presOf" srcId="{BE0F52E0-1719-4CD4-92A1-670F828A3CD7}" destId="{45982240-1EBE-46D2-96BC-9C4FD85C3166}" srcOrd="0" destOrd="0" presId="urn:microsoft.com/office/officeart/2005/8/layout/default"/>
    <dgm:cxn modelId="{2ADB57DB-951D-4668-A414-7891CFA5F1A2}"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87.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153D55F8-8A8B-4F88-8B24-E3ED74511A0B}" type="presOf" srcId="{485B87C8-0FD3-41D1-8F0B-254DE0C1DBA9}" destId="{C34CD4B2-FD43-4DA7-8D8E-C7AE448579FE}" srcOrd="0" destOrd="0" presId="urn:microsoft.com/office/officeart/2005/8/layout/default"/>
    <dgm:cxn modelId="{B2B0A5FA-88CC-431C-9288-9741793BEB29}" type="presOf" srcId="{7E7C9AD2-654A-4D14-B669-7E61EF5F8A0F}" destId="{3B55D0B4-65F7-470F-AAF8-F60D27CE741D}" srcOrd="0" destOrd="0" presId="urn:microsoft.com/office/officeart/2005/8/layout/default"/>
    <dgm:cxn modelId="{E11632ED-725A-4FB4-A26C-DD90245BF07C}"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188.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Toneladas/año</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1" custScaleX="20780" custScaleY="11347" custLinFactNeighborX="9254" custLinFactNeighborY="15143">
        <dgm:presLayoutVars>
          <dgm:bulletEnabled val="1"/>
        </dgm:presLayoutVars>
      </dgm:prSet>
      <dgm:spPr/>
      <dgm:t>
        <a:bodyPr/>
        <a:lstStyle/>
        <a:p>
          <a:endParaRPr lang="es-ES"/>
        </a:p>
      </dgm:t>
    </dgm:pt>
  </dgm:ptLst>
  <dgm:cxnLst>
    <dgm:cxn modelId="{CBD7F324-00CD-46ED-AE95-D5B7873AC49D}" srcId="{74071A24-F796-4AD4-A515-24A27D17C3B4}" destId="{1E3CD250-A60B-461C-ABDB-1046052BCBBC}" srcOrd="0" destOrd="0" parTransId="{C4FF2C06-F872-444D-896D-455C1B3105C1}" sibTransId="{DDC727A4-B7D0-4EFF-AAD3-E9657913795B}"/>
    <dgm:cxn modelId="{83F9A46F-419A-4A1F-B356-0F88B798C60F}" type="presOf" srcId="{74071A24-F796-4AD4-A515-24A27D17C3B4}" destId="{22642FE3-FEA3-42ED-AA0C-0F578EE09F90}" srcOrd="0" destOrd="0" presId="urn:microsoft.com/office/officeart/2005/8/layout/default"/>
    <dgm:cxn modelId="{27CD1AA0-D5BD-489A-8F03-81560F0C87CD}" type="presOf" srcId="{1E3CD250-A60B-461C-ABDB-1046052BCBBC}" destId="{06A402D2-EF24-4B34-8FFB-D6EC344B3A1D}" srcOrd="0" destOrd="0" presId="urn:microsoft.com/office/officeart/2005/8/layout/default"/>
    <dgm:cxn modelId="{C4FED9B9-DA72-42F7-8F4B-CBAFEC5FAC21}" type="presParOf" srcId="{22642FE3-FEA3-42ED-AA0C-0F578EE09F90}" destId="{06A402D2-EF24-4B34-8FFB-D6EC344B3A1D}"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89.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3.10- ¿En el 2010 su jurisdicción dio tratamiento a los residuos peligrosos?</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83D915C7-2DD9-4594-9E0E-2EB99898114F}" type="presOf" srcId="{BF1C05F6-258D-44F9-8A13-C6ACEB2C2BCE}" destId="{DCC80758-A73F-4461-9ECC-B52AC989B655}" srcOrd="0" destOrd="0" presId="urn:microsoft.com/office/officeart/2005/8/layout/hierarchy3"/>
    <dgm:cxn modelId="{337D755D-C104-42F8-8DDD-86BFEEE243E2}" type="presOf" srcId="{2BD838C5-E4E5-439F-A6B0-70FEA28DAFB3}" destId="{1631217C-5ED5-4B1C-B392-8E656108BBE5}" srcOrd="0" destOrd="0" presId="urn:microsoft.com/office/officeart/2005/8/layout/hierarchy3"/>
    <dgm:cxn modelId="{CD2428AE-4D7F-48F4-B7D3-DC1C09E5BC23}" type="presOf" srcId="{F1001774-7122-43E9-91B4-76CCED556E4B}" destId="{443909B6-1F14-46E3-A29B-435E7460F91A}" srcOrd="0" destOrd="0" presId="urn:microsoft.com/office/officeart/2005/8/layout/hierarchy3"/>
    <dgm:cxn modelId="{FB6ECAC3-D47F-4017-9604-F52CDA396B31}" type="presOf" srcId="{BF1DA995-C58A-4BA6-9389-F42F24EF667C}" destId="{737B95EF-39C2-4908-931F-6986C0EAA56E}" srcOrd="0" destOrd="0" presId="urn:microsoft.com/office/officeart/2005/8/layout/hierarchy3"/>
    <dgm:cxn modelId="{39DF90E0-4033-4254-B0C5-F558E3823D20}" type="presOf" srcId="{BF1DA995-C58A-4BA6-9389-F42F24EF667C}" destId="{77B7E4D0-5C1D-4B00-878E-0E7D7EC6BC58}" srcOrd="1" destOrd="0" presId="urn:microsoft.com/office/officeart/2005/8/layout/hierarchy3"/>
    <dgm:cxn modelId="{6357D4F8-FB71-459D-816B-E3165E5000C0}" type="presOf" srcId="{5B02C08D-827A-4202-837B-7DDD255A159E}" destId="{6D2D3E7A-FD53-4D05-BD5F-E9FF649459D0}"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4CD645C-15B8-415C-9890-DF11566D13CF}" type="presOf" srcId="{302FFF11-C216-476F-9157-8E5F5C99D286}" destId="{F8CF0A32-929D-4587-BED3-B5A1AC9BBA2C}"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9E268179-0FB0-4953-9139-D9AC89CEDE72}" type="presParOf" srcId="{6D2D3E7A-FD53-4D05-BD5F-E9FF649459D0}" destId="{01D29541-9539-4282-93E4-312A805EB4ED}" srcOrd="0" destOrd="0" presId="urn:microsoft.com/office/officeart/2005/8/layout/hierarchy3"/>
    <dgm:cxn modelId="{22E18283-030C-4D76-A22E-BA5A6519D92F}" type="presParOf" srcId="{01D29541-9539-4282-93E4-312A805EB4ED}" destId="{2B913D81-BE68-41A7-B33B-E12EEE566D09}" srcOrd="0" destOrd="0" presId="urn:microsoft.com/office/officeart/2005/8/layout/hierarchy3"/>
    <dgm:cxn modelId="{6977E7FE-1E37-4B1A-9CD2-D2D276240F82}" type="presParOf" srcId="{2B913D81-BE68-41A7-B33B-E12EEE566D09}" destId="{737B95EF-39C2-4908-931F-6986C0EAA56E}" srcOrd="0" destOrd="0" presId="urn:microsoft.com/office/officeart/2005/8/layout/hierarchy3"/>
    <dgm:cxn modelId="{7FD6DCF0-2D99-4BAF-87FD-EE10D74EBC07}" type="presParOf" srcId="{2B913D81-BE68-41A7-B33B-E12EEE566D09}" destId="{77B7E4D0-5C1D-4B00-878E-0E7D7EC6BC58}" srcOrd="1" destOrd="0" presId="urn:microsoft.com/office/officeart/2005/8/layout/hierarchy3"/>
    <dgm:cxn modelId="{8D7A810E-05C5-474D-89C0-CD2EA40AD79F}" type="presParOf" srcId="{01D29541-9539-4282-93E4-312A805EB4ED}" destId="{DB42885D-EA3A-45A2-B742-60A77B72BE9B}" srcOrd="1" destOrd="0" presId="urn:microsoft.com/office/officeart/2005/8/layout/hierarchy3"/>
    <dgm:cxn modelId="{6777A0F0-F7A4-4EE8-BECF-6F467451F2EE}" type="presParOf" srcId="{DB42885D-EA3A-45A2-B742-60A77B72BE9B}" destId="{F8CF0A32-929D-4587-BED3-B5A1AC9BBA2C}" srcOrd="0" destOrd="0" presId="urn:microsoft.com/office/officeart/2005/8/layout/hierarchy3"/>
    <dgm:cxn modelId="{41E31DFD-B3A8-4A7B-A82A-BC3905AECBD1}" type="presParOf" srcId="{DB42885D-EA3A-45A2-B742-60A77B72BE9B}" destId="{DCC80758-A73F-4461-9ECC-B52AC989B655}" srcOrd="1" destOrd="0" presId="urn:microsoft.com/office/officeart/2005/8/layout/hierarchy3"/>
    <dgm:cxn modelId="{787A39C3-1A5C-44A7-8CD9-ED3A160B50FD}" type="presParOf" srcId="{DB42885D-EA3A-45A2-B742-60A77B72BE9B}" destId="{443909B6-1F14-46E3-A29B-435E7460F91A}" srcOrd="2" destOrd="0" presId="urn:microsoft.com/office/officeart/2005/8/layout/hierarchy3"/>
    <dgm:cxn modelId="{17049967-122C-4BF8-B547-178724C41063}"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Tecnologías limpias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20F6E5C1-8417-48A5-AD08-6997A0FA3B39}" type="presOf" srcId="{71B0958A-D129-4A48-903D-1202E3540AC0}" destId="{E46A7BE6-8B0A-4B90-8F95-45510E255D76}" srcOrd="0" destOrd="0" presId="urn:microsoft.com/office/officeart/2005/8/layout/cycle2"/>
    <dgm:cxn modelId="{7BEFC7D1-20FE-4BE7-B49B-FD13D84D6B91}"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D31517E3-3552-49D7-8D11-39C28EEA6DF7}"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0.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3.10.1.-Especifique la cantidad destinada a</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36507"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086CB4E6-801F-4782-9E3A-6B8BB90300B6}" type="presOf" srcId="{808ABD10-F9CD-4FE2-82B6-88F29088343E}" destId="{AA45214C-D59F-409E-878F-D68C26362DDB}" srcOrd="0" destOrd="0" presId="urn:microsoft.com/office/officeart/2005/8/layout/hProcess6"/>
    <dgm:cxn modelId="{41FFC3CA-794F-47DF-97D0-4C1FECAA9510}"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B9E0FC0F-157F-429A-ABF8-2BC96D3AD7B5}" type="presOf" srcId="{0DF285F4-7ACB-4462-8B41-11A5ACD3F86F}" destId="{3DA51711-1E74-4B4C-9B4F-35B7FC960450}" srcOrd="1" destOrd="0" presId="urn:microsoft.com/office/officeart/2005/8/layout/hProcess6"/>
    <dgm:cxn modelId="{0D278B63-937F-4A49-B2E2-270DCD5233FD}" type="presOf" srcId="{0B3DBDB4-FF70-4060-A0AB-65703C1C2AF3}" destId="{8DC747D4-0D1A-4758-A136-A34F5DB3BCEB}" srcOrd="0" destOrd="0" presId="urn:microsoft.com/office/officeart/2005/8/layout/hProcess6"/>
    <dgm:cxn modelId="{0624B4CD-8D04-4A24-A900-59670EE290A3}" type="presParOf" srcId="{AA45214C-D59F-409E-878F-D68C26362DDB}" destId="{16B66B71-8615-4F46-9B57-067FE7858F00}" srcOrd="0" destOrd="0" presId="urn:microsoft.com/office/officeart/2005/8/layout/hProcess6"/>
    <dgm:cxn modelId="{AD7B852A-0C67-4E02-B25E-827528EA451E}" type="presParOf" srcId="{16B66B71-8615-4F46-9B57-067FE7858F00}" destId="{A462CE50-2922-4713-8DB8-BABDA5414A9C}" srcOrd="0" destOrd="0" presId="urn:microsoft.com/office/officeart/2005/8/layout/hProcess6"/>
    <dgm:cxn modelId="{79B3D8A8-6A0D-4A68-99EE-D0351BDC32D6}" type="presParOf" srcId="{16B66B71-8615-4F46-9B57-067FE7858F00}" destId="{32CDD81E-8F95-4FAE-8809-9DCA4E89540C}" srcOrd="1" destOrd="0" presId="urn:microsoft.com/office/officeart/2005/8/layout/hProcess6"/>
    <dgm:cxn modelId="{B5AC3459-398F-4BE0-A76C-62CAEED70EDC}" type="presParOf" srcId="{16B66B71-8615-4F46-9B57-067FE7858F00}" destId="{3DA51711-1E74-4B4C-9B4F-35B7FC960450}" srcOrd="2" destOrd="0" presId="urn:microsoft.com/office/officeart/2005/8/layout/hProcess6"/>
    <dgm:cxn modelId="{EED18953-C4B2-44B5-B31C-B9CB09DE5FCB}"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91.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3.11</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5C3A1A5A-3AED-4643-83F8-97CD6E5C49CB}" type="presOf" srcId="{0DF285F4-7ACB-4462-8B41-11A5ACD3F86F}" destId="{3DA51711-1E74-4B4C-9B4F-35B7FC960450}" srcOrd="1"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BDBE5A1E-DD00-4639-A2A2-EF9111C78AA0}"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F7F34A32-E527-4DCE-BE6E-7D7261B8B69F}" type="presOf" srcId="{0B3DBDB4-FF70-4060-A0AB-65703C1C2AF3}" destId="{8DC747D4-0D1A-4758-A136-A34F5DB3BCEB}" srcOrd="0" destOrd="0" presId="urn:microsoft.com/office/officeart/2005/8/layout/hProcess6"/>
    <dgm:cxn modelId="{B450475C-6C4C-4B42-8272-F34ED4A860FE}" type="presOf" srcId="{808ABD10-F9CD-4FE2-82B6-88F29088343E}" destId="{AA45214C-D59F-409E-878F-D68C26362DDB}" srcOrd="0" destOrd="0" presId="urn:microsoft.com/office/officeart/2005/8/layout/hProcess6"/>
    <dgm:cxn modelId="{16CC396E-9E5D-4EE7-A226-7461DC462088}" type="presParOf" srcId="{AA45214C-D59F-409E-878F-D68C26362DDB}" destId="{16B66B71-8615-4F46-9B57-067FE7858F00}" srcOrd="0" destOrd="0" presId="urn:microsoft.com/office/officeart/2005/8/layout/hProcess6"/>
    <dgm:cxn modelId="{C19290BC-4BB5-4228-A4F4-8D84D2DAFA29}" type="presParOf" srcId="{16B66B71-8615-4F46-9B57-067FE7858F00}" destId="{A462CE50-2922-4713-8DB8-BABDA5414A9C}" srcOrd="0" destOrd="0" presId="urn:microsoft.com/office/officeart/2005/8/layout/hProcess6"/>
    <dgm:cxn modelId="{83449B70-03A3-44B1-9499-2E2432CE9DAF}" type="presParOf" srcId="{16B66B71-8615-4F46-9B57-067FE7858F00}" destId="{32CDD81E-8F95-4FAE-8809-9DCA4E89540C}" srcOrd="1" destOrd="0" presId="urn:microsoft.com/office/officeart/2005/8/layout/hProcess6"/>
    <dgm:cxn modelId="{19B1E321-2D76-4441-94D5-478A619DF3F9}" type="presParOf" srcId="{16B66B71-8615-4F46-9B57-067FE7858F00}" destId="{3DA51711-1E74-4B4C-9B4F-35B7FC960450}" srcOrd="2" destOrd="0" presId="urn:microsoft.com/office/officeart/2005/8/layout/hProcess6"/>
    <dgm:cxn modelId="{C86CABE7-FEDC-408E-970C-8C890EA04A6A}"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92.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107761-5FB1-45FF-B3F0-CC0BBAD19FE6}">
      <dgm:prSet/>
      <dgm:spPr/>
      <dgm:t>
        <a:bodyPr/>
        <a:lstStyle/>
        <a:p>
          <a:r>
            <a:rPr lang="es-ES" dirty="0" smtClean="0"/>
            <a:t>Físico/Químico</a:t>
          </a:r>
          <a:endParaRPr lang="es-ES" dirty="0"/>
        </a:p>
      </dgm:t>
    </dgm:pt>
    <dgm:pt modelId="{40E0ED9F-CE00-485E-A54C-A640E3618262}" type="parTrans" cxnId="{26962323-F500-4D9C-AA7C-4F2242EA5032}">
      <dgm:prSet/>
      <dgm:spPr/>
      <dgm:t>
        <a:bodyPr/>
        <a:lstStyle/>
        <a:p>
          <a:endParaRPr lang="es-ES"/>
        </a:p>
      </dgm:t>
    </dgm:pt>
    <dgm:pt modelId="{2AA2AFDD-7589-4635-A129-F2040ADAE4AF}" type="sibTrans" cxnId="{26962323-F500-4D9C-AA7C-4F2242EA5032}">
      <dgm:prSet/>
      <dgm:spPr/>
      <dgm:t>
        <a:bodyPr/>
        <a:lstStyle/>
        <a:p>
          <a:endParaRPr lang="es-ES"/>
        </a:p>
      </dgm:t>
    </dgm:pt>
    <dgm:pt modelId="{C1AFB8D9-80DD-4B06-9F07-FB001320B731}">
      <dgm:prSet/>
      <dgm:spPr/>
      <dgm:t>
        <a:bodyPr/>
        <a:lstStyle/>
        <a:p>
          <a:r>
            <a:rPr lang="es-ES" dirty="0" smtClean="0"/>
            <a:t>Biológico</a:t>
          </a:r>
          <a:endParaRPr lang="es-ES" dirty="0"/>
        </a:p>
      </dgm:t>
    </dgm:pt>
    <dgm:pt modelId="{8E61A10C-EDED-4444-86A4-1D5963D3466F}" type="parTrans" cxnId="{3D774F8C-717C-4487-89CF-86673C0967D6}">
      <dgm:prSet/>
      <dgm:spPr/>
      <dgm:t>
        <a:bodyPr/>
        <a:lstStyle/>
        <a:p>
          <a:endParaRPr lang="es-ES"/>
        </a:p>
      </dgm:t>
    </dgm:pt>
    <dgm:pt modelId="{4CDCBD4C-9CEB-4B3A-BB12-0C688B4CF80D}" type="sibTrans" cxnId="{3D774F8C-717C-4487-89CF-86673C0967D6}">
      <dgm:prSet/>
      <dgm:spPr/>
      <dgm:t>
        <a:bodyPr/>
        <a:lstStyle/>
        <a:p>
          <a:endParaRPr lang="es-ES"/>
        </a:p>
      </dgm:t>
    </dgm:pt>
    <dgm:pt modelId="{E8A3436A-B3F3-4AF1-B513-97078E9AC8D3}">
      <dgm:prSet/>
      <dgm:spPr/>
      <dgm:t>
        <a:bodyPr/>
        <a:lstStyle/>
        <a:p>
          <a:r>
            <a:rPr lang="es-ES" dirty="0" smtClean="0"/>
            <a:t>Térmico</a:t>
          </a:r>
          <a:endParaRPr lang="es-ES" dirty="0"/>
        </a:p>
      </dgm:t>
    </dgm:pt>
    <dgm:pt modelId="{630CBAD7-4D4C-45E3-B8A3-FF0863287875}" type="parTrans" cxnId="{9D32BC0B-4012-4EFD-B4DC-096683654A2F}">
      <dgm:prSet/>
      <dgm:spPr/>
    </dgm:pt>
    <dgm:pt modelId="{D7EFF8E2-7F65-4FE3-97EA-10F8EE8ED3FF}" type="sibTrans" cxnId="{9D32BC0B-4012-4EFD-B4DC-096683654A2F}">
      <dgm:prSet/>
      <dgm:spPr/>
    </dgm:pt>
    <dgm:pt modelId="{2AD995FA-8AFA-42D7-AA45-8B0DBDC769BC}">
      <dgm:prSet/>
      <dgm:spPr/>
      <dgm:t>
        <a:bodyPr/>
        <a:lstStyle/>
        <a:p>
          <a:r>
            <a:rPr lang="es-ES" dirty="0" smtClean="0"/>
            <a:t>Otro tratamiento</a:t>
          </a:r>
          <a:endParaRPr lang="es-ES" dirty="0"/>
        </a:p>
      </dgm:t>
    </dgm:pt>
    <dgm:pt modelId="{255D2135-B855-4F2F-8894-4B15FB685474}" type="parTrans" cxnId="{0A2EC5FC-8CAB-408A-A007-47D2F0E2B738}">
      <dgm:prSet/>
      <dgm:spPr/>
    </dgm:pt>
    <dgm:pt modelId="{F817AFC0-F0A2-4A5B-9F0D-B05003DA7061}" type="sibTrans" cxnId="{0A2EC5FC-8CAB-408A-A007-47D2F0E2B738}">
      <dgm:prSet/>
      <dgm:spPr/>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1661DA75-B8DD-45A4-B82D-82D4FBE5F84E}" type="pres">
      <dgm:prSet presAssocID="{48107761-5FB1-45FF-B3F0-CC0BBAD19FE6}" presName="parentText" presStyleLbl="node1" presStyleIdx="0" presStyleCnt="4">
        <dgm:presLayoutVars>
          <dgm:chMax val="0"/>
          <dgm:bulletEnabled val="1"/>
        </dgm:presLayoutVars>
      </dgm:prSet>
      <dgm:spPr/>
      <dgm:t>
        <a:bodyPr/>
        <a:lstStyle/>
        <a:p>
          <a:endParaRPr lang="es-ES"/>
        </a:p>
      </dgm:t>
    </dgm:pt>
    <dgm:pt modelId="{EED45EF9-65E6-4498-9E13-CB2212CA89D3}" type="pres">
      <dgm:prSet presAssocID="{2AA2AFDD-7589-4635-A129-F2040ADAE4AF}" presName="spacer" presStyleCnt="0"/>
      <dgm:spPr/>
    </dgm:pt>
    <dgm:pt modelId="{A72B7B80-6128-4A80-9D79-5CC3692446C5}" type="pres">
      <dgm:prSet presAssocID="{C1AFB8D9-80DD-4B06-9F07-FB001320B731}" presName="parentText" presStyleLbl="node1" presStyleIdx="1" presStyleCnt="4">
        <dgm:presLayoutVars>
          <dgm:chMax val="0"/>
          <dgm:bulletEnabled val="1"/>
        </dgm:presLayoutVars>
      </dgm:prSet>
      <dgm:spPr/>
      <dgm:t>
        <a:bodyPr/>
        <a:lstStyle/>
        <a:p>
          <a:endParaRPr lang="es-ES"/>
        </a:p>
      </dgm:t>
    </dgm:pt>
    <dgm:pt modelId="{243E84DC-3CCB-40BE-8C74-9B976F668792}" type="pres">
      <dgm:prSet presAssocID="{4CDCBD4C-9CEB-4B3A-BB12-0C688B4CF80D}" presName="spacer" presStyleCnt="0"/>
      <dgm:spPr/>
    </dgm:pt>
    <dgm:pt modelId="{7CEB2A76-C683-42A4-996A-49F3A149C424}" type="pres">
      <dgm:prSet presAssocID="{E8A3436A-B3F3-4AF1-B513-97078E9AC8D3}" presName="parentText" presStyleLbl="node1" presStyleIdx="2" presStyleCnt="4">
        <dgm:presLayoutVars>
          <dgm:chMax val="0"/>
          <dgm:bulletEnabled val="1"/>
        </dgm:presLayoutVars>
      </dgm:prSet>
      <dgm:spPr/>
      <dgm:t>
        <a:bodyPr/>
        <a:lstStyle/>
        <a:p>
          <a:endParaRPr lang="es-ES"/>
        </a:p>
      </dgm:t>
    </dgm:pt>
    <dgm:pt modelId="{53CD037E-2E3C-4BAC-AE5E-461A24D9A7CB}" type="pres">
      <dgm:prSet presAssocID="{D7EFF8E2-7F65-4FE3-97EA-10F8EE8ED3FF}" presName="spacer" presStyleCnt="0"/>
      <dgm:spPr/>
    </dgm:pt>
    <dgm:pt modelId="{6EE44620-85A9-4EFC-A910-DE7B7DCA7256}" type="pres">
      <dgm:prSet presAssocID="{2AD995FA-8AFA-42D7-AA45-8B0DBDC769BC}" presName="parentText" presStyleLbl="node1" presStyleIdx="3" presStyleCnt="4">
        <dgm:presLayoutVars>
          <dgm:chMax val="0"/>
          <dgm:bulletEnabled val="1"/>
        </dgm:presLayoutVars>
      </dgm:prSet>
      <dgm:spPr/>
      <dgm:t>
        <a:bodyPr/>
        <a:lstStyle/>
        <a:p>
          <a:endParaRPr lang="es-ES"/>
        </a:p>
      </dgm:t>
    </dgm:pt>
  </dgm:ptLst>
  <dgm:cxnLst>
    <dgm:cxn modelId="{5AF9635D-DB9C-4E5A-8B61-FC5D6EC5C77C}" type="presOf" srcId="{48107761-5FB1-45FF-B3F0-CC0BBAD19FE6}" destId="{1661DA75-B8DD-45A4-B82D-82D4FBE5F84E}" srcOrd="0" destOrd="0" presId="urn:microsoft.com/office/officeart/2005/8/layout/vList2"/>
    <dgm:cxn modelId="{73310E18-DF79-4934-95FB-AE085C944122}" type="presOf" srcId="{2AD995FA-8AFA-42D7-AA45-8B0DBDC769BC}" destId="{6EE44620-85A9-4EFC-A910-DE7B7DCA7256}" srcOrd="0" destOrd="0" presId="urn:microsoft.com/office/officeart/2005/8/layout/vList2"/>
    <dgm:cxn modelId="{41704306-7F13-417E-B6FD-70A27D9D9DE0}" type="presOf" srcId="{7E7C9AD2-654A-4D14-B669-7E61EF5F8A0F}" destId="{C677381B-A5C1-41F6-B396-CB6C41AE0424}" srcOrd="0" destOrd="0" presId="urn:microsoft.com/office/officeart/2005/8/layout/vList2"/>
    <dgm:cxn modelId="{0A2EC5FC-8CAB-408A-A007-47D2F0E2B738}" srcId="{7E7C9AD2-654A-4D14-B669-7E61EF5F8A0F}" destId="{2AD995FA-8AFA-42D7-AA45-8B0DBDC769BC}" srcOrd="3" destOrd="0" parTransId="{255D2135-B855-4F2F-8894-4B15FB685474}" sibTransId="{F817AFC0-F0A2-4A5B-9F0D-B05003DA7061}"/>
    <dgm:cxn modelId="{26962323-F500-4D9C-AA7C-4F2242EA5032}" srcId="{7E7C9AD2-654A-4D14-B669-7E61EF5F8A0F}" destId="{48107761-5FB1-45FF-B3F0-CC0BBAD19FE6}" srcOrd="0" destOrd="0" parTransId="{40E0ED9F-CE00-485E-A54C-A640E3618262}" sibTransId="{2AA2AFDD-7589-4635-A129-F2040ADAE4AF}"/>
    <dgm:cxn modelId="{A1105125-637F-46E4-82FC-796F6A6CCB53}" type="presOf" srcId="{E8A3436A-B3F3-4AF1-B513-97078E9AC8D3}" destId="{7CEB2A76-C683-42A4-996A-49F3A149C424}" srcOrd="0" destOrd="0" presId="urn:microsoft.com/office/officeart/2005/8/layout/vList2"/>
    <dgm:cxn modelId="{3D774F8C-717C-4487-89CF-86673C0967D6}" srcId="{7E7C9AD2-654A-4D14-B669-7E61EF5F8A0F}" destId="{C1AFB8D9-80DD-4B06-9F07-FB001320B731}" srcOrd="1" destOrd="0" parTransId="{8E61A10C-EDED-4444-86A4-1D5963D3466F}" sibTransId="{4CDCBD4C-9CEB-4B3A-BB12-0C688B4CF80D}"/>
    <dgm:cxn modelId="{9D32BC0B-4012-4EFD-B4DC-096683654A2F}" srcId="{7E7C9AD2-654A-4D14-B669-7E61EF5F8A0F}" destId="{E8A3436A-B3F3-4AF1-B513-97078E9AC8D3}" srcOrd="2" destOrd="0" parTransId="{630CBAD7-4D4C-45E3-B8A3-FF0863287875}" sibTransId="{D7EFF8E2-7F65-4FE3-97EA-10F8EE8ED3FF}"/>
    <dgm:cxn modelId="{14FEA917-3A19-4D6B-B7DE-ABF6B35DA753}" type="presOf" srcId="{C1AFB8D9-80DD-4B06-9F07-FB001320B731}" destId="{A72B7B80-6128-4A80-9D79-5CC3692446C5}" srcOrd="0" destOrd="0" presId="urn:microsoft.com/office/officeart/2005/8/layout/vList2"/>
    <dgm:cxn modelId="{DF9BA737-6A1C-4ADF-A634-BF38001A4BEE}" type="presParOf" srcId="{C677381B-A5C1-41F6-B396-CB6C41AE0424}" destId="{1661DA75-B8DD-45A4-B82D-82D4FBE5F84E}" srcOrd="0" destOrd="0" presId="urn:microsoft.com/office/officeart/2005/8/layout/vList2"/>
    <dgm:cxn modelId="{6AE09577-0979-4F6F-B979-804D159C7F4E}" type="presParOf" srcId="{C677381B-A5C1-41F6-B396-CB6C41AE0424}" destId="{EED45EF9-65E6-4498-9E13-CB2212CA89D3}" srcOrd="1" destOrd="0" presId="urn:microsoft.com/office/officeart/2005/8/layout/vList2"/>
    <dgm:cxn modelId="{C12B2523-497C-4721-9301-1D591F5ADEFB}" type="presParOf" srcId="{C677381B-A5C1-41F6-B396-CB6C41AE0424}" destId="{A72B7B80-6128-4A80-9D79-5CC3692446C5}" srcOrd="2" destOrd="0" presId="urn:microsoft.com/office/officeart/2005/8/layout/vList2"/>
    <dgm:cxn modelId="{56932E00-70DB-4877-86D6-8E7F63A5E580}" type="presParOf" srcId="{C677381B-A5C1-41F6-B396-CB6C41AE0424}" destId="{243E84DC-3CCB-40BE-8C74-9B976F668792}" srcOrd="3" destOrd="0" presId="urn:microsoft.com/office/officeart/2005/8/layout/vList2"/>
    <dgm:cxn modelId="{C8B84D5A-53A3-4A05-8D7E-87630B531869}" type="presParOf" srcId="{C677381B-A5C1-41F6-B396-CB6C41AE0424}" destId="{7CEB2A76-C683-42A4-996A-49F3A149C424}" srcOrd="4" destOrd="0" presId="urn:microsoft.com/office/officeart/2005/8/layout/vList2"/>
    <dgm:cxn modelId="{DAA23A0B-F1F0-4233-8571-1C7548778A20}" type="presParOf" srcId="{C677381B-A5C1-41F6-B396-CB6C41AE0424}" destId="{53CD037E-2E3C-4BAC-AE5E-461A24D9A7CB}" srcOrd="5" destOrd="0" presId="urn:microsoft.com/office/officeart/2005/8/layout/vList2"/>
    <dgm:cxn modelId="{D7353744-AB07-46F6-822A-629EFBC5FE30}" type="presParOf" srcId="{C677381B-A5C1-41F6-B396-CB6C41AE0424}" destId="{6EE44620-85A9-4EFC-A910-DE7B7DCA7256}" srcOrd="6"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193.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Residuos peligrosos: </a:t>
          </a:r>
          <a:r>
            <a:rPr lang="es-ES" dirty="0" smtClean="0"/>
            <a:t>residuos que por ser tóxicos, infecciosos, radiactivos o inflamables, representan un peligro ya sea real o potencial, para la salud humana, otros organismos vivos y el medio ambiente. (Criterio CRETIB)</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9091" custScaleY="34091">
        <dgm:presLayoutVars>
          <dgm:bulletEnabled val="1"/>
        </dgm:presLayoutVars>
      </dgm:prSet>
      <dgm:spPr/>
      <dgm:t>
        <a:bodyPr/>
        <a:lstStyle/>
        <a:p>
          <a:endParaRPr lang="es-ES"/>
        </a:p>
      </dgm:t>
    </dgm:pt>
  </dgm:ptLst>
  <dgm:cxnLst>
    <dgm:cxn modelId="{EAB3FED5-B929-49BB-98F9-8DA52F14D88B}" type="presOf" srcId="{74071A24-F796-4AD4-A515-24A27D17C3B4}" destId="{22642FE3-FEA3-42ED-AA0C-0F578EE09F90}" srcOrd="0" destOrd="0" presId="urn:microsoft.com/office/officeart/2005/8/layout/default"/>
    <dgm:cxn modelId="{024F6ACA-8341-4983-BC00-1264C8288BFB}"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9C257ACE-9EB3-4E6A-BD90-F32129936957}"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194.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20D550C4-DB7C-408C-8EC4-4CC294548B6D}" type="presOf" srcId="{485B87C8-0FD3-41D1-8F0B-254DE0C1DBA9}" destId="{C34CD4B2-FD43-4DA7-8D8E-C7AE448579FE}" srcOrd="0" destOrd="0" presId="urn:microsoft.com/office/officeart/2005/8/layout/default"/>
    <dgm:cxn modelId="{C8864925-F54D-4457-9B1A-4439EDC76F0D}" type="presOf" srcId="{7E7C9AD2-654A-4D14-B669-7E61EF5F8A0F}" destId="{3B55D0B4-65F7-470F-AAF8-F60D27CE741D}" srcOrd="0" destOrd="0" presId="urn:microsoft.com/office/officeart/2005/8/layout/default"/>
    <dgm:cxn modelId="{7C13C0C5-7B86-4BCA-82E2-D4CE75B64854}"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195.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Toneladas/año</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1" custScaleX="20780" custScaleY="11347" custLinFactNeighborX="9254" custLinFactNeighborY="15143">
        <dgm:presLayoutVars>
          <dgm:bulletEnabled val="1"/>
        </dgm:presLayoutVars>
      </dgm:prSet>
      <dgm:spPr/>
      <dgm:t>
        <a:bodyPr/>
        <a:lstStyle/>
        <a:p>
          <a:endParaRPr lang="es-ES"/>
        </a:p>
      </dgm:t>
    </dgm:pt>
  </dgm:ptLst>
  <dgm:cxnLst>
    <dgm:cxn modelId="{2FABC51B-87D2-4197-A94A-6C9542B1A887}" type="presOf" srcId="{74071A24-F796-4AD4-A515-24A27D17C3B4}" destId="{22642FE3-FEA3-42ED-AA0C-0F578EE09F90}"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04C56BBA-2862-443B-B231-1E2D48E0FF14}" type="presOf" srcId="{1E3CD250-A60B-461C-ABDB-1046052BCBBC}" destId="{06A402D2-EF24-4B34-8FFB-D6EC344B3A1D}" srcOrd="0" destOrd="0" presId="urn:microsoft.com/office/officeart/2005/8/layout/default"/>
    <dgm:cxn modelId="{C42626D2-F0EB-442D-B0A2-6537DF2F3035}" type="presParOf" srcId="{22642FE3-FEA3-42ED-AA0C-0F578EE09F90}" destId="{06A402D2-EF24-4B34-8FFB-D6EC344B3A1D}"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196.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3.11-¿En el 2010 su jurisdicción dispuso los residuos peligrosos no tratados?</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1E0FCE5F-1B36-4F2A-8FD1-1ACA69E8E832}" type="presOf" srcId="{BF1DA995-C58A-4BA6-9389-F42F24EF667C}" destId="{77B7E4D0-5C1D-4B00-878E-0E7D7EC6BC58}" srcOrd="1" destOrd="0" presId="urn:microsoft.com/office/officeart/2005/8/layout/hierarchy3"/>
    <dgm:cxn modelId="{CCF0CD5B-F358-4FB4-9F28-166B4AB78955}" type="presOf" srcId="{BF1C05F6-258D-44F9-8A13-C6ACEB2C2BCE}" destId="{DCC80758-A73F-4461-9ECC-B52AC989B655}" srcOrd="0" destOrd="0" presId="urn:microsoft.com/office/officeart/2005/8/layout/hierarchy3"/>
    <dgm:cxn modelId="{3FF78B38-F757-440E-A6F8-A28CCFF750C7}" type="presOf" srcId="{BF1DA995-C58A-4BA6-9389-F42F24EF667C}" destId="{737B95EF-39C2-4908-931F-6986C0EAA56E}" srcOrd="0" destOrd="0" presId="urn:microsoft.com/office/officeart/2005/8/layout/hierarchy3"/>
    <dgm:cxn modelId="{D38D41E3-9D7D-47D0-B91B-1516B1732AEA}" type="presOf" srcId="{F1001774-7122-43E9-91B4-76CCED556E4B}" destId="{443909B6-1F14-46E3-A29B-435E7460F91A}" srcOrd="0" destOrd="0" presId="urn:microsoft.com/office/officeart/2005/8/layout/hierarchy3"/>
    <dgm:cxn modelId="{F3DFB3C4-0903-46DD-B62F-F51D63FA4FDE}" type="presOf" srcId="{2BD838C5-E4E5-439F-A6B0-70FEA28DAFB3}" destId="{1631217C-5ED5-4B1C-B392-8E656108BBE5}" srcOrd="0" destOrd="0" presId="urn:microsoft.com/office/officeart/2005/8/layout/hierarchy3"/>
    <dgm:cxn modelId="{6C4A2EFA-D826-41AF-8C3D-9DADC5FA499F}" type="presOf" srcId="{5B02C08D-827A-4202-837B-7DDD255A159E}" destId="{6D2D3E7A-FD53-4D05-BD5F-E9FF649459D0}" srcOrd="0" destOrd="0" presId="urn:microsoft.com/office/officeart/2005/8/layout/hierarchy3"/>
    <dgm:cxn modelId="{54C6581B-7997-4E5A-854A-957DC154AEC7}"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5B1C0076-FEE9-401B-9B9B-D91BA2BB4275}" type="presParOf" srcId="{6D2D3E7A-FD53-4D05-BD5F-E9FF649459D0}" destId="{01D29541-9539-4282-93E4-312A805EB4ED}" srcOrd="0" destOrd="0" presId="urn:microsoft.com/office/officeart/2005/8/layout/hierarchy3"/>
    <dgm:cxn modelId="{E6AB9C05-C762-453E-B8D6-810B77C944D5}" type="presParOf" srcId="{01D29541-9539-4282-93E4-312A805EB4ED}" destId="{2B913D81-BE68-41A7-B33B-E12EEE566D09}" srcOrd="0" destOrd="0" presId="urn:microsoft.com/office/officeart/2005/8/layout/hierarchy3"/>
    <dgm:cxn modelId="{43E3C02E-6761-4A5C-A20F-1EF946AAF8A2}" type="presParOf" srcId="{2B913D81-BE68-41A7-B33B-E12EEE566D09}" destId="{737B95EF-39C2-4908-931F-6986C0EAA56E}" srcOrd="0" destOrd="0" presId="urn:microsoft.com/office/officeart/2005/8/layout/hierarchy3"/>
    <dgm:cxn modelId="{CCCB602A-E7A7-4C11-AC82-3AE3B8106C44}" type="presParOf" srcId="{2B913D81-BE68-41A7-B33B-E12EEE566D09}" destId="{77B7E4D0-5C1D-4B00-878E-0E7D7EC6BC58}" srcOrd="1" destOrd="0" presId="urn:microsoft.com/office/officeart/2005/8/layout/hierarchy3"/>
    <dgm:cxn modelId="{91BA77D4-6EF2-4494-9933-D8C3E70C5FF6}" type="presParOf" srcId="{01D29541-9539-4282-93E4-312A805EB4ED}" destId="{DB42885D-EA3A-45A2-B742-60A77B72BE9B}" srcOrd="1" destOrd="0" presId="urn:microsoft.com/office/officeart/2005/8/layout/hierarchy3"/>
    <dgm:cxn modelId="{1A22A433-119C-432B-82AB-295BDA888557}" type="presParOf" srcId="{DB42885D-EA3A-45A2-B742-60A77B72BE9B}" destId="{F8CF0A32-929D-4587-BED3-B5A1AC9BBA2C}" srcOrd="0" destOrd="0" presId="urn:microsoft.com/office/officeart/2005/8/layout/hierarchy3"/>
    <dgm:cxn modelId="{DEAAF6EC-BC50-4661-9F91-E14AA678937D}" type="presParOf" srcId="{DB42885D-EA3A-45A2-B742-60A77B72BE9B}" destId="{DCC80758-A73F-4461-9ECC-B52AC989B655}" srcOrd="1" destOrd="0" presId="urn:microsoft.com/office/officeart/2005/8/layout/hierarchy3"/>
    <dgm:cxn modelId="{31070E63-334D-410D-A5FE-5B6D0309A816}" type="presParOf" srcId="{DB42885D-EA3A-45A2-B742-60A77B72BE9B}" destId="{443909B6-1F14-46E3-A29B-435E7460F91A}" srcOrd="2" destOrd="0" presId="urn:microsoft.com/office/officeart/2005/8/layout/hierarchy3"/>
    <dgm:cxn modelId="{0C4C2D9C-A749-4197-8DDC-0C35EAD77035}"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97.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3.11.1.-Especifique la cantidad de residuos depositados en</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36507"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E4FA5315-8EDF-4304-BF6B-93A85ECF4BC3}" type="presOf" srcId="{0DF285F4-7ACB-4462-8B41-11A5ACD3F86F}" destId="{3DA51711-1E74-4B4C-9B4F-35B7FC960450}" srcOrd="1" destOrd="0" presId="urn:microsoft.com/office/officeart/2005/8/layout/hProcess6"/>
    <dgm:cxn modelId="{159C8C35-3722-47B6-8CED-AB203948CC2E}"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F6083832-4A64-47B2-B3F3-1C617D247BBB}" type="presOf" srcId="{808ABD10-F9CD-4FE2-82B6-88F29088343E}" destId="{AA45214C-D59F-409E-878F-D68C26362DDB}" srcOrd="0" destOrd="0" presId="urn:microsoft.com/office/officeart/2005/8/layout/hProcess6"/>
    <dgm:cxn modelId="{FAB35711-79FB-40B6-9057-00F05AC4F195}" type="presOf" srcId="{0B3DBDB4-FF70-4060-A0AB-65703C1C2AF3}" destId="{8DC747D4-0D1A-4758-A136-A34F5DB3BCEB}" srcOrd="0" destOrd="0" presId="urn:microsoft.com/office/officeart/2005/8/layout/hProcess6"/>
    <dgm:cxn modelId="{BD624141-84A2-47AC-AFF8-63F1211F1A6E}" type="presParOf" srcId="{AA45214C-D59F-409E-878F-D68C26362DDB}" destId="{16B66B71-8615-4F46-9B57-067FE7858F00}" srcOrd="0" destOrd="0" presId="urn:microsoft.com/office/officeart/2005/8/layout/hProcess6"/>
    <dgm:cxn modelId="{0F621D35-CA81-47EF-AD96-608B3C8D61B7}" type="presParOf" srcId="{16B66B71-8615-4F46-9B57-067FE7858F00}" destId="{A462CE50-2922-4713-8DB8-BABDA5414A9C}" srcOrd="0" destOrd="0" presId="urn:microsoft.com/office/officeart/2005/8/layout/hProcess6"/>
    <dgm:cxn modelId="{8211414C-9E58-41B9-BD64-AFC25C0CFCB1}" type="presParOf" srcId="{16B66B71-8615-4F46-9B57-067FE7858F00}" destId="{32CDD81E-8F95-4FAE-8809-9DCA4E89540C}" srcOrd="1" destOrd="0" presId="urn:microsoft.com/office/officeart/2005/8/layout/hProcess6"/>
    <dgm:cxn modelId="{D2DE4154-EEEB-41DF-86DC-E20C03BE9B2F}" type="presParOf" srcId="{16B66B71-8615-4F46-9B57-067FE7858F00}" destId="{3DA51711-1E74-4B4C-9B4F-35B7FC960450}" srcOrd="2" destOrd="0" presId="urn:microsoft.com/office/officeart/2005/8/layout/hProcess6"/>
    <dgm:cxn modelId="{C77A18E1-C8C1-4680-A675-15AFFFFA0845}"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98.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al Cap. IV</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20BEF719-2031-435C-A55F-C6074963E51D}"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35C7F690-7AEF-486E-BF93-7EA298C8AB1C}" type="presOf" srcId="{0DF285F4-7ACB-4462-8B41-11A5ACD3F86F}" destId="{32CDD81E-8F95-4FAE-8809-9DCA4E89540C}" srcOrd="0" destOrd="0" presId="urn:microsoft.com/office/officeart/2005/8/layout/hProcess6"/>
    <dgm:cxn modelId="{7857CCBB-B98F-4F5E-A850-9648C1CC76DD}" type="presOf" srcId="{0DF285F4-7ACB-4462-8B41-11A5ACD3F86F}" destId="{3DA51711-1E74-4B4C-9B4F-35B7FC960450}" srcOrd="1" destOrd="0" presId="urn:microsoft.com/office/officeart/2005/8/layout/hProcess6"/>
    <dgm:cxn modelId="{6EE4B413-5A6B-4382-9DEC-57F347DC53E4}" type="presOf" srcId="{0B3DBDB4-FF70-4060-A0AB-65703C1C2AF3}" destId="{8DC747D4-0D1A-4758-A136-A34F5DB3BCEB}" srcOrd="0" destOrd="0" presId="urn:microsoft.com/office/officeart/2005/8/layout/hProcess6"/>
    <dgm:cxn modelId="{10360E8D-9B1D-494D-B769-CB2B1C5CAD4C}" type="presParOf" srcId="{AA45214C-D59F-409E-878F-D68C26362DDB}" destId="{16B66B71-8615-4F46-9B57-067FE7858F00}" srcOrd="0" destOrd="0" presId="urn:microsoft.com/office/officeart/2005/8/layout/hProcess6"/>
    <dgm:cxn modelId="{5D8D1DED-9347-4A1E-86DA-F7D4B4B3845B}" type="presParOf" srcId="{16B66B71-8615-4F46-9B57-067FE7858F00}" destId="{A462CE50-2922-4713-8DB8-BABDA5414A9C}" srcOrd="0" destOrd="0" presId="urn:microsoft.com/office/officeart/2005/8/layout/hProcess6"/>
    <dgm:cxn modelId="{0D253C26-89B3-4825-9F7C-A58F68CF48B5}" type="presParOf" srcId="{16B66B71-8615-4F46-9B57-067FE7858F00}" destId="{32CDD81E-8F95-4FAE-8809-9DCA4E89540C}" srcOrd="1" destOrd="0" presId="urn:microsoft.com/office/officeart/2005/8/layout/hProcess6"/>
    <dgm:cxn modelId="{650039AF-46CA-4067-AD67-17D819928139}" type="presParOf" srcId="{16B66B71-8615-4F46-9B57-067FE7858F00}" destId="{3DA51711-1E74-4B4C-9B4F-35B7FC960450}" srcOrd="2" destOrd="0" presId="urn:microsoft.com/office/officeart/2005/8/layout/hProcess6"/>
    <dgm:cxn modelId="{127056DC-6388-4762-9D8C-B5235BB0F0DC}"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99.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107761-5FB1-45FF-B3F0-CC0BBAD19FE6}">
      <dgm:prSet/>
      <dgm:spPr/>
      <dgm:t>
        <a:bodyPr/>
        <a:lstStyle/>
        <a:p>
          <a:r>
            <a:rPr lang="es-ES" dirty="0" smtClean="0"/>
            <a:t>Relleno sanitario</a:t>
          </a:r>
          <a:endParaRPr lang="es-ES" dirty="0"/>
        </a:p>
      </dgm:t>
    </dgm:pt>
    <dgm:pt modelId="{40E0ED9F-CE00-485E-A54C-A640E3618262}" type="parTrans" cxnId="{26962323-F500-4D9C-AA7C-4F2242EA5032}">
      <dgm:prSet/>
      <dgm:spPr/>
      <dgm:t>
        <a:bodyPr/>
        <a:lstStyle/>
        <a:p>
          <a:endParaRPr lang="es-ES"/>
        </a:p>
      </dgm:t>
    </dgm:pt>
    <dgm:pt modelId="{2AA2AFDD-7589-4635-A129-F2040ADAE4AF}" type="sibTrans" cxnId="{26962323-F500-4D9C-AA7C-4F2242EA5032}">
      <dgm:prSet/>
      <dgm:spPr/>
      <dgm:t>
        <a:bodyPr/>
        <a:lstStyle/>
        <a:p>
          <a:endParaRPr lang="es-ES"/>
        </a:p>
      </dgm:t>
    </dgm:pt>
    <dgm:pt modelId="{C1AFB8D9-80DD-4B06-9F07-FB001320B731}">
      <dgm:prSet/>
      <dgm:spPr/>
      <dgm:t>
        <a:bodyPr/>
        <a:lstStyle/>
        <a:p>
          <a:r>
            <a:rPr lang="es-ES" dirty="0" smtClean="0"/>
            <a:t>Otros fines</a:t>
          </a:r>
          <a:endParaRPr lang="es-ES" dirty="0"/>
        </a:p>
      </dgm:t>
    </dgm:pt>
    <dgm:pt modelId="{8E61A10C-EDED-4444-86A4-1D5963D3466F}" type="parTrans" cxnId="{3D774F8C-717C-4487-89CF-86673C0967D6}">
      <dgm:prSet/>
      <dgm:spPr/>
      <dgm:t>
        <a:bodyPr/>
        <a:lstStyle/>
        <a:p>
          <a:endParaRPr lang="es-ES"/>
        </a:p>
      </dgm:t>
    </dgm:pt>
    <dgm:pt modelId="{4CDCBD4C-9CEB-4B3A-BB12-0C688B4CF80D}" type="sibTrans" cxnId="{3D774F8C-717C-4487-89CF-86673C0967D6}">
      <dgm:prSet/>
      <dgm:spPr/>
      <dgm:t>
        <a:bodyPr/>
        <a:lstStyle/>
        <a:p>
          <a:endParaRPr lang="es-ES"/>
        </a:p>
      </dgm:t>
    </dgm:pt>
    <dgm:pt modelId="{DEBAD56C-41FF-42FB-A8B1-6F1CE4F35793}">
      <dgm:prSet/>
      <dgm:spPr/>
      <dgm:t>
        <a:bodyPr/>
        <a:lstStyle/>
        <a:p>
          <a:r>
            <a:rPr lang="es-ES" dirty="0" smtClean="0"/>
            <a:t>Botadero</a:t>
          </a:r>
          <a:endParaRPr lang="es-ES" dirty="0"/>
        </a:p>
      </dgm:t>
    </dgm:pt>
    <dgm:pt modelId="{669DB84C-88AF-44E6-96A3-D5F7148D5AB5}" type="parTrans" cxnId="{F6521B21-395F-4915-9422-C69DB24BDA9D}">
      <dgm:prSet/>
      <dgm:spPr/>
    </dgm:pt>
    <dgm:pt modelId="{6896B558-14A3-4A80-B7C9-7858D374314D}" type="sibTrans" cxnId="{F6521B21-395F-4915-9422-C69DB24BDA9D}">
      <dgm:prSet/>
      <dgm:spPr/>
    </dgm:pt>
    <dgm:pt modelId="{413EB952-2E8F-4649-8D22-0E057AAC7612}">
      <dgm:prSet/>
      <dgm:spPr/>
      <dgm:t>
        <a:bodyPr/>
        <a:lstStyle/>
        <a:p>
          <a:r>
            <a:rPr lang="es-ES" dirty="0" smtClean="0"/>
            <a:t>Celdas de seguridad</a:t>
          </a:r>
          <a:endParaRPr lang="es-ES" dirty="0"/>
        </a:p>
      </dgm:t>
    </dgm:pt>
    <dgm:pt modelId="{1AD1249C-8C87-4E1F-9FE9-3E6CDD1A92EA}" type="parTrans" cxnId="{57388235-6A4B-4DCC-A76D-A2C795180236}">
      <dgm:prSet/>
      <dgm:spPr/>
    </dgm:pt>
    <dgm:pt modelId="{A68D4569-C178-4D5B-BF56-F2577B40B5F2}" type="sibTrans" cxnId="{57388235-6A4B-4DCC-A76D-A2C795180236}">
      <dgm:prSet/>
      <dgm:spPr/>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1661DA75-B8DD-45A4-B82D-82D4FBE5F84E}" type="pres">
      <dgm:prSet presAssocID="{48107761-5FB1-45FF-B3F0-CC0BBAD19FE6}" presName="parentText" presStyleLbl="node1" presStyleIdx="0" presStyleCnt="4">
        <dgm:presLayoutVars>
          <dgm:chMax val="0"/>
          <dgm:bulletEnabled val="1"/>
        </dgm:presLayoutVars>
      </dgm:prSet>
      <dgm:spPr/>
      <dgm:t>
        <a:bodyPr/>
        <a:lstStyle/>
        <a:p>
          <a:endParaRPr lang="es-ES"/>
        </a:p>
      </dgm:t>
    </dgm:pt>
    <dgm:pt modelId="{EED45EF9-65E6-4498-9E13-CB2212CA89D3}" type="pres">
      <dgm:prSet presAssocID="{2AA2AFDD-7589-4635-A129-F2040ADAE4AF}" presName="spacer" presStyleCnt="0"/>
      <dgm:spPr/>
    </dgm:pt>
    <dgm:pt modelId="{F7628305-6A48-4903-94DC-4DCD6BD45248}" type="pres">
      <dgm:prSet presAssocID="{DEBAD56C-41FF-42FB-A8B1-6F1CE4F35793}" presName="parentText" presStyleLbl="node1" presStyleIdx="1" presStyleCnt="4">
        <dgm:presLayoutVars>
          <dgm:chMax val="0"/>
          <dgm:bulletEnabled val="1"/>
        </dgm:presLayoutVars>
      </dgm:prSet>
      <dgm:spPr/>
      <dgm:t>
        <a:bodyPr/>
        <a:lstStyle/>
        <a:p>
          <a:endParaRPr lang="es-ES"/>
        </a:p>
      </dgm:t>
    </dgm:pt>
    <dgm:pt modelId="{C6739519-B884-47E4-9D83-870B8955FBB6}" type="pres">
      <dgm:prSet presAssocID="{6896B558-14A3-4A80-B7C9-7858D374314D}" presName="spacer" presStyleCnt="0"/>
      <dgm:spPr/>
    </dgm:pt>
    <dgm:pt modelId="{99CE2F20-38EE-4243-9279-3450AE40B8D6}" type="pres">
      <dgm:prSet presAssocID="{413EB952-2E8F-4649-8D22-0E057AAC7612}" presName="parentText" presStyleLbl="node1" presStyleIdx="2" presStyleCnt="4">
        <dgm:presLayoutVars>
          <dgm:chMax val="0"/>
          <dgm:bulletEnabled val="1"/>
        </dgm:presLayoutVars>
      </dgm:prSet>
      <dgm:spPr/>
      <dgm:t>
        <a:bodyPr/>
        <a:lstStyle/>
        <a:p>
          <a:endParaRPr lang="es-ES"/>
        </a:p>
      </dgm:t>
    </dgm:pt>
    <dgm:pt modelId="{2DC61CEE-E508-40FB-BC93-E7B7C9209066}" type="pres">
      <dgm:prSet presAssocID="{A68D4569-C178-4D5B-BF56-F2577B40B5F2}" presName="spacer" presStyleCnt="0"/>
      <dgm:spPr/>
    </dgm:pt>
    <dgm:pt modelId="{A72B7B80-6128-4A80-9D79-5CC3692446C5}" type="pres">
      <dgm:prSet presAssocID="{C1AFB8D9-80DD-4B06-9F07-FB001320B731}" presName="parentText" presStyleLbl="node1" presStyleIdx="3" presStyleCnt="4">
        <dgm:presLayoutVars>
          <dgm:chMax val="0"/>
          <dgm:bulletEnabled val="1"/>
        </dgm:presLayoutVars>
      </dgm:prSet>
      <dgm:spPr/>
      <dgm:t>
        <a:bodyPr/>
        <a:lstStyle/>
        <a:p>
          <a:endParaRPr lang="es-ES"/>
        </a:p>
      </dgm:t>
    </dgm:pt>
  </dgm:ptLst>
  <dgm:cxnLst>
    <dgm:cxn modelId="{DD1F7BDA-0F0E-4572-89B2-47FE29CF0984}" type="presOf" srcId="{413EB952-2E8F-4649-8D22-0E057AAC7612}" destId="{99CE2F20-38EE-4243-9279-3450AE40B8D6}" srcOrd="0" destOrd="0" presId="urn:microsoft.com/office/officeart/2005/8/layout/vList2"/>
    <dgm:cxn modelId="{EE73E66F-988A-4DA7-880B-D1853C9BEC01}" type="presOf" srcId="{7E7C9AD2-654A-4D14-B669-7E61EF5F8A0F}" destId="{C677381B-A5C1-41F6-B396-CB6C41AE0424}" srcOrd="0" destOrd="0" presId="urn:microsoft.com/office/officeart/2005/8/layout/vList2"/>
    <dgm:cxn modelId="{57388235-6A4B-4DCC-A76D-A2C795180236}" srcId="{7E7C9AD2-654A-4D14-B669-7E61EF5F8A0F}" destId="{413EB952-2E8F-4649-8D22-0E057AAC7612}" srcOrd="2" destOrd="0" parTransId="{1AD1249C-8C87-4E1F-9FE9-3E6CDD1A92EA}" sibTransId="{A68D4569-C178-4D5B-BF56-F2577B40B5F2}"/>
    <dgm:cxn modelId="{AEEA8251-011F-461E-A5B1-311E97F4F056}" type="presOf" srcId="{DEBAD56C-41FF-42FB-A8B1-6F1CE4F35793}" destId="{F7628305-6A48-4903-94DC-4DCD6BD45248}" srcOrd="0" destOrd="0" presId="urn:microsoft.com/office/officeart/2005/8/layout/vList2"/>
    <dgm:cxn modelId="{26962323-F500-4D9C-AA7C-4F2242EA5032}" srcId="{7E7C9AD2-654A-4D14-B669-7E61EF5F8A0F}" destId="{48107761-5FB1-45FF-B3F0-CC0BBAD19FE6}" srcOrd="0" destOrd="0" parTransId="{40E0ED9F-CE00-485E-A54C-A640E3618262}" sibTransId="{2AA2AFDD-7589-4635-A129-F2040ADAE4AF}"/>
    <dgm:cxn modelId="{C11194E3-BD64-4D63-8CA4-1B98898AE895}" type="presOf" srcId="{C1AFB8D9-80DD-4B06-9F07-FB001320B731}" destId="{A72B7B80-6128-4A80-9D79-5CC3692446C5}" srcOrd="0" destOrd="0" presId="urn:microsoft.com/office/officeart/2005/8/layout/vList2"/>
    <dgm:cxn modelId="{444F7424-29FC-41B9-A714-128E637018AA}" type="presOf" srcId="{48107761-5FB1-45FF-B3F0-CC0BBAD19FE6}" destId="{1661DA75-B8DD-45A4-B82D-82D4FBE5F84E}" srcOrd="0" destOrd="0" presId="urn:microsoft.com/office/officeart/2005/8/layout/vList2"/>
    <dgm:cxn modelId="{3D774F8C-717C-4487-89CF-86673C0967D6}" srcId="{7E7C9AD2-654A-4D14-B669-7E61EF5F8A0F}" destId="{C1AFB8D9-80DD-4B06-9F07-FB001320B731}" srcOrd="3" destOrd="0" parTransId="{8E61A10C-EDED-4444-86A4-1D5963D3466F}" sibTransId="{4CDCBD4C-9CEB-4B3A-BB12-0C688B4CF80D}"/>
    <dgm:cxn modelId="{F6521B21-395F-4915-9422-C69DB24BDA9D}" srcId="{7E7C9AD2-654A-4D14-B669-7E61EF5F8A0F}" destId="{DEBAD56C-41FF-42FB-A8B1-6F1CE4F35793}" srcOrd="1" destOrd="0" parTransId="{669DB84C-88AF-44E6-96A3-D5F7148D5AB5}" sibTransId="{6896B558-14A3-4A80-B7C9-7858D374314D}"/>
    <dgm:cxn modelId="{DD5E5DFF-0169-4F61-B82D-9E9141394F96}" type="presParOf" srcId="{C677381B-A5C1-41F6-B396-CB6C41AE0424}" destId="{1661DA75-B8DD-45A4-B82D-82D4FBE5F84E}" srcOrd="0" destOrd="0" presId="urn:microsoft.com/office/officeart/2005/8/layout/vList2"/>
    <dgm:cxn modelId="{028424EC-20DC-4939-AE97-A4AD348BAA6C}" type="presParOf" srcId="{C677381B-A5C1-41F6-B396-CB6C41AE0424}" destId="{EED45EF9-65E6-4498-9E13-CB2212CA89D3}" srcOrd="1" destOrd="0" presId="urn:microsoft.com/office/officeart/2005/8/layout/vList2"/>
    <dgm:cxn modelId="{264E6E98-09DA-444C-88D0-FD2B96A688AA}" type="presParOf" srcId="{C677381B-A5C1-41F6-B396-CB6C41AE0424}" destId="{F7628305-6A48-4903-94DC-4DCD6BD45248}" srcOrd="2" destOrd="0" presId="urn:microsoft.com/office/officeart/2005/8/layout/vList2"/>
    <dgm:cxn modelId="{CC0FCD12-74D0-4AFD-B9A0-75E6D528F0C9}" type="presParOf" srcId="{C677381B-A5C1-41F6-B396-CB6C41AE0424}" destId="{C6739519-B884-47E4-9D83-870B8955FBB6}" srcOrd="3" destOrd="0" presId="urn:microsoft.com/office/officeart/2005/8/layout/vList2"/>
    <dgm:cxn modelId="{C5F5D6A3-C6B9-4488-A67D-AA3D52457AF2}" type="presParOf" srcId="{C677381B-A5C1-41F6-B396-CB6C41AE0424}" destId="{99CE2F20-38EE-4243-9279-3450AE40B8D6}" srcOrd="4" destOrd="0" presId="urn:microsoft.com/office/officeart/2005/8/layout/vList2"/>
    <dgm:cxn modelId="{82D417F1-83DA-4D76-A9B5-3AE033527182}" type="presParOf" srcId="{C677381B-A5C1-41F6-B396-CB6C41AE0424}" destId="{2DC61CEE-E508-40FB-BC93-E7B7C9209066}" srcOrd="5" destOrd="0" presId="urn:microsoft.com/office/officeart/2005/8/layout/vList2"/>
    <dgm:cxn modelId="{2D2905A4-BFF7-4306-9156-042E0D9DD7FD}" type="presParOf" srcId="{C677381B-A5C1-41F6-B396-CB6C41AE0424}" destId="{A72B7B80-6128-4A80-9D79-5CC3692446C5}" srcOrd="6"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EED7AB-DCD7-401D-92A1-3BDA84CE9462}" type="doc">
      <dgm:prSet loTypeId="urn:microsoft.com/office/officeart/2005/8/layout/vList3" loCatId="list" qsTypeId="urn:microsoft.com/office/officeart/2005/8/quickstyle/simple5" qsCatId="simple" csTypeId="urn:microsoft.com/office/officeart/2005/8/colors/colorful3" csCatId="colorful" phldr="1"/>
      <dgm:spPr/>
    </dgm:pt>
    <dgm:pt modelId="{BE1AE79B-1957-4DEE-924B-45D3A4EBD8C3}">
      <dgm:prSet phldrT="[Texto]" custT="1"/>
      <dgm:spPr/>
      <dgm:t>
        <a:bodyPr/>
        <a:lstStyle/>
        <a:p>
          <a:r>
            <a:rPr lang="es-ES" sz="1600" dirty="0" smtClean="0"/>
            <a:t>Evaluar la gestión ambiental de los Municipios y Consejos Provinciales.</a:t>
          </a:r>
          <a:endParaRPr lang="es-ES" sz="1600" dirty="0"/>
        </a:p>
      </dgm:t>
    </dgm:pt>
    <dgm:pt modelId="{D0CA025D-5B9C-432B-9336-23D7C85C7CF5}" type="parTrans" cxnId="{049A395C-D945-4553-826A-AE14D03F45C9}">
      <dgm:prSet/>
      <dgm:spPr/>
      <dgm:t>
        <a:bodyPr/>
        <a:lstStyle/>
        <a:p>
          <a:endParaRPr lang="es-ES"/>
        </a:p>
      </dgm:t>
    </dgm:pt>
    <dgm:pt modelId="{54E81F25-BE2A-4478-BC1C-3543A6C40D15}" type="sibTrans" cxnId="{049A395C-D945-4553-826A-AE14D03F45C9}">
      <dgm:prSet/>
      <dgm:spPr/>
      <dgm:t>
        <a:bodyPr/>
        <a:lstStyle/>
        <a:p>
          <a:endParaRPr lang="es-ES"/>
        </a:p>
      </dgm:t>
    </dgm:pt>
    <dgm:pt modelId="{59AA8D44-3F90-4CA9-AE5D-8A715FB7B858}">
      <dgm:prSet phldrT="[Texto]" custT="1"/>
      <dgm:spPr/>
      <dgm:t>
        <a:bodyPr/>
        <a:lstStyle/>
        <a:p>
          <a:r>
            <a:rPr lang="es-ES" sz="1600" dirty="0" smtClean="0"/>
            <a:t>Generar indicadores de desempeño y gasto en protección ambiental público.</a:t>
          </a:r>
          <a:endParaRPr lang="es-ES" sz="1600" dirty="0"/>
        </a:p>
      </dgm:t>
    </dgm:pt>
    <dgm:pt modelId="{DE3F037E-BB51-482F-A557-76DFCFEE61C7}" type="parTrans" cxnId="{1185DBA7-AC64-4838-AFCD-6969E9B139FD}">
      <dgm:prSet/>
      <dgm:spPr/>
      <dgm:t>
        <a:bodyPr/>
        <a:lstStyle/>
        <a:p>
          <a:endParaRPr lang="es-ES"/>
        </a:p>
      </dgm:t>
    </dgm:pt>
    <dgm:pt modelId="{170C2AD1-07B7-4E99-B150-2F51C262E70A}" type="sibTrans" cxnId="{1185DBA7-AC64-4838-AFCD-6969E9B139FD}">
      <dgm:prSet/>
      <dgm:spPr/>
      <dgm:t>
        <a:bodyPr/>
        <a:lstStyle/>
        <a:p>
          <a:endParaRPr lang="es-ES"/>
        </a:p>
      </dgm:t>
    </dgm:pt>
    <dgm:pt modelId="{CECAFF26-29D2-4A6D-B711-A688C72CF967}">
      <dgm:prSet phldrT="[Texto]" custT="1"/>
      <dgm:spPr/>
      <dgm:t>
        <a:bodyPr/>
        <a:lstStyle/>
        <a:p>
          <a:r>
            <a:rPr lang="es-ES" sz="1600" dirty="0" smtClean="0"/>
            <a:t>Disponer de información confiable y de alta calidad referente a la gestión ambiental realizada por los Municipios y Consejos Provinciales en el componente ambiental. </a:t>
          </a:r>
          <a:endParaRPr lang="es-ES" sz="1600" dirty="0"/>
        </a:p>
      </dgm:t>
    </dgm:pt>
    <dgm:pt modelId="{4F7B6633-C014-468E-B517-E30BCC0B8884}" type="parTrans" cxnId="{D6CFAE8D-D034-4673-9C7B-5B660F82DDE6}">
      <dgm:prSet/>
      <dgm:spPr/>
      <dgm:t>
        <a:bodyPr/>
        <a:lstStyle/>
        <a:p>
          <a:endParaRPr lang="es-ES"/>
        </a:p>
      </dgm:t>
    </dgm:pt>
    <dgm:pt modelId="{6633FF24-1EC2-448D-81C2-A66DB93DF6F3}" type="sibTrans" cxnId="{D6CFAE8D-D034-4673-9C7B-5B660F82DDE6}">
      <dgm:prSet/>
      <dgm:spPr/>
      <dgm:t>
        <a:bodyPr/>
        <a:lstStyle/>
        <a:p>
          <a:endParaRPr lang="es-ES"/>
        </a:p>
      </dgm:t>
    </dgm:pt>
    <dgm:pt modelId="{05279E4B-DA37-4211-9E36-3803444FE573}" type="pres">
      <dgm:prSet presAssocID="{80EED7AB-DCD7-401D-92A1-3BDA84CE9462}" presName="linearFlow" presStyleCnt="0">
        <dgm:presLayoutVars>
          <dgm:dir/>
          <dgm:resizeHandles val="exact"/>
        </dgm:presLayoutVars>
      </dgm:prSet>
      <dgm:spPr/>
    </dgm:pt>
    <dgm:pt modelId="{06C0AD2C-D177-459C-88CB-04E9840E900D}" type="pres">
      <dgm:prSet presAssocID="{BE1AE79B-1957-4DEE-924B-45D3A4EBD8C3}" presName="composite" presStyleCnt="0"/>
      <dgm:spPr/>
    </dgm:pt>
    <dgm:pt modelId="{6E81CC4B-F04B-4406-A9CE-8CAAAD225DD8}" type="pres">
      <dgm:prSet presAssocID="{BE1AE79B-1957-4DEE-924B-45D3A4EBD8C3}" presName="imgShp" presStyleLbl="fgImgPlace1" presStyleIdx="0" presStyleCnt="3"/>
      <dgm:spPr>
        <a:blipFill rotWithShape="0">
          <a:blip xmlns:r="http://schemas.openxmlformats.org/officeDocument/2006/relationships" r:embed="rId1"/>
          <a:stretch>
            <a:fillRect/>
          </a:stretch>
        </a:blipFill>
      </dgm:spPr>
    </dgm:pt>
    <dgm:pt modelId="{2F1A47DE-ECB6-4B1F-8D25-704930C308BE}" type="pres">
      <dgm:prSet presAssocID="{BE1AE79B-1957-4DEE-924B-45D3A4EBD8C3}" presName="txShp" presStyleLbl="node1" presStyleIdx="0" presStyleCnt="3">
        <dgm:presLayoutVars>
          <dgm:bulletEnabled val="1"/>
        </dgm:presLayoutVars>
      </dgm:prSet>
      <dgm:spPr/>
      <dgm:t>
        <a:bodyPr/>
        <a:lstStyle/>
        <a:p>
          <a:endParaRPr lang="es-ES"/>
        </a:p>
      </dgm:t>
    </dgm:pt>
    <dgm:pt modelId="{0707BAE2-CD20-47FA-9355-69387F01A695}" type="pres">
      <dgm:prSet presAssocID="{54E81F25-BE2A-4478-BC1C-3543A6C40D15}" presName="spacing" presStyleCnt="0"/>
      <dgm:spPr/>
    </dgm:pt>
    <dgm:pt modelId="{A4400BF6-F625-4503-A130-FDEBF47A356D}" type="pres">
      <dgm:prSet presAssocID="{59AA8D44-3F90-4CA9-AE5D-8A715FB7B858}" presName="composite" presStyleCnt="0"/>
      <dgm:spPr/>
    </dgm:pt>
    <dgm:pt modelId="{C992065B-A80B-48BC-834A-8985698970C3}" type="pres">
      <dgm:prSet presAssocID="{59AA8D44-3F90-4CA9-AE5D-8A715FB7B858}" presName="imgShp" presStyleLbl="fgImgPlace1" presStyleIdx="1" presStyleCnt="3"/>
      <dgm:spPr>
        <a:blipFill rotWithShape="0">
          <a:blip xmlns:r="http://schemas.openxmlformats.org/officeDocument/2006/relationships" r:embed="rId2"/>
          <a:stretch>
            <a:fillRect/>
          </a:stretch>
        </a:blipFill>
      </dgm:spPr>
    </dgm:pt>
    <dgm:pt modelId="{3BD71ED2-5B4F-4EBE-8E9B-0B83CEA85AC3}" type="pres">
      <dgm:prSet presAssocID="{59AA8D44-3F90-4CA9-AE5D-8A715FB7B858}" presName="txShp" presStyleLbl="node1" presStyleIdx="1" presStyleCnt="3">
        <dgm:presLayoutVars>
          <dgm:bulletEnabled val="1"/>
        </dgm:presLayoutVars>
      </dgm:prSet>
      <dgm:spPr/>
      <dgm:t>
        <a:bodyPr/>
        <a:lstStyle/>
        <a:p>
          <a:endParaRPr lang="es-ES"/>
        </a:p>
      </dgm:t>
    </dgm:pt>
    <dgm:pt modelId="{79FEF81D-3866-4451-A495-37F311974EA9}" type="pres">
      <dgm:prSet presAssocID="{170C2AD1-07B7-4E99-B150-2F51C262E70A}" presName="spacing" presStyleCnt="0"/>
      <dgm:spPr/>
    </dgm:pt>
    <dgm:pt modelId="{EED74BDC-6044-431E-8341-BB51098DB922}" type="pres">
      <dgm:prSet presAssocID="{CECAFF26-29D2-4A6D-B711-A688C72CF967}" presName="composite" presStyleCnt="0"/>
      <dgm:spPr/>
    </dgm:pt>
    <dgm:pt modelId="{BF200118-621A-4F71-B5BF-64839FF99B55}" type="pres">
      <dgm:prSet presAssocID="{CECAFF26-29D2-4A6D-B711-A688C72CF967}" presName="imgShp" presStyleLbl="fgImgPlace1" presStyleIdx="2" presStyleCnt="3"/>
      <dgm:spPr>
        <a:blipFill rotWithShape="0">
          <a:blip xmlns:r="http://schemas.openxmlformats.org/officeDocument/2006/relationships" r:embed="rId3"/>
          <a:stretch>
            <a:fillRect/>
          </a:stretch>
        </a:blipFill>
      </dgm:spPr>
    </dgm:pt>
    <dgm:pt modelId="{74A5ADB1-203A-406D-8C86-F6C6B2FDC3EC}" type="pres">
      <dgm:prSet presAssocID="{CECAFF26-29D2-4A6D-B711-A688C72CF967}" presName="txShp" presStyleLbl="node1" presStyleIdx="2" presStyleCnt="3">
        <dgm:presLayoutVars>
          <dgm:bulletEnabled val="1"/>
        </dgm:presLayoutVars>
      </dgm:prSet>
      <dgm:spPr/>
      <dgm:t>
        <a:bodyPr/>
        <a:lstStyle/>
        <a:p>
          <a:endParaRPr lang="es-ES"/>
        </a:p>
      </dgm:t>
    </dgm:pt>
  </dgm:ptLst>
  <dgm:cxnLst>
    <dgm:cxn modelId="{D6CFAE8D-D034-4673-9C7B-5B660F82DDE6}" srcId="{80EED7AB-DCD7-401D-92A1-3BDA84CE9462}" destId="{CECAFF26-29D2-4A6D-B711-A688C72CF967}" srcOrd="2" destOrd="0" parTransId="{4F7B6633-C014-468E-B517-E30BCC0B8884}" sibTransId="{6633FF24-1EC2-448D-81C2-A66DB93DF6F3}"/>
    <dgm:cxn modelId="{0815765F-26B8-4937-86DA-54512B432447}" type="presOf" srcId="{59AA8D44-3F90-4CA9-AE5D-8A715FB7B858}" destId="{3BD71ED2-5B4F-4EBE-8E9B-0B83CEA85AC3}" srcOrd="0" destOrd="0" presId="urn:microsoft.com/office/officeart/2005/8/layout/vList3"/>
    <dgm:cxn modelId="{049A395C-D945-4553-826A-AE14D03F45C9}" srcId="{80EED7AB-DCD7-401D-92A1-3BDA84CE9462}" destId="{BE1AE79B-1957-4DEE-924B-45D3A4EBD8C3}" srcOrd="0" destOrd="0" parTransId="{D0CA025D-5B9C-432B-9336-23D7C85C7CF5}" sibTransId="{54E81F25-BE2A-4478-BC1C-3543A6C40D15}"/>
    <dgm:cxn modelId="{ECBB14DD-84CE-4696-9B3A-4B6FB98B15CB}" type="presOf" srcId="{CECAFF26-29D2-4A6D-B711-A688C72CF967}" destId="{74A5ADB1-203A-406D-8C86-F6C6B2FDC3EC}" srcOrd="0" destOrd="0" presId="urn:microsoft.com/office/officeart/2005/8/layout/vList3"/>
    <dgm:cxn modelId="{49346A0D-AA4E-470D-AEE1-3ADA3F6E66C2}" type="presOf" srcId="{BE1AE79B-1957-4DEE-924B-45D3A4EBD8C3}" destId="{2F1A47DE-ECB6-4B1F-8D25-704930C308BE}" srcOrd="0" destOrd="0" presId="urn:microsoft.com/office/officeart/2005/8/layout/vList3"/>
    <dgm:cxn modelId="{81C1FE82-0C50-400B-95C2-072DADF7BE7F}" type="presOf" srcId="{80EED7AB-DCD7-401D-92A1-3BDA84CE9462}" destId="{05279E4B-DA37-4211-9E36-3803444FE573}" srcOrd="0" destOrd="0" presId="urn:microsoft.com/office/officeart/2005/8/layout/vList3"/>
    <dgm:cxn modelId="{1185DBA7-AC64-4838-AFCD-6969E9B139FD}" srcId="{80EED7AB-DCD7-401D-92A1-3BDA84CE9462}" destId="{59AA8D44-3F90-4CA9-AE5D-8A715FB7B858}" srcOrd="1" destOrd="0" parTransId="{DE3F037E-BB51-482F-A557-76DFCFEE61C7}" sibTransId="{170C2AD1-07B7-4E99-B150-2F51C262E70A}"/>
    <dgm:cxn modelId="{F3AACDB4-8A44-4ECA-A789-D675F65CD03B}" type="presParOf" srcId="{05279E4B-DA37-4211-9E36-3803444FE573}" destId="{06C0AD2C-D177-459C-88CB-04E9840E900D}" srcOrd="0" destOrd="0" presId="urn:microsoft.com/office/officeart/2005/8/layout/vList3"/>
    <dgm:cxn modelId="{524F2EE2-76C0-4941-BE61-BE4C5A6BCAC4}" type="presParOf" srcId="{06C0AD2C-D177-459C-88CB-04E9840E900D}" destId="{6E81CC4B-F04B-4406-A9CE-8CAAAD225DD8}" srcOrd="0" destOrd="0" presId="urn:microsoft.com/office/officeart/2005/8/layout/vList3"/>
    <dgm:cxn modelId="{A5065889-7F08-4786-BEF9-50F49F253812}" type="presParOf" srcId="{06C0AD2C-D177-459C-88CB-04E9840E900D}" destId="{2F1A47DE-ECB6-4B1F-8D25-704930C308BE}" srcOrd="1" destOrd="0" presId="urn:microsoft.com/office/officeart/2005/8/layout/vList3"/>
    <dgm:cxn modelId="{799009B3-F5A0-4B5C-BECD-A1D8BC62302C}" type="presParOf" srcId="{05279E4B-DA37-4211-9E36-3803444FE573}" destId="{0707BAE2-CD20-47FA-9355-69387F01A695}" srcOrd="1" destOrd="0" presId="urn:microsoft.com/office/officeart/2005/8/layout/vList3"/>
    <dgm:cxn modelId="{D4788FD8-AE1C-462A-AD6A-9EEE7E9E3538}" type="presParOf" srcId="{05279E4B-DA37-4211-9E36-3803444FE573}" destId="{A4400BF6-F625-4503-A130-FDEBF47A356D}" srcOrd="2" destOrd="0" presId="urn:microsoft.com/office/officeart/2005/8/layout/vList3"/>
    <dgm:cxn modelId="{0D3EFDB5-612F-4172-813D-03B16E80DBC7}" type="presParOf" srcId="{A4400BF6-F625-4503-A130-FDEBF47A356D}" destId="{C992065B-A80B-48BC-834A-8985698970C3}" srcOrd="0" destOrd="0" presId="urn:microsoft.com/office/officeart/2005/8/layout/vList3"/>
    <dgm:cxn modelId="{46629A0D-9E2A-404D-9D2C-8BE7D11BABE5}" type="presParOf" srcId="{A4400BF6-F625-4503-A130-FDEBF47A356D}" destId="{3BD71ED2-5B4F-4EBE-8E9B-0B83CEA85AC3}" srcOrd="1" destOrd="0" presId="urn:microsoft.com/office/officeart/2005/8/layout/vList3"/>
    <dgm:cxn modelId="{C8ADC381-6EDE-41A1-AD2C-0B32A3AAAD00}" type="presParOf" srcId="{05279E4B-DA37-4211-9E36-3803444FE573}" destId="{79FEF81D-3866-4451-A495-37F311974EA9}" srcOrd="3" destOrd="0" presId="urn:microsoft.com/office/officeart/2005/8/layout/vList3"/>
    <dgm:cxn modelId="{4522D0B2-17B0-439B-9F3F-BF48C5F333D4}" type="presParOf" srcId="{05279E4B-DA37-4211-9E36-3803444FE573}" destId="{EED74BDC-6044-431E-8341-BB51098DB922}" srcOrd="4" destOrd="0" presId="urn:microsoft.com/office/officeart/2005/8/layout/vList3"/>
    <dgm:cxn modelId="{2C7BAA62-89B3-4C52-85E5-F79FB97FDD8D}" type="presParOf" srcId="{EED74BDC-6044-431E-8341-BB51098DB922}" destId="{BF200118-621A-4F71-B5BF-64839FF99B55}" srcOrd="0" destOrd="0" presId="urn:microsoft.com/office/officeart/2005/8/layout/vList3"/>
    <dgm:cxn modelId="{2A8E2489-56F5-4759-939A-43F89DA6676C}" type="presParOf" srcId="{EED74BDC-6044-431E-8341-BB51098DB922}" destId="{74A5ADB1-203A-406D-8C86-F6C6B2FDC3EC}"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smtClean="0"/>
            <a:t>Productos más limpios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1CFE58AB-D62B-40AA-82BE-8331465F947C}" type="presOf" srcId="{9ADD2046-B870-45CF-BCFE-BA4EAFB6CEFC}" destId="{951A3701-05CE-452A-9957-42CF8F4C103C}" srcOrd="0" destOrd="0" presId="urn:microsoft.com/office/officeart/2005/8/layout/cycle2"/>
    <dgm:cxn modelId="{9A9D8DA9-E11B-4B35-9AEE-FFC1A322B86F}"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B48ABBA7-1F56-47B1-89FF-CF31F8A0380F}"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00.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Disposición de residuos: </a:t>
          </a:r>
          <a:r>
            <a:rPr lang="es-EC" dirty="0" smtClean="0"/>
            <a:t>Referente al destino final que tienen los residuos y desechos generalmente luego de un proceso de tratamiento o sin tratamiento previo.</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9091" custScaleY="26516" custLinFactNeighborX="0" custLinFactNeighborY="-11364">
        <dgm:presLayoutVars>
          <dgm:bulletEnabled val="1"/>
        </dgm:presLayoutVars>
      </dgm:prSet>
      <dgm:spPr/>
      <dgm:t>
        <a:bodyPr/>
        <a:lstStyle/>
        <a:p>
          <a:endParaRPr lang="es-ES"/>
        </a:p>
      </dgm:t>
    </dgm:pt>
  </dgm:ptLst>
  <dgm:cxnLst>
    <dgm:cxn modelId="{B6AB2452-A776-4B59-B5A2-F0FB8233E29D}"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D0705BEF-6DE7-48BB-85DB-579A0C7BC6DE}" type="presOf" srcId="{BE0F52E0-1719-4CD4-92A1-670F828A3CD7}" destId="{45982240-1EBE-46D2-96BC-9C4FD85C3166}" srcOrd="0" destOrd="0" presId="urn:microsoft.com/office/officeart/2005/8/layout/default"/>
    <dgm:cxn modelId="{E4BE1819-29FE-41B8-88AC-98F1531CE44D}"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01.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D31A23A8-9E7A-4B10-B225-334D5F53FBF0}" type="presOf" srcId="{7E7C9AD2-654A-4D14-B669-7E61EF5F8A0F}" destId="{3B55D0B4-65F7-470F-AAF8-F60D27CE741D}" srcOrd="0" destOrd="0" presId="urn:microsoft.com/office/officeart/2005/8/layout/default"/>
    <dgm:cxn modelId="{6E04B7DC-6E6B-4521-911E-91D292D9EE09}" type="presOf" srcId="{485B87C8-0FD3-41D1-8F0B-254DE0C1DBA9}" destId="{C34CD4B2-FD43-4DA7-8D8E-C7AE448579FE}" srcOrd="0" destOrd="0" presId="urn:microsoft.com/office/officeart/2005/8/layout/default"/>
    <dgm:cxn modelId="{5DD0D588-7302-4838-8333-A4DA5623510B}"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202.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Toneladas/año</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1" custScaleX="20780" custScaleY="11347" custLinFactNeighborX="10065" custLinFactNeighborY="15143">
        <dgm:presLayoutVars>
          <dgm:bulletEnabled val="1"/>
        </dgm:presLayoutVars>
      </dgm:prSet>
      <dgm:spPr/>
      <dgm:t>
        <a:bodyPr/>
        <a:lstStyle/>
        <a:p>
          <a:endParaRPr lang="es-ES"/>
        </a:p>
      </dgm:t>
    </dgm:pt>
  </dgm:ptLst>
  <dgm:cxnLst>
    <dgm:cxn modelId="{E4912139-AA9B-432A-9BB9-1901A155D90E}" type="presOf" srcId="{74071A24-F796-4AD4-A515-24A27D17C3B4}" destId="{22642FE3-FEA3-42ED-AA0C-0F578EE09F90}"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8C85338E-F722-4AC5-BB8F-ED4A1785302A}" type="presOf" srcId="{1E3CD250-A60B-461C-ABDB-1046052BCBBC}" destId="{06A402D2-EF24-4B34-8FFB-D6EC344B3A1D}" srcOrd="0" destOrd="0" presId="urn:microsoft.com/office/officeart/2005/8/layout/default"/>
    <dgm:cxn modelId="{0B80AF0A-090A-42A9-92F6-25BA12BE2176}" type="presParOf" srcId="{22642FE3-FEA3-42ED-AA0C-0F578EE09F90}" destId="{06A402D2-EF24-4B34-8FFB-D6EC344B3A1D}"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203.xml><?xml version="1.0" encoding="utf-8"?>
<dgm:dataModel xmlns:dgm="http://schemas.openxmlformats.org/drawingml/2006/diagram" xmlns:a="http://schemas.openxmlformats.org/drawingml/2006/main">
  <dgm:ptLst>
    <dgm:pt modelId="{C518A8F3-51D5-4097-AB4A-EF5B18101D55}"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s-ES"/>
        </a:p>
      </dgm:t>
    </dgm:pt>
    <dgm:pt modelId="{B82F4E7C-7C07-42FC-A1E0-FABCE1CA366A}">
      <dgm:prSet phldrT="[Texto]" custT="1"/>
      <dgm:spPr/>
      <dgm:t>
        <a:bodyPr/>
        <a:lstStyle/>
        <a:p>
          <a:r>
            <a:rPr lang="es-ES" sz="2800" dirty="0" smtClean="0"/>
            <a:t>Capítulo IV.   Recurso Agua</a:t>
          </a:r>
          <a:endParaRPr lang="es-ES" sz="2800" dirty="0"/>
        </a:p>
      </dgm:t>
    </dgm:pt>
    <dgm:pt modelId="{13617965-3DB8-400E-869E-792530C591F8}" type="parTrans" cxnId="{BBBC3151-DA68-4F08-A050-B73EE40E55F0}">
      <dgm:prSet/>
      <dgm:spPr/>
      <dgm:t>
        <a:bodyPr/>
        <a:lstStyle/>
        <a:p>
          <a:endParaRPr lang="es-ES" sz="2000"/>
        </a:p>
      </dgm:t>
    </dgm:pt>
    <dgm:pt modelId="{9496D5BC-60A5-44F9-BB99-3B399C516E59}" type="sibTrans" cxnId="{BBBC3151-DA68-4F08-A050-B73EE40E55F0}">
      <dgm:prSet/>
      <dgm:spPr/>
      <dgm:t>
        <a:bodyPr/>
        <a:lstStyle/>
        <a:p>
          <a:endParaRPr lang="es-ES" sz="2000"/>
        </a:p>
      </dgm:t>
    </dgm:pt>
    <dgm:pt modelId="{6DDCCAC7-DC29-42D4-8B7D-717624799EE7}">
      <dgm:prSet phldrT="[Texto]" custT="1"/>
      <dgm:spPr/>
      <dgm:t>
        <a:bodyPr/>
        <a:lstStyle/>
        <a:p>
          <a:r>
            <a:rPr lang="es-ES" sz="2400" dirty="0" smtClean="0"/>
            <a:t>Agua Potable</a:t>
          </a:r>
          <a:endParaRPr lang="es-ES" sz="2400" dirty="0"/>
        </a:p>
      </dgm:t>
    </dgm:pt>
    <dgm:pt modelId="{14DB7F1A-F40C-4B81-B0C4-33CF1DC844D0}" type="parTrans" cxnId="{34E953B4-9EB5-472F-B810-E4FC57C1EFEA}">
      <dgm:prSet/>
      <dgm:spPr/>
      <dgm:t>
        <a:bodyPr/>
        <a:lstStyle/>
        <a:p>
          <a:endParaRPr lang="es-ES"/>
        </a:p>
      </dgm:t>
    </dgm:pt>
    <dgm:pt modelId="{E64644AC-4EA2-49C3-B680-94421E8068FE}" type="sibTrans" cxnId="{34E953B4-9EB5-472F-B810-E4FC57C1EFEA}">
      <dgm:prSet/>
      <dgm:spPr/>
      <dgm:t>
        <a:bodyPr/>
        <a:lstStyle/>
        <a:p>
          <a:endParaRPr lang="es-ES"/>
        </a:p>
      </dgm:t>
    </dgm:pt>
    <dgm:pt modelId="{83B10393-072C-45D4-A612-FDBF67D0E048}">
      <dgm:prSet phldrT="[Texto]" custT="1"/>
      <dgm:spPr/>
      <dgm:t>
        <a:bodyPr/>
        <a:lstStyle/>
        <a:p>
          <a:r>
            <a:rPr lang="es-ES" sz="2400" dirty="0" smtClean="0"/>
            <a:t>Agua Residual</a:t>
          </a:r>
          <a:endParaRPr lang="es-ES" sz="2400" dirty="0"/>
        </a:p>
      </dgm:t>
    </dgm:pt>
    <dgm:pt modelId="{E6162FCF-B696-4FE2-9B7F-74BA0E8A66F7}" type="parTrans" cxnId="{06A13AE2-7F6A-4505-88AF-254D7CFC304C}">
      <dgm:prSet/>
      <dgm:spPr/>
      <dgm:t>
        <a:bodyPr/>
        <a:lstStyle/>
        <a:p>
          <a:endParaRPr lang="es-ES"/>
        </a:p>
      </dgm:t>
    </dgm:pt>
    <dgm:pt modelId="{857AF4D9-868A-4A08-BA95-4A151B705AAE}" type="sibTrans" cxnId="{06A13AE2-7F6A-4505-88AF-254D7CFC304C}">
      <dgm:prSet/>
      <dgm:spPr/>
      <dgm:t>
        <a:bodyPr/>
        <a:lstStyle/>
        <a:p>
          <a:endParaRPr lang="es-ES"/>
        </a:p>
      </dgm:t>
    </dgm:pt>
    <dgm:pt modelId="{3C59E827-4967-41F8-946E-2EF85E433617}" type="pres">
      <dgm:prSet presAssocID="{C518A8F3-51D5-4097-AB4A-EF5B18101D55}" presName="linear" presStyleCnt="0">
        <dgm:presLayoutVars>
          <dgm:dir/>
          <dgm:animLvl val="lvl"/>
          <dgm:resizeHandles val="exact"/>
        </dgm:presLayoutVars>
      </dgm:prSet>
      <dgm:spPr/>
      <dgm:t>
        <a:bodyPr/>
        <a:lstStyle/>
        <a:p>
          <a:endParaRPr lang="es-ES"/>
        </a:p>
      </dgm:t>
    </dgm:pt>
    <dgm:pt modelId="{FD4DA0C4-C8A5-44C3-8BD9-F8E79146F05C}" type="pres">
      <dgm:prSet presAssocID="{B82F4E7C-7C07-42FC-A1E0-FABCE1CA366A}" presName="parentLin" presStyleCnt="0"/>
      <dgm:spPr/>
    </dgm:pt>
    <dgm:pt modelId="{4225C725-B1F9-428B-9972-89615D4229D9}" type="pres">
      <dgm:prSet presAssocID="{B82F4E7C-7C07-42FC-A1E0-FABCE1CA366A}" presName="parentLeftMargin" presStyleLbl="node1" presStyleIdx="0" presStyleCnt="1"/>
      <dgm:spPr/>
      <dgm:t>
        <a:bodyPr/>
        <a:lstStyle/>
        <a:p>
          <a:endParaRPr lang="es-ES"/>
        </a:p>
      </dgm:t>
    </dgm:pt>
    <dgm:pt modelId="{50A41D44-1F9C-4C3B-8E28-2A2EBCB1052F}" type="pres">
      <dgm:prSet presAssocID="{B82F4E7C-7C07-42FC-A1E0-FABCE1CA366A}" presName="parentText" presStyleLbl="node1" presStyleIdx="0" presStyleCnt="1" custScaleX="108569" custScaleY="54679">
        <dgm:presLayoutVars>
          <dgm:chMax val="0"/>
          <dgm:bulletEnabled val="1"/>
        </dgm:presLayoutVars>
      </dgm:prSet>
      <dgm:spPr/>
      <dgm:t>
        <a:bodyPr/>
        <a:lstStyle/>
        <a:p>
          <a:endParaRPr lang="es-ES"/>
        </a:p>
      </dgm:t>
    </dgm:pt>
    <dgm:pt modelId="{32C69B6B-84FF-4C7F-A890-F5A43D20E052}" type="pres">
      <dgm:prSet presAssocID="{B82F4E7C-7C07-42FC-A1E0-FABCE1CA366A}" presName="negativeSpace" presStyleCnt="0"/>
      <dgm:spPr/>
    </dgm:pt>
    <dgm:pt modelId="{6F8FB90D-9F19-40FD-AADF-D370072200E3}" type="pres">
      <dgm:prSet presAssocID="{B82F4E7C-7C07-42FC-A1E0-FABCE1CA366A}" presName="childText" presStyleLbl="conFgAcc1" presStyleIdx="0" presStyleCnt="1" custScaleY="78688" custLinFactNeighborY="29268">
        <dgm:presLayoutVars>
          <dgm:bulletEnabled val="1"/>
        </dgm:presLayoutVars>
      </dgm:prSet>
      <dgm:spPr/>
      <dgm:t>
        <a:bodyPr/>
        <a:lstStyle/>
        <a:p>
          <a:endParaRPr lang="es-ES"/>
        </a:p>
      </dgm:t>
    </dgm:pt>
  </dgm:ptLst>
  <dgm:cxnLst>
    <dgm:cxn modelId="{BBBC3151-DA68-4F08-A050-B73EE40E55F0}" srcId="{C518A8F3-51D5-4097-AB4A-EF5B18101D55}" destId="{B82F4E7C-7C07-42FC-A1E0-FABCE1CA366A}" srcOrd="0" destOrd="0" parTransId="{13617965-3DB8-400E-869E-792530C591F8}" sibTransId="{9496D5BC-60A5-44F9-BB99-3B399C516E59}"/>
    <dgm:cxn modelId="{17A6DC65-5731-4EF7-B4E7-2078557F1420}" type="presOf" srcId="{83B10393-072C-45D4-A612-FDBF67D0E048}" destId="{6F8FB90D-9F19-40FD-AADF-D370072200E3}" srcOrd="0" destOrd="1" presId="urn:microsoft.com/office/officeart/2005/8/layout/list1"/>
    <dgm:cxn modelId="{06A13AE2-7F6A-4505-88AF-254D7CFC304C}" srcId="{B82F4E7C-7C07-42FC-A1E0-FABCE1CA366A}" destId="{83B10393-072C-45D4-A612-FDBF67D0E048}" srcOrd="1" destOrd="0" parTransId="{E6162FCF-B696-4FE2-9B7F-74BA0E8A66F7}" sibTransId="{857AF4D9-868A-4A08-BA95-4A151B705AAE}"/>
    <dgm:cxn modelId="{4E81EF39-A52B-4FA0-B3A7-BECDB009682F}" type="presOf" srcId="{6DDCCAC7-DC29-42D4-8B7D-717624799EE7}" destId="{6F8FB90D-9F19-40FD-AADF-D370072200E3}" srcOrd="0" destOrd="0" presId="urn:microsoft.com/office/officeart/2005/8/layout/list1"/>
    <dgm:cxn modelId="{C886A6FC-C8A5-488C-89EA-E37CA268EB83}" type="presOf" srcId="{B82F4E7C-7C07-42FC-A1E0-FABCE1CA366A}" destId="{50A41D44-1F9C-4C3B-8E28-2A2EBCB1052F}" srcOrd="1" destOrd="0" presId="urn:microsoft.com/office/officeart/2005/8/layout/list1"/>
    <dgm:cxn modelId="{34E953B4-9EB5-472F-B810-E4FC57C1EFEA}" srcId="{B82F4E7C-7C07-42FC-A1E0-FABCE1CA366A}" destId="{6DDCCAC7-DC29-42D4-8B7D-717624799EE7}" srcOrd="0" destOrd="0" parTransId="{14DB7F1A-F40C-4B81-B0C4-33CF1DC844D0}" sibTransId="{E64644AC-4EA2-49C3-B680-94421E8068FE}"/>
    <dgm:cxn modelId="{3380EC31-170E-4FE1-883C-29EA9DD2547D}" type="presOf" srcId="{C518A8F3-51D5-4097-AB4A-EF5B18101D55}" destId="{3C59E827-4967-41F8-946E-2EF85E433617}" srcOrd="0" destOrd="0" presId="urn:microsoft.com/office/officeart/2005/8/layout/list1"/>
    <dgm:cxn modelId="{F528B181-6831-4286-AB20-2BEB29A182DC}" type="presOf" srcId="{B82F4E7C-7C07-42FC-A1E0-FABCE1CA366A}" destId="{4225C725-B1F9-428B-9972-89615D4229D9}" srcOrd="0" destOrd="0" presId="urn:microsoft.com/office/officeart/2005/8/layout/list1"/>
    <dgm:cxn modelId="{6614FB00-4257-456F-A25E-B2CF2F52C133}" type="presParOf" srcId="{3C59E827-4967-41F8-946E-2EF85E433617}" destId="{FD4DA0C4-C8A5-44C3-8BD9-F8E79146F05C}" srcOrd="0" destOrd="0" presId="urn:microsoft.com/office/officeart/2005/8/layout/list1"/>
    <dgm:cxn modelId="{AA2D6B05-0D7B-40AB-8DFF-70DD643A9DFE}" type="presParOf" srcId="{FD4DA0C4-C8A5-44C3-8BD9-F8E79146F05C}" destId="{4225C725-B1F9-428B-9972-89615D4229D9}" srcOrd="0" destOrd="0" presId="urn:microsoft.com/office/officeart/2005/8/layout/list1"/>
    <dgm:cxn modelId="{0A6E3BBB-C5FB-4546-B341-1C7FE7C56856}" type="presParOf" srcId="{FD4DA0C4-C8A5-44C3-8BD9-F8E79146F05C}" destId="{50A41D44-1F9C-4C3B-8E28-2A2EBCB1052F}" srcOrd="1" destOrd="0" presId="urn:microsoft.com/office/officeart/2005/8/layout/list1"/>
    <dgm:cxn modelId="{C1DF62D7-55B3-40E3-8F09-7E7C83B054A9}" type="presParOf" srcId="{3C59E827-4967-41F8-946E-2EF85E433617}" destId="{32C69B6B-84FF-4C7F-A890-F5A43D20E052}" srcOrd="1" destOrd="0" presId="urn:microsoft.com/office/officeart/2005/8/layout/list1"/>
    <dgm:cxn modelId="{12BC6B35-E115-48DE-AB19-C1ADD597E7E4}" type="presParOf" srcId="{3C59E827-4967-41F8-946E-2EF85E433617}" destId="{6F8FB90D-9F19-40FD-AADF-D370072200E3}"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4.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dgm:spPr/>
      <dgm:t>
        <a:bodyPr/>
        <a:lstStyle/>
        <a:p>
          <a:r>
            <a:rPr lang="es-ES" dirty="0" smtClean="0"/>
            <a:t>4.1- ¿En su jurisdicción se realizó tratamiento del agua residual en el 2010?</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3A43459B-CF23-4E20-A1DB-127E9D7BC42C}" type="presOf" srcId="{2BD838C5-E4E5-439F-A6B0-70FEA28DAFB3}" destId="{1631217C-5ED5-4B1C-B392-8E656108BBE5}" srcOrd="0" destOrd="0" presId="urn:microsoft.com/office/officeart/2005/8/layout/hierarchy3"/>
    <dgm:cxn modelId="{EA0007C8-D92B-46D4-B759-916A51CEAADF}" type="presOf" srcId="{F1001774-7122-43E9-91B4-76CCED556E4B}" destId="{443909B6-1F14-46E3-A29B-435E7460F91A}" srcOrd="0" destOrd="0" presId="urn:microsoft.com/office/officeart/2005/8/layout/hierarchy3"/>
    <dgm:cxn modelId="{F2981BC0-00A5-4D29-97D3-5D827CB5CF25}" type="presOf" srcId="{BF1C05F6-258D-44F9-8A13-C6ACEB2C2BCE}" destId="{DCC80758-A73F-4461-9ECC-B52AC989B655}" srcOrd="0" destOrd="0" presId="urn:microsoft.com/office/officeart/2005/8/layout/hierarchy3"/>
    <dgm:cxn modelId="{D5C1258D-1111-4989-8472-197BAE1D52D8}" type="presOf" srcId="{302FFF11-C216-476F-9157-8E5F5C99D286}" destId="{F8CF0A32-929D-4587-BED3-B5A1AC9BBA2C}" srcOrd="0" destOrd="0" presId="urn:microsoft.com/office/officeart/2005/8/layout/hierarchy3"/>
    <dgm:cxn modelId="{19B26C0D-62D1-4451-BA85-48F15A789A3A}" type="presOf" srcId="{BF1DA995-C58A-4BA6-9389-F42F24EF667C}" destId="{77B7E4D0-5C1D-4B00-878E-0E7D7EC6BC58}" srcOrd="1" destOrd="0" presId="urn:microsoft.com/office/officeart/2005/8/layout/hierarchy3"/>
    <dgm:cxn modelId="{8D101FE6-0975-4F44-971F-6EB8DE62DC09}" type="presOf" srcId="{BF1DA995-C58A-4BA6-9389-F42F24EF667C}" destId="{737B95EF-39C2-4908-931F-6986C0EAA56E}"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6528BAF0-9512-41AB-B400-F48F0E612560}" type="presOf" srcId="{5B02C08D-827A-4202-837B-7DDD255A159E}" destId="{6D2D3E7A-FD53-4D05-BD5F-E9FF649459D0}"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2E63A7F9-F0FD-42F1-BE3B-1C769B066E8C}" type="presParOf" srcId="{6D2D3E7A-FD53-4D05-BD5F-E9FF649459D0}" destId="{01D29541-9539-4282-93E4-312A805EB4ED}" srcOrd="0" destOrd="0" presId="urn:microsoft.com/office/officeart/2005/8/layout/hierarchy3"/>
    <dgm:cxn modelId="{92915300-229B-4771-B4DD-E239C14037AA}" type="presParOf" srcId="{01D29541-9539-4282-93E4-312A805EB4ED}" destId="{2B913D81-BE68-41A7-B33B-E12EEE566D09}" srcOrd="0" destOrd="0" presId="urn:microsoft.com/office/officeart/2005/8/layout/hierarchy3"/>
    <dgm:cxn modelId="{2EE1D220-4EB6-4CA7-9870-11BDEE270FD7}" type="presParOf" srcId="{2B913D81-BE68-41A7-B33B-E12EEE566D09}" destId="{737B95EF-39C2-4908-931F-6986C0EAA56E}" srcOrd="0" destOrd="0" presId="urn:microsoft.com/office/officeart/2005/8/layout/hierarchy3"/>
    <dgm:cxn modelId="{04E19E2A-6C5E-494C-81FF-6AEEBF642209}" type="presParOf" srcId="{2B913D81-BE68-41A7-B33B-E12EEE566D09}" destId="{77B7E4D0-5C1D-4B00-878E-0E7D7EC6BC58}" srcOrd="1" destOrd="0" presId="urn:microsoft.com/office/officeart/2005/8/layout/hierarchy3"/>
    <dgm:cxn modelId="{E5882CA8-2504-4C4D-992D-C62A079B2966}" type="presParOf" srcId="{01D29541-9539-4282-93E4-312A805EB4ED}" destId="{DB42885D-EA3A-45A2-B742-60A77B72BE9B}" srcOrd="1" destOrd="0" presId="urn:microsoft.com/office/officeart/2005/8/layout/hierarchy3"/>
    <dgm:cxn modelId="{E0A37B69-7F36-42BD-A892-CF419E05C4BB}" type="presParOf" srcId="{DB42885D-EA3A-45A2-B742-60A77B72BE9B}" destId="{F8CF0A32-929D-4587-BED3-B5A1AC9BBA2C}" srcOrd="0" destOrd="0" presId="urn:microsoft.com/office/officeart/2005/8/layout/hierarchy3"/>
    <dgm:cxn modelId="{E9C1B082-7814-4E15-AF0E-D77833E7B860}" type="presParOf" srcId="{DB42885D-EA3A-45A2-B742-60A77B72BE9B}" destId="{DCC80758-A73F-4461-9ECC-B52AC989B655}" srcOrd="1" destOrd="0" presId="urn:microsoft.com/office/officeart/2005/8/layout/hierarchy3"/>
    <dgm:cxn modelId="{E2DF1180-24E5-48DA-86C5-75E363713855}" type="presParOf" srcId="{DB42885D-EA3A-45A2-B742-60A77B72BE9B}" destId="{443909B6-1F14-46E3-A29B-435E7460F91A}" srcOrd="2" destOrd="0" presId="urn:microsoft.com/office/officeart/2005/8/layout/hierarchy3"/>
    <dgm:cxn modelId="{04220D60-62A3-4E4D-948B-F0B4373CFC0F}"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05.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51C140CA-BC3E-453E-A50E-B5B6BDE5C80C}">
      <dgm:prSet/>
      <dgm:spPr/>
      <dgm:t>
        <a:bodyPr/>
        <a:lstStyle/>
        <a:p>
          <a:r>
            <a:rPr lang="es-ES" dirty="0" smtClean="0"/>
            <a:t>Pase a la 4.2</a:t>
          </a:r>
          <a:endParaRPr lang="es-ES" dirty="0"/>
        </a:p>
      </dgm:t>
    </dgm:pt>
    <dgm:pt modelId="{BB21ABC3-B148-4020-8C28-463D2DC00F66}" type="parTrans" cxnId="{56B057B0-0304-4C9A-80EB-0BB3B1BBFCE8}">
      <dgm:prSet/>
      <dgm:spPr/>
      <dgm:t>
        <a:bodyPr/>
        <a:lstStyle/>
        <a:p>
          <a:endParaRPr lang="es-ES"/>
        </a:p>
      </dgm:t>
    </dgm:pt>
    <dgm:pt modelId="{700A1EEF-02B7-4BF8-9F3E-127D576F3C9E}" type="sibTrans" cxnId="{56B057B0-0304-4C9A-80EB-0BB3B1BBFCE8}">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AE284AC5-575F-4508-83F1-BFA930710B1B}" type="presOf" srcId="{51C140CA-BC3E-453E-A50E-B5B6BDE5C80C}" destId="{3DA51711-1E74-4B4C-9B4F-35B7FC960450}" srcOrd="1" destOrd="0" presId="urn:microsoft.com/office/officeart/2005/8/layout/hProcess6"/>
    <dgm:cxn modelId="{2AA4C82A-785A-46DC-BEB6-328B1111CE2E}" type="presOf" srcId="{51C140CA-BC3E-453E-A50E-B5B6BDE5C80C}" destId="{32CDD81E-8F95-4FAE-8809-9DCA4E89540C}" srcOrd="0" destOrd="0" presId="urn:microsoft.com/office/officeart/2005/8/layout/hProcess6"/>
    <dgm:cxn modelId="{824616B1-4AF6-4ADE-9596-9A24F59D272F}" type="presOf" srcId="{808ABD10-F9CD-4FE2-82B6-88F29088343E}" destId="{AA45214C-D59F-409E-878F-D68C26362DDB}" srcOrd="0" destOrd="0" presId="urn:microsoft.com/office/officeart/2005/8/layout/hProcess6"/>
    <dgm:cxn modelId="{339D5800-13C2-40DC-BE09-BE900763D1C1}" type="presOf" srcId="{0B3DBDB4-FF70-4060-A0AB-65703C1C2AF3}" destId="{8DC747D4-0D1A-4758-A136-A34F5DB3BCEB}" srcOrd="0" destOrd="0" presId="urn:microsoft.com/office/officeart/2005/8/layout/hProcess6"/>
    <dgm:cxn modelId="{56B057B0-0304-4C9A-80EB-0BB3B1BBFCE8}" srcId="{0B3DBDB4-FF70-4060-A0AB-65703C1C2AF3}" destId="{51C140CA-BC3E-453E-A50E-B5B6BDE5C80C}" srcOrd="0" destOrd="0" parTransId="{BB21ABC3-B148-4020-8C28-463D2DC00F66}" sibTransId="{700A1EEF-02B7-4BF8-9F3E-127D576F3C9E}"/>
    <dgm:cxn modelId="{8C09C276-DCE2-458D-9A9B-356DC8D56AF0}" type="presParOf" srcId="{AA45214C-D59F-409E-878F-D68C26362DDB}" destId="{16B66B71-8615-4F46-9B57-067FE7858F00}" srcOrd="0" destOrd="0" presId="urn:microsoft.com/office/officeart/2005/8/layout/hProcess6"/>
    <dgm:cxn modelId="{4AC87B48-CE8E-48B0-872B-C1569712F448}" type="presParOf" srcId="{16B66B71-8615-4F46-9B57-067FE7858F00}" destId="{A462CE50-2922-4713-8DB8-BABDA5414A9C}" srcOrd="0" destOrd="0" presId="urn:microsoft.com/office/officeart/2005/8/layout/hProcess6"/>
    <dgm:cxn modelId="{3B72D682-2476-482F-8708-7BF6F9FF301D}" type="presParOf" srcId="{16B66B71-8615-4F46-9B57-067FE7858F00}" destId="{32CDD81E-8F95-4FAE-8809-9DCA4E89540C}" srcOrd="1" destOrd="0" presId="urn:microsoft.com/office/officeart/2005/8/layout/hProcess6"/>
    <dgm:cxn modelId="{EA268441-7E7D-4CD8-B8AD-23CC5D2F1008}" type="presParOf" srcId="{16B66B71-8615-4F46-9B57-067FE7858F00}" destId="{3DA51711-1E74-4B4C-9B4F-35B7FC960450}" srcOrd="2" destOrd="0" presId="urn:microsoft.com/office/officeart/2005/8/layout/hProcess6"/>
    <dgm:cxn modelId="{AB1B63A8-CB66-4D16-BB5F-1D50EF87002B}"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06.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4.4</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DA9CC599-A4A6-45AE-BFEF-237A794961A6}" type="presOf" srcId="{0DF285F4-7ACB-4462-8B41-11A5ACD3F86F}" destId="{32CDD81E-8F95-4FAE-8809-9DCA4E89540C}" srcOrd="0" destOrd="0" presId="urn:microsoft.com/office/officeart/2005/8/layout/hProcess6"/>
    <dgm:cxn modelId="{1E85B95B-48F9-4CB9-AC74-DCBBB99DF343}"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150C0797-F86C-4671-8D80-412D33B00C20}" type="presOf" srcId="{808ABD10-F9CD-4FE2-82B6-88F29088343E}" destId="{AA45214C-D59F-409E-878F-D68C26362DDB}" srcOrd="0" destOrd="0" presId="urn:microsoft.com/office/officeart/2005/8/layout/hProcess6"/>
    <dgm:cxn modelId="{E73EA166-E783-4D3B-87F2-DD15EFD584BA}" type="presOf" srcId="{0B3DBDB4-FF70-4060-A0AB-65703C1C2AF3}" destId="{8DC747D4-0D1A-4758-A136-A34F5DB3BCEB}" srcOrd="0" destOrd="0" presId="urn:microsoft.com/office/officeart/2005/8/layout/hProcess6"/>
    <dgm:cxn modelId="{A1C36299-F020-4BEC-A899-A89924FFBC4B}" type="presParOf" srcId="{AA45214C-D59F-409E-878F-D68C26362DDB}" destId="{16B66B71-8615-4F46-9B57-067FE7858F00}" srcOrd="0" destOrd="0" presId="urn:microsoft.com/office/officeart/2005/8/layout/hProcess6"/>
    <dgm:cxn modelId="{2EC3742B-213A-4A52-BE5E-AC27602E0E0B}" type="presParOf" srcId="{16B66B71-8615-4F46-9B57-067FE7858F00}" destId="{A462CE50-2922-4713-8DB8-BABDA5414A9C}" srcOrd="0" destOrd="0" presId="urn:microsoft.com/office/officeart/2005/8/layout/hProcess6"/>
    <dgm:cxn modelId="{889DCF5C-464B-4318-A0EE-B8920136F03F}" type="presParOf" srcId="{16B66B71-8615-4F46-9B57-067FE7858F00}" destId="{32CDD81E-8F95-4FAE-8809-9DCA4E89540C}" srcOrd="1" destOrd="0" presId="urn:microsoft.com/office/officeart/2005/8/layout/hProcess6"/>
    <dgm:cxn modelId="{F5F676FF-6405-47C9-AD11-F3482D08A082}" type="presParOf" srcId="{16B66B71-8615-4F46-9B57-067FE7858F00}" destId="{3DA51711-1E74-4B4C-9B4F-35B7FC960450}" srcOrd="2" destOrd="0" presId="urn:microsoft.com/office/officeart/2005/8/layout/hProcess6"/>
    <dgm:cxn modelId="{1AEA28FF-D393-416F-99F6-DF628D308A44}"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07.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389E62F4-B946-403A-9D60-4ABBF68C3F9F}" type="presOf" srcId="{485B87C8-0FD3-41D1-8F0B-254DE0C1DBA9}" destId="{C34CD4B2-FD43-4DA7-8D8E-C7AE448579FE}" srcOrd="0" destOrd="0" presId="urn:microsoft.com/office/officeart/2005/8/layout/default"/>
    <dgm:cxn modelId="{1E10F31E-FD91-408A-BBBC-E1517C10CCCA}" type="presOf" srcId="{7E7C9AD2-654A-4D14-B669-7E61EF5F8A0F}" destId="{3B55D0B4-65F7-470F-AAF8-F60D27CE741D}"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9FC942A5-5B46-4CE9-9C44-FB2A1D6EB1A4}"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08.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solidFill>
                <a:schemeClr val="bg1"/>
              </a:solidFill>
            </a:rPr>
            <a:t>Tratamiento de agua residual: </a:t>
          </a:r>
          <a:r>
            <a:rPr lang="es-ES" dirty="0" smtClean="0"/>
            <a:t>proceso a que se someten las aguas residuales para que puedan cumplir las normas ambientales u otras normas de calidad.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3192" custScaleY="26596" custLinFactNeighborX="-26" custLinFactNeighborY="1788">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9D203D23-C356-47BB-82DE-BAF53713A199}" type="presOf" srcId="{BE0F52E0-1719-4CD4-92A1-670F828A3CD7}" destId="{45982240-1EBE-46D2-96BC-9C4FD85C3166}" srcOrd="0" destOrd="0" presId="urn:microsoft.com/office/officeart/2005/8/layout/default"/>
    <dgm:cxn modelId="{47C39401-03F1-4463-8C48-FC5F31096F41}" type="presOf" srcId="{74071A24-F796-4AD4-A515-24A27D17C3B4}" destId="{22642FE3-FEA3-42ED-AA0C-0F578EE09F90}" srcOrd="0" destOrd="0" presId="urn:microsoft.com/office/officeart/2005/8/layout/default"/>
    <dgm:cxn modelId="{4DCDFFD1-6F19-4002-8B28-CD0A94D971A1}"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09.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Una sola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37395B3B-6067-458A-8FAF-114F443E893F}" type="presOf" srcId="{5CABE8D2-6F81-457A-86E7-9E6A60FB17EE}" destId="{E482CBDD-0F54-4976-844F-5A9468BAC9ED}" srcOrd="0" destOrd="0" presId="urn:microsoft.com/office/officeart/2005/8/layout/default"/>
    <dgm:cxn modelId="{06B9802F-A408-4085-8DB5-25E0D66D0C97}" type="presOf" srcId="{CA542B77-1252-4F72-BD4D-5614E7A9DFB7}" destId="{FCA3C225-83D5-404A-ACA7-2C6639494E05}" srcOrd="0" destOrd="0" presId="urn:microsoft.com/office/officeart/2005/8/layout/default"/>
    <dgm:cxn modelId="{89910E8E-5197-4E77-9B72-C2B0EB635408}"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s-ES"/>
        </a:p>
      </dgm:t>
    </dgm:pt>
    <dgm:pt modelId="{9ADD2046-B870-45CF-BCFE-BA4EAFB6CEFC}">
      <dgm:prSet phldrT="[Texto]"/>
      <dgm:spPr/>
      <dgm:t>
        <a:bodyPr/>
        <a:lstStyle/>
        <a:p>
          <a:r>
            <a:rPr lang="es-ES" dirty="0" smtClean="0"/>
            <a:t>Tratamiento de aguas residuales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custRadScaleRad="95288" custRadScaleInc="1">
        <dgm:presLayoutVars>
          <dgm:bulletEnabled val="1"/>
        </dgm:presLayoutVars>
      </dgm:prSet>
      <dgm:spPr/>
      <dgm:t>
        <a:bodyPr/>
        <a:lstStyle/>
        <a:p>
          <a:endParaRPr lang="es-ES"/>
        </a:p>
      </dgm:t>
    </dgm:pt>
  </dgm:ptLst>
  <dgm:cxnLst>
    <dgm:cxn modelId="{509CF077-EC28-444B-B4D4-554DD3CDFF86}"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1146CAA0-6C88-4F1A-8FD4-8B2BE9341D4A}" type="presOf" srcId="{9ADD2046-B870-45CF-BCFE-BA4EAFB6CEFC}" destId="{951A3701-05CE-452A-9957-42CF8F4C103C}" srcOrd="0" destOrd="0" presId="urn:microsoft.com/office/officeart/2005/8/layout/cycle2"/>
    <dgm:cxn modelId="{B0350ED9-8906-46F9-8CE1-087C15F9DBA4}"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210.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D101AC7B-14A2-4427-A10D-6BB7E62C102C}" type="presOf" srcId="{485B87C8-0FD3-41D1-8F0B-254DE0C1DBA9}" destId="{C34CD4B2-FD43-4DA7-8D8E-C7AE448579FE}"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57D86916-2313-4072-B422-1863E861ABBC}" type="presOf" srcId="{7E7C9AD2-654A-4D14-B669-7E61EF5F8A0F}" destId="{3B55D0B4-65F7-470F-AAF8-F60D27CE741D}" srcOrd="0" destOrd="0" presId="urn:microsoft.com/office/officeart/2005/8/layout/default"/>
    <dgm:cxn modelId="{F48C12F6-3E24-4B9C-A7DC-41DAEC3DA9B6}"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211.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4.2- ¿En el 2010 su jurisdicción registró el volumen de agua residual tratado?</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587"/>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EB107217-0A66-4D24-AF16-878DD3B76B58}" type="presOf" srcId="{5B02C08D-827A-4202-837B-7DDD255A159E}" destId="{6D2D3E7A-FD53-4D05-BD5F-E9FF649459D0}" srcOrd="0" destOrd="0" presId="urn:microsoft.com/office/officeart/2005/8/layout/hierarchy3"/>
    <dgm:cxn modelId="{F01DC676-7661-44C7-BC25-14CED1577D49}" type="presOf" srcId="{BF1DA995-C58A-4BA6-9389-F42F24EF667C}" destId="{737B95EF-39C2-4908-931F-6986C0EAA56E}" srcOrd="0" destOrd="0" presId="urn:microsoft.com/office/officeart/2005/8/layout/hierarchy3"/>
    <dgm:cxn modelId="{F995B13B-211E-41B4-86AE-F337205F51F5}" type="presOf" srcId="{BF1DA995-C58A-4BA6-9389-F42F24EF667C}" destId="{77B7E4D0-5C1D-4B00-878E-0E7D7EC6BC58}" srcOrd="1" destOrd="0" presId="urn:microsoft.com/office/officeart/2005/8/layout/hierarchy3"/>
    <dgm:cxn modelId="{EA42878E-E3A2-4380-B3AD-8EF767D26F3B}" type="presOf" srcId="{F1001774-7122-43E9-91B4-76CCED556E4B}" destId="{443909B6-1F14-46E3-A29B-435E7460F91A}" srcOrd="0" destOrd="0" presId="urn:microsoft.com/office/officeart/2005/8/layout/hierarchy3"/>
    <dgm:cxn modelId="{3E76D4C9-C143-42BD-AA9C-65A13F59527C}" type="presOf" srcId="{BF1C05F6-258D-44F9-8A13-C6ACEB2C2BCE}" destId="{DCC80758-A73F-4461-9ECC-B52AC989B655}" srcOrd="0" destOrd="0" presId="urn:microsoft.com/office/officeart/2005/8/layout/hierarchy3"/>
    <dgm:cxn modelId="{899CFDE0-146D-4CB9-A345-9E6127D80249}" type="presOf" srcId="{302FFF11-C216-476F-9157-8E5F5C99D286}" destId="{F8CF0A32-929D-4587-BED3-B5A1AC9BBA2C}" srcOrd="0" destOrd="0" presId="urn:microsoft.com/office/officeart/2005/8/layout/hierarchy3"/>
    <dgm:cxn modelId="{4A950C2F-79F4-4680-B0E7-F80F49A9E5A3}" type="presOf" srcId="{2BD838C5-E4E5-439F-A6B0-70FEA28DAFB3}" destId="{1631217C-5ED5-4B1C-B392-8E656108BBE5}"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8C4B8D3E-7776-402B-9AF1-3069AA86D1D7}" type="presParOf" srcId="{6D2D3E7A-FD53-4D05-BD5F-E9FF649459D0}" destId="{01D29541-9539-4282-93E4-312A805EB4ED}" srcOrd="0" destOrd="0" presId="urn:microsoft.com/office/officeart/2005/8/layout/hierarchy3"/>
    <dgm:cxn modelId="{F7A046AD-173F-4FFB-8F0C-89900A88185A}" type="presParOf" srcId="{01D29541-9539-4282-93E4-312A805EB4ED}" destId="{2B913D81-BE68-41A7-B33B-E12EEE566D09}" srcOrd="0" destOrd="0" presId="urn:microsoft.com/office/officeart/2005/8/layout/hierarchy3"/>
    <dgm:cxn modelId="{AE12AC99-CDD9-49A9-8CA8-32D7C971AF7A}" type="presParOf" srcId="{2B913D81-BE68-41A7-B33B-E12EEE566D09}" destId="{737B95EF-39C2-4908-931F-6986C0EAA56E}" srcOrd="0" destOrd="0" presId="urn:microsoft.com/office/officeart/2005/8/layout/hierarchy3"/>
    <dgm:cxn modelId="{6EC7CF49-048C-4F43-AC18-B8CEFE9A8985}" type="presParOf" srcId="{2B913D81-BE68-41A7-B33B-E12EEE566D09}" destId="{77B7E4D0-5C1D-4B00-878E-0E7D7EC6BC58}" srcOrd="1" destOrd="0" presId="urn:microsoft.com/office/officeart/2005/8/layout/hierarchy3"/>
    <dgm:cxn modelId="{7BF3ED40-011C-45FE-AFDD-42F8D86B295D}" type="presParOf" srcId="{01D29541-9539-4282-93E4-312A805EB4ED}" destId="{DB42885D-EA3A-45A2-B742-60A77B72BE9B}" srcOrd="1" destOrd="0" presId="urn:microsoft.com/office/officeart/2005/8/layout/hierarchy3"/>
    <dgm:cxn modelId="{2B2F0564-6EBF-482B-BEED-8855233B5408}" type="presParOf" srcId="{DB42885D-EA3A-45A2-B742-60A77B72BE9B}" destId="{F8CF0A32-929D-4587-BED3-B5A1AC9BBA2C}" srcOrd="0" destOrd="0" presId="urn:microsoft.com/office/officeart/2005/8/layout/hierarchy3"/>
    <dgm:cxn modelId="{DD6879E3-AF86-464B-B981-6BD8F44718F2}" type="presParOf" srcId="{DB42885D-EA3A-45A2-B742-60A77B72BE9B}" destId="{DCC80758-A73F-4461-9ECC-B52AC989B655}" srcOrd="1" destOrd="0" presId="urn:microsoft.com/office/officeart/2005/8/layout/hierarchy3"/>
    <dgm:cxn modelId="{9D2EAFFB-67CE-4D43-88ED-6A7FE8928F62}" type="presParOf" srcId="{DB42885D-EA3A-45A2-B742-60A77B72BE9B}" destId="{443909B6-1F14-46E3-A29B-435E7460F91A}" srcOrd="2" destOrd="0" presId="urn:microsoft.com/office/officeart/2005/8/layout/hierarchy3"/>
    <dgm:cxn modelId="{E9354A29-C609-4E5D-A557-90FC03C253FB}"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12.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4.2.1.Especifique </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36507" custScaleY="52000" custLinFactNeighborX="-60994"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76077304-4D87-4855-A72A-BE417FDD2C17}" type="presOf" srcId="{0DF285F4-7ACB-4462-8B41-11A5ACD3F86F}" destId="{32CDD81E-8F95-4FAE-8809-9DCA4E89540C}" srcOrd="0" destOrd="0" presId="urn:microsoft.com/office/officeart/2005/8/layout/hProcess6"/>
    <dgm:cxn modelId="{C3A7C57E-54AA-4ACA-BE58-1A5DB275590E}" type="presOf" srcId="{808ABD10-F9CD-4FE2-82B6-88F29088343E}" destId="{AA45214C-D59F-409E-878F-D68C26362DDB}" srcOrd="0" destOrd="0" presId="urn:microsoft.com/office/officeart/2005/8/layout/hProcess6"/>
    <dgm:cxn modelId="{74558E54-A9EB-4F9E-AA13-A9A56E606746}" type="presOf" srcId="{0B3DBDB4-FF70-4060-A0AB-65703C1C2AF3}" destId="{8DC747D4-0D1A-4758-A136-A34F5DB3BCEB}" srcOrd="0" destOrd="0" presId="urn:microsoft.com/office/officeart/2005/8/layout/hProcess6"/>
    <dgm:cxn modelId="{0667CBB8-1363-4044-AA41-B689D8602F71}" type="presOf" srcId="{0DF285F4-7ACB-4462-8B41-11A5ACD3F86F}" destId="{3DA51711-1E74-4B4C-9B4F-35B7FC960450}" srcOrd="1" destOrd="0" presId="urn:microsoft.com/office/officeart/2005/8/layout/hProcess6"/>
    <dgm:cxn modelId="{28FCE085-1A59-4634-B598-BDBB3DAAE74E}" type="presParOf" srcId="{AA45214C-D59F-409E-878F-D68C26362DDB}" destId="{16B66B71-8615-4F46-9B57-067FE7858F00}" srcOrd="0" destOrd="0" presId="urn:microsoft.com/office/officeart/2005/8/layout/hProcess6"/>
    <dgm:cxn modelId="{934661DA-3984-4020-9470-63CCC69533C5}" type="presParOf" srcId="{16B66B71-8615-4F46-9B57-067FE7858F00}" destId="{A462CE50-2922-4713-8DB8-BABDA5414A9C}" srcOrd="0" destOrd="0" presId="urn:microsoft.com/office/officeart/2005/8/layout/hProcess6"/>
    <dgm:cxn modelId="{8B1873EA-0722-4C99-81FB-79636A37971A}" type="presParOf" srcId="{16B66B71-8615-4F46-9B57-067FE7858F00}" destId="{32CDD81E-8F95-4FAE-8809-9DCA4E89540C}" srcOrd="1" destOrd="0" presId="urn:microsoft.com/office/officeart/2005/8/layout/hProcess6"/>
    <dgm:cxn modelId="{8234AD9E-2B56-418A-8C23-643965130A42}" type="presParOf" srcId="{16B66B71-8615-4F46-9B57-067FE7858F00}" destId="{3DA51711-1E74-4B4C-9B4F-35B7FC960450}" srcOrd="2" destOrd="0" presId="urn:microsoft.com/office/officeart/2005/8/layout/hProcess6"/>
    <dgm:cxn modelId="{2B41B43D-2E2A-45D2-AF41-8692A2697006}"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1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4.3</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B2CBCBD5-D219-40F0-B426-8ACFAB236FAD}"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0FCD8BDA-362A-4E8A-A995-F210D2B9782B}" type="presOf" srcId="{808ABD10-F9CD-4FE2-82B6-88F29088343E}" destId="{AA45214C-D59F-409E-878F-D68C26362DDB}" srcOrd="0" destOrd="0" presId="urn:microsoft.com/office/officeart/2005/8/layout/hProcess6"/>
    <dgm:cxn modelId="{AB0BEAD1-FA29-4595-A3F3-C8E46265C9D8}" type="presOf" srcId="{0B3DBDB4-FF70-4060-A0AB-65703C1C2AF3}" destId="{8DC747D4-0D1A-4758-A136-A34F5DB3BCEB}" srcOrd="0" destOrd="0" presId="urn:microsoft.com/office/officeart/2005/8/layout/hProcess6"/>
    <dgm:cxn modelId="{F3BFE42F-7519-4D4F-AE79-7E4135626CC1}" type="presOf" srcId="{0DF285F4-7ACB-4462-8B41-11A5ACD3F86F}" destId="{32CDD81E-8F95-4FAE-8809-9DCA4E89540C}" srcOrd="0" destOrd="0" presId="urn:microsoft.com/office/officeart/2005/8/layout/hProcess6"/>
    <dgm:cxn modelId="{8AA320E9-F729-45E8-BEB1-EC38EE15F137}" type="presParOf" srcId="{AA45214C-D59F-409E-878F-D68C26362DDB}" destId="{16B66B71-8615-4F46-9B57-067FE7858F00}" srcOrd="0" destOrd="0" presId="urn:microsoft.com/office/officeart/2005/8/layout/hProcess6"/>
    <dgm:cxn modelId="{9B8A32C4-C778-424D-9A10-6A0C41893870}" type="presParOf" srcId="{16B66B71-8615-4F46-9B57-067FE7858F00}" destId="{A462CE50-2922-4713-8DB8-BABDA5414A9C}" srcOrd="0" destOrd="0" presId="urn:microsoft.com/office/officeart/2005/8/layout/hProcess6"/>
    <dgm:cxn modelId="{E7A16433-8C98-40B3-9AF3-18D66C8E4D66}" type="presParOf" srcId="{16B66B71-8615-4F46-9B57-067FE7858F00}" destId="{32CDD81E-8F95-4FAE-8809-9DCA4E89540C}" srcOrd="1" destOrd="0" presId="urn:microsoft.com/office/officeart/2005/8/layout/hProcess6"/>
    <dgm:cxn modelId="{2D82C351-4421-4C25-B542-D1E4B2132ABD}" type="presParOf" srcId="{16B66B71-8615-4F46-9B57-067FE7858F00}" destId="{3DA51711-1E74-4B4C-9B4F-35B7FC960450}" srcOrd="2" destOrd="0" presId="urn:microsoft.com/office/officeart/2005/8/layout/hProcess6"/>
    <dgm:cxn modelId="{6B3AFA08-4257-4BDB-9874-0677861AC06E}"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14.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107761-5FB1-45FF-B3F0-CC0BBAD19FE6}">
      <dgm:prSet/>
      <dgm:spPr/>
      <dgm:t>
        <a:bodyPr/>
        <a:lstStyle/>
        <a:p>
          <a:r>
            <a:rPr lang="es-ES" dirty="0" smtClean="0"/>
            <a:t>Tratamiento físico</a:t>
          </a:r>
          <a:endParaRPr lang="es-ES" dirty="0"/>
        </a:p>
      </dgm:t>
    </dgm:pt>
    <dgm:pt modelId="{40E0ED9F-CE00-485E-A54C-A640E3618262}" type="parTrans" cxnId="{26962323-F500-4D9C-AA7C-4F2242EA5032}">
      <dgm:prSet/>
      <dgm:spPr/>
      <dgm:t>
        <a:bodyPr/>
        <a:lstStyle/>
        <a:p>
          <a:endParaRPr lang="es-ES"/>
        </a:p>
      </dgm:t>
    </dgm:pt>
    <dgm:pt modelId="{2AA2AFDD-7589-4635-A129-F2040ADAE4AF}" type="sibTrans" cxnId="{26962323-F500-4D9C-AA7C-4F2242EA5032}">
      <dgm:prSet/>
      <dgm:spPr/>
      <dgm:t>
        <a:bodyPr/>
        <a:lstStyle/>
        <a:p>
          <a:endParaRPr lang="es-ES"/>
        </a:p>
      </dgm:t>
    </dgm:pt>
    <dgm:pt modelId="{C1AFB8D9-80DD-4B06-9F07-FB001320B731}">
      <dgm:prSet/>
      <dgm:spPr/>
      <dgm:t>
        <a:bodyPr/>
        <a:lstStyle/>
        <a:p>
          <a:r>
            <a:rPr lang="es-ES" dirty="0" smtClean="0"/>
            <a:t>Tratamiento avanzado</a:t>
          </a:r>
          <a:endParaRPr lang="es-ES" dirty="0"/>
        </a:p>
      </dgm:t>
    </dgm:pt>
    <dgm:pt modelId="{8E61A10C-EDED-4444-86A4-1D5963D3466F}" type="parTrans" cxnId="{3D774F8C-717C-4487-89CF-86673C0967D6}">
      <dgm:prSet/>
      <dgm:spPr/>
      <dgm:t>
        <a:bodyPr/>
        <a:lstStyle/>
        <a:p>
          <a:endParaRPr lang="es-ES"/>
        </a:p>
      </dgm:t>
    </dgm:pt>
    <dgm:pt modelId="{4CDCBD4C-9CEB-4B3A-BB12-0C688B4CF80D}" type="sibTrans" cxnId="{3D774F8C-717C-4487-89CF-86673C0967D6}">
      <dgm:prSet/>
      <dgm:spPr/>
      <dgm:t>
        <a:bodyPr/>
        <a:lstStyle/>
        <a:p>
          <a:endParaRPr lang="es-ES"/>
        </a:p>
      </dgm:t>
    </dgm:pt>
    <dgm:pt modelId="{BC39E040-7DFE-41B4-BA0C-D97EBE821AFB}">
      <dgm:prSet/>
      <dgm:spPr/>
      <dgm:t>
        <a:bodyPr/>
        <a:lstStyle/>
        <a:p>
          <a:r>
            <a:rPr lang="es-ES" dirty="0" smtClean="0"/>
            <a:t>Tratamiento biológico</a:t>
          </a:r>
          <a:endParaRPr lang="es-ES" dirty="0"/>
        </a:p>
      </dgm:t>
    </dgm:pt>
    <dgm:pt modelId="{97D91EC1-8832-45E9-AA6C-D05258F3B9F3}" type="parTrans" cxnId="{069A6049-544C-4C58-B30E-93C65B7F342D}">
      <dgm:prSet/>
      <dgm:spPr/>
      <dgm:t>
        <a:bodyPr/>
        <a:lstStyle/>
        <a:p>
          <a:endParaRPr lang="es-ES"/>
        </a:p>
      </dgm:t>
    </dgm:pt>
    <dgm:pt modelId="{BF52EAA2-E807-4F5C-B895-BA1C2142D0BF}" type="sibTrans" cxnId="{069A6049-544C-4C58-B30E-93C65B7F342D}">
      <dgm:prSet/>
      <dgm:spPr/>
      <dgm:t>
        <a:bodyPr/>
        <a:lstStyle/>
        <a:p>
          <a:endParaRPr lang="es-ES"/>
        </a:p>
      </dgm:t>
    </dgm:pt>
    <dgm:pt modelId="{9706623F-B6B9-45A1-8137-DE295EA853B1}">
      <dgm:prSet/>
      <dgm:spPr/>
      <dgm:t>
        <a:bodyPr/>
        <a:lstStyle/>
        <a:p>
          <a:r>
            <a:rPr lang="es-ES" dirty="0" smtClean="0"/>
            <a:t>Otro</a:t>
          </a:r>
          <a:endParaRPr lang="es-ES" dirty="0"/>
        </a:p>
      </dgm:t>
    </dgm:pt>
    <dgm:pt modelId="{72C7478D-7B36-49ED-8A42-6309547FAEC1}" type="parTrans" cxnId="{598842ED-916F-4FA2-86D6-EA15D7138694}">
      <dgm:prSet/>
      <dgm:spPr/>
      <dgm:t>
        <a:bodyPr/>
        <a:lstStyle/>
        <a:p>
          <a:endParaRPr lang="es-ES"/>
        </a:p>
      </dgm:t>
    </dgm:pt>
    <dgm:pt modelId="{99BA933A-6079-4E7A-89BA-A21577D9A48B}" type="sibTrans" cxnId="{598842ED-916F-4FA2-86D6-EA15D7138694}">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1661DA75-B8DD-45A4-B82D-82D4FBE5F84E}" type="pres">
      <dgm:prSet presAssocID="{48107761-5FB1-45FF-B3F0-CC0BBAD19FE6}" presName="parentText" presStyleLbl="node1" presStyleIdx="0" presStyleCnt="4">
        <dgm:presLayoutVars>
          <dgm:chMax val="0"/>
          <dgm:bulletEnabled val="1"/>
        </dgm:presLayoutVars>
      </dgm:prSet>
      <dgm:spPr/>
      <dgm:t>
        <a:bodyPr/>
        <a:lstStyle/>
        <a:p>
          <a:endParaRPr lang="es-ES"/>
        </a:p>
      </dgm:t>
    </dgm:pt>
    <dgm:pt modelId="{EED45EF9-65E6-4498-9E13-CB2212CA89D3}" type="pres">
      <dgm:prSet presAssocID="{2AA2AFDD-7589-4635-A129-F2040ADAE4AF}" presName="spacer" presStyleCnt="0"/>
      <dgm:spPr/>
    </dgm:pt>
    <dgm:pt modelId="{7FF28696-EB0D-4032-A517-D783D15FBA40}" type="pres">
      <dgm:prSet presAssocID="{BC39E040-7DFE-41B4-BA0C-D97EBE821AFB}" presName="parentText" presStyleLbl="node1" presStyleIdx="1" presStyleCnt="4">
        <dgm:presLayoutVars>
          <dgm:chMax val="0"/>
          <dgm:bulletEnabled val="1"/>
        </dgm:presLayoutVars>
      </dgm:prSet>
      <dgm:spPr/>
      <dgm:t>
        <a:bodyPr/>
        <a:lstStyle/>
        <a:p>
          <a:endParaRPr lang="es-ES"/>
        </a:p>
      </dgm:t>
    </dgm:pt>
    <dgm:pt modelId="{77D5845C-CCD3-40C3-A8B4-6B1F557110D5}" type="pres">
      <dgm:prSet presAssocID="{BF52EAA2-E807-4F5C-B895-BA1C2142D0BF}" presName="spacer" presStyleCnt="0"/>
      <dgm:spPr/>
    </dgm:pt>
    <dgm:pt modelId="{A72B7B80-6128-4A80-9D79-5CC3692446C5}" type="pres">
      <dgm:prSet presAssocID="{C1AFB8D9-80DD-4B06-9F07-FB001320B731}" presName="parentText" presStyleLbl="node1" presStyleIdx="2" presStyleCnt="4">
        <dgm:presLayoutVars>
          <dgm:chMax val="0"/>
          <dgm:bulletEnabled val="1"/>
        </dgm:presLayoutVars>
      </dgm:prSet>
      <dgm:spPr/>
      <dgm:t>
        <a:bodyPr/>
        <a:lstStyle/>
        <a:p>
          <a:endParaRPr lang="es-ES"/>
        </a:p>
      </dgm:t>
    </dgm:pt>
    <dgm:pt modelId="{244BA56B-27DD-4C74-9D2D-A0E491F01716}" type="pres">
      <dgm:prSet presAssocID="{4CDCBD4C-9CEB-4B3A-BB12-0C688B4CF80D}" presName="spacer" presStyleCnt="0"/>
      <dgm:spPr/>
    </dgm:pt>
    <dgm:pt modelId="{C20A3D3F-21A0-4E2F-B22E-4AD00DFAF6CC}" type="pres">
      <dgm:prSet presAssocID="{9706623F-B6B9-45A1-8137-DE295EA853B1}" presName="parentText" presStyleLbl="node1" presStyleIdx="3" presStyleCnt="4">
        <dgm:presLayoutVars>
          <dgm:chMax val="0"/>
          <dgm:bulletEnabled val="1"/>
        </dgm:presLayoutVars>
      </dgm:prSet>
      <dgm:spPr/>
      <dgm:t>
        <a:bodyPr/>
        <a:lstStyle/>
        <a:p>
          <a:endParaRPr lang="es-ES"/>
        </a:p>
      </dgm:t>
    </dgm:pt>
  </dgm:ptLst>
  <dgm:cxnLst>
    <dgm:cxn modelId="{069A6049-544C-4C58-B30E-93C65B7F342D}" srcId="{7E7C9AD2-654A-4D14-B669-7E61EF5F8A0F}" destId="{BC39E040-7DFE-41B4-BA0C-D97EBE821AFB}" srcOrd="1" destOrd="0" parTransId="{97D91EC1-8832-45E9-AA6C-D05258F3B9F3}" sibTransId="{BF52EAA2-E807-4F5C-B895-BA1C2142D0BF}"/>
    <dgm:cxn modelId="{269DE503-9AD4-4010-8366-7FD2297B662A}" type="presOf" srcId="{7E7C9AD2-654A-4D14-B669-7E61EF5F8A0F}" destId="{C677381B-A5C1-41F6-B396-CB6C41AE0424}" srcOrd="0" destOrd="0" presId="urn:microsoft.com/office/officeart/2005/8/layout/vList2"/>
    <dgm:cxn modelId="{22879446-5A13-4458-98CB-AB7C53EDBE94}" type="presOf" srcId="{9706623F-B6B9-45A1-8137-DE295EA853B1}" destId="{C20A3D3F-21A0-4E2F-B22E-4AD00DFAF6CC}" srcOrd="0" destOrd="0" presId="urn:microsoft.com/office/officeart/2005/8/layout/vList2"/>
    <dgm:cxn modelId="{018551AD-FAF1-4070-BFB7-656F5E84D597}" type="presOf" srcId="{BC39E040-7DFE-41B4-BA0C-D97EBE821AFB}" destId="{7FF28696-EB0D-4032-A517-D783D15FBA40}" srcOrd="0" destOrd="0" presId="urn:microsoft.com/office/officeart/2005/8/layout/vList2"/>
    <dgm:cxn modelId="{26962323-F500-4D9C-AA7C-4F2242EA5032}" srcId="{7E7C9AD2-654A-4D14-B669-7E61EF5F8A0F}" destId="{48107761-5FB1-45FF-B3F0-CC0BBAD19FE6}" srcOrd="0" destOrd="0" parTransId="{40E0ED9F-CE00-485E-A54C-A640E3618262}" sibTransId="{2AA2AFDD-7589-4635-A129-F2040ADAE4AF}"/>
    <dgm:cxn modelId="{3D774F8C-717C-4487-89CF-86673C0967D6}" srcId="{7E7C9AD2-654A-4D14-B669-7E61EF5F8A0F}" destId="{C1AFB8D9-80DD-4B06-9F07-FB001320B731}" srcOrd="2" destOrd="0" parTransId="{8E61A10C-EDED-4444-86A4-1D5963D3466F}" sibTransId="{4CDCBD4C-9CEB-4B3A-BB12-0C688B4CF80D}"/>
    <dgm:cxn modelId="{598842ED-916F-4FA2-86D6-EA15D7138694}" srcId="{7E7C9AD2-654A-4D14-B669-7E61EF5F8A0F}" destId="{9706623F-B6B9-45A1-8137-DE295EA853B1}" srcOrd="3" destOrd="0" parTransId="{72C7478D-7B36-49ED-8A42-6309547FAEC1}" sibTransId="{99BA933A-6079-4E7A-89BA-A21577D9A48B}"/>
    <dgm:cxn modelId="{2D490489-F9BB-46FC-90DF-55C76CEC58FD}" type="presOf" srcId="{C1AFB8D9-80DD-4B06-9F07-FB001320B731}" destId="{A72B7B80-6128-4A80-9D79-5CC3692446C5}" srcOrd="0" destOrd="0" presId="urn:microsoft.com/office/officeart/2005/8/layout/vList2"/>
    <dgm:cxn modelId="{C6EC195A-9263-46E2-9A6D-C5591C6A99CE}" type="presOf" srcId="{48107761-5FB1-45FF-B3F0-CC0BBAD19FE6}" destId="{1661DA75-B8DD-45A4-B82D-82D4FBE5F84E}" srcOrd="0" destOrd="0" presId="urn:microsoft.com/office/officeart/2005/8/layout/vList2"/>
    <dgm:cxn modelId="{E9B6D0DA-A4AA-4AF1-B90B-53CBF8D25FEF}" type="presParOf" srcId="{C677381B-A5C1-41F6-B396-CB6C41AE0424}" destId="{1661DA75-B8DD-45A4-B82D-82D4FBE5F84E}" srcOrd="0" destOrd="0" presId="urn:microsoft.com/office/officeart/2005/8/layout/vList2"/>
    <dgm:cxn modelId="{AF02D675-D712-4E6C-A38F-826A7BA27B39}" type="presParOf" srcId="{C677381B-A5C1-41F6-B396-CB6C41AE0424}" destId="{EED45EF9-65E6-4498-9E13-CB2212CA89D3}" srcOrd="1" destOrd="0" presId="urn:microsoft.com/office/officeart/2005/8/layout/vList2"/>
    <dgm:cxn modelId="{AD97CC10-5C30-45E1-A62F-76CA57289879}" type="presParOf" srcId="{C677381B-A5C1-41F6-B396-CB6C41AE0424}" destId="{7FF28696-EB0D-4032-A517-D783D15FBA40}" srcOrd="2" destOrd="0" presId="urn:microsoft.com/office/officeart/2005/8/layout/vList2"/>
    <dgm:cxn modelId="{072D2ADE-107D-467A-B7DB-8407DE418C3B}" type="presParOf" srcId="{C677381B-A5C1-41F6-B396-CB6C41AE0424}" destId="{77D5845C-CCD3-40C3-A8B4-6B1F557110D5}" srcOrd="3" destOrd="0" presId="urn:microsoft.com/office/officeart/2005/8/layout/vList2"/>
    <dgm:cxn modelId="{9BE196B4-1151-4162-8AF0-AF9B7CFF0732}" type="presParOf" srcId="{C677381B-A5C1-41F6-B396-CB6C41AE0424}" destId="{A72B7B80-6128-4A80-9D79-5CC3692446C5}" srcOrd="4" destOrd="0" presId="urn:microsoft.com/office/officeart/2005/8/layout/vList2"/>
    <dgm:cxn modelId="{EAFF3C6B-6A68-4CFC-ACD2-99E72D854BED}" type="presParOf" srcId="{C677381B-A5C1-41F6-B396-CB6C41AE0424}" destId="{244BA56B-27DD-4C74-9D2D-A0E491F01716}" srcOrd="5" destOrd="0" presId="urn:microsoft.com/office/officeart/2005/8/layout/vList2"/>
    <dgm:cxn modelId="{152F5B21-A361-4343-996B-FCC96F9B2D7E}" type="presParOf" srcId="{C677381B-A5C1-41F6-B396-CB6C41AE0424}" destId="{C20A3D3F-21A0-4E2F-B22E-4AD00DFAF6CC}" srcOrd="6"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15.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custT="1"/>
      <dgm:spPr/>
      <dgm:t>
        <a:bodyPr/>
        <a:lstStyle/>
        <a:p>
          <a:r>
            <a:rPr lang="es-ES" sz="1000" b="1" dirty="0" smtClean="0"/>
            <a:t>Tratamiento físico/químico: </a:t>
          </a:r>
          <a:r>
            <a:rPr lang="es-ES" sz="1000" dirty="0" smtClean="0"/>
            <a:t>extracción de sólidos de gran tamaño, aceites, grasas y otros materiales de las aguas residuales con el fin de proteger las instalaciones por las que pasan las aguas en las etapas posteriores de su tratamiento.  </a:t>
          </a:r>
          <a:endParaRPr lang="es-ES" sz="1000"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3231" custScaleY="25342" custLinFactNeighborX="-25369" custLinFactNeighborY="-2073">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B84CC5E6-591C-4C5D-961C-A19163D8CEA2}" type="presOf" srcId="{BE0F52E0-1719-4CD4-92A1-670F828A3CD7}" destId="{45982240-1EBE-46D2-96BC-9C4FD85C3166}" srcOrd="0" destOrd="0" presId="urn:microsoft.com/office/officeart/2005/8/layout/default"/>
    <dgm:cxn modelId="{D9B01C33-049B-4BF7-AE05-3BC425BD32FA}" type="presOf" srcId="{74071A24-F796-4AD4-A515-24A27D17C3B4}" destId="{22642FE3-FEA3-42ED-AA0C-0F578EE09F90}" srcOrd="0" destOrd="0" presId="urn:microsoft.com/office/officeart/2005/8/layout/default"/>
    <dgm:cxn modelId="{F150B9A8-200F-4325-AF30-4E880A0B1814}"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16.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20835ECF-B011-4444-BE1A-C1762C966979}" type="presOf" srcId="{485B87C8-0FD3-41D1-8F0B-254DE0C1DBA9}" destId="{C34CD4B2-FD43-4DA7-8D8E-C7AE448579FE}" srcOrd="0" destOrd="0" presId="urn:microsoft.com/office/officeart/2005/8/layout/default"/>
    <dgm:cxn modelId="{B580D033-197F-4961-BEEC-C0C32B168111}" type="presOf" srcId="{7E7C9AD2-654A-4D14-B669-7E61EF5F8A0F}" destId="{3B55D0B4-65F7-470F-AAF8-F60D27CE741D}" srcOrd="0" destOrd="0" presId="urn:microsoft.com/office/officeart/2005/8/layout/default"/>
    <dgm:cxn modelId="{855E2111-C765-46C7-A4EC-C0FDB442813B}"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217.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Lst>
  <dgm:cxnLst>
    <dgm:cxn modelId="{99D320F3-9D9E-44F0-9600-CACC5F93BF11}" type="presOf" srcId="{74071A24-F796-4AD4-A515-24A27D17C3B4}" destId="{22642FE3-FEA3-42ED-AA0C-0F578EE09F90}"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218.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SI</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13BCEC7E-A366-4233-A3C4-DC298882DFAA}">
      <dgm:prSet phldrT="[Texto]"/>
      <dgm:spPr/>
      <dgm:t>
        <a:bodyPr/>
        <a:lstStyle/>
        <a:p>
          <a:r>
            <a:rPr lang="es-ES" b="1" dirty="0" smtClean="0"/>
            <a:t>NO</a:t>
          </a:r>
          <a:endParaRPr lang="es-ES" b="1" dirty="0"/>
        </a:p>
      </dgm:t>
    </dgm:pt>
    <dgm:pt modelId="{E3EF43BD-187F-4B22-A40D-04E202DB766A}" type="sibTrans" cxnId="{B8BD8CA4-32FC-498E-8D13-81C5318C1279}">
      <dgm:prSet/>
      <dgm:spPr/>
      <dgm:t>
        <a:bodyPr/>
        <a:lstStyle/>
        <a:p>
          <a:endParaRPr lang="es-ES"/>
        </a:p>
      </dgm:t>
    </dgm:pt>
    <dgm:pt modelId="{D0BB6DF9-A24A-4959-92DA-7D36EC5648E5}" type="parTrans" cxnId="{B8BD8CA4-32FC-498E-8D13-81C5318C1279}">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2" custScaleX="10092" custScaleY="11347" custLinFactNeighborX="13474" custLinFactNeighborY="15143">
        <dgm:presLayoutVars>
          <dgm:bulletEnabled val="1"/>
        </dgm:presLayoutVars>
      </dgm:prSet>
      <dgm:spPr/>
      <dgm:t>
        <a:bodyPr/>
        <a:lstStyle/>
        <a:p>
          <a:endParaRPr lang="es-ES"/>
        </a:p>
      </dgm:t>
    </dgm:pt>
    <dgm:pt modelId="{4118E926-7238-4FBD-9A65-16171733E8F8}" type="pres">
      <dgm:prSet presAssocID="{DDC727A4-B7D0-4EFF-AAD3-E9657913795B}" presName="sibTrans" presStyleCnt="0"/>
      <dgm:spPr/>
      <dgm:t>
        <a:bodyPr/>
        <a:lstStyle/>
        <a:p>
          <a:endParaRPr lang="es-ES"/>
        </a:p>
      </dgm:t>
    </dgm:pt>
    <dgm:pt modelId="{FE14ADBC-60C0-4565-A96F-601239ACA090}" type="pres">
      <dgm:prSet presAssocID="{13BCEC7E-A366-4233-A3C4-DC298882DFAA}" presName="node" presStyleLbl="node1" presStyleIdx="1" presStyleCnt="2" custScaleX="8858" custScaleY="11371" custLinFactNeighborX="4476" custLinFactNeighborY="15148">
        <dgm:presLayoutVars>
          <dgm:bulletEnabled val="1"/>
        </dgm:presLayoutVars>
      </dgm:prSet>
      <dgm:spPr/>
      <dgm:t>
        <a:bodyPr/>
        <a:lstStyle/>
        <a:p>
          <a:endParaRPr lang="es-ES"/>
        </a:p>
      </dgm:t>
    </dgm:pt>
  </dgm:ptLst>
  <dgm:cxnLst>
    <dgm:cxn modelId="{C27EFA67-15C9-49B2-882A-05F383894140}" type="presOf" srcId="{13BCEC7E-A366-4233-A3C4-DC298882DFAA}" destId="{FE14ADBC-60C0-4565-A96F-601239ACA090}" srcOrd="0" destOrd="0" presId="urn:microsoft.com/office/officeart/2005/8/layout/default"/>
    <dgm:cxn modelId="{B8BD8CA4-32FC-498E-8D13-81C5318C1279}" srcId="{74071A24-F796-4AD4-A515-24A27D17C3B4}" destId="{13BCEC7E-A366-4233-A3C4-DC298882DFAA}" srcOrd="1" destOrd="0" parTransId="{D0BB6DF9-A24A-4959-92DA-7D36EC5648E5}" sibTransId="{E3EF43BD-187F-4B22-A40D-04E202DB766A}"/>
    <dgm:cxn modelId="{1ABC70B5-0AD4-4B50-9C56-9378A43135B0}" type="presOf" srcId="{74071A24-F796-4AD4-A515-24A27D17C3B4}" destId="{22642FE3-FEA3-42ED-AA0C-0F578EE09F90}" srcOrd="0" destOrd="0" presId="urn:microsoft.com/office/officeart/2005/8/layout/default"/>
    <dgm:cxn modelId="{0E10EC8C-6F63-4955-814F-F2205EA6981D}" type="presOf" srcId="{1E3CD250-A60B-461C-ABDB-1046052BCBBC}" destId="{06A402D2-EF24-4B34-8FFB-D6EC344B3A1D}"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B06DB34B-6472-40EF-8141-3E561E39A2FD}" type="presParOf" srcId="{22642FE3-FEA3-42ED-AA0C-0F578EE09F90}" destId="{06A402D2-EF24-4B34-8FFB-D6EC344B3A1D}" srcOrd="0" destOrd="0" presId="urn:microsoft.com/office/officeart/2005/8/layout/default"/>
    <dgm:cxn modelId="{5A737C0B-9E03-434C-8CDE-8624672A69CA}" type="presParOf" srcId="{22642FE3-FEA3-42ED-AA0C-0F578EE09F90}" destId="{4118E926-7238-4FBD-9A65-16171733E8F8}" srcOrd="1" destOrd="0" presId="urn:microsoft.com/office/officeart/2005/8/layout/default"/>
    <dgm:cxn modelId="{A5619547-B375-446F-9442-D7338C47BBC4}" type="presParOf" srcId="{22642FE3-FEA3-42ED-AA0C-0F578EE09F90}" destId="{FE14ADBC-60C0-4565-A96F-601239ACA090}" srcOrd="2" destOrd="0" presId="urn:microsoft.com/office/officeart/2005/8/layout/default"/>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219.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7F56DA4B-0568-474C-800F-9A89F182B443}">
      <dgm:prSet/>
      <dgm:spPr/>
      <dgm:t>
        <a:bodyPr/>
        <a:lstStyle/>
        <a:p>
          <a:r>
            <a:rPr lang="es-ES" b="1" dirty="0" smtClean="0"/>
            <a:t>Tratamiento biológico: </a:t>
          </a:r>
          <a:r>
            <a:rPr lang="es-ES" dirty="0" smtClean="0"/>
            <a:t>segunda etapa en la mayoría de los sistemas de tratamiento de desechos durante la cual ciertas bacterias consumen las partes orgánicas de los desechos. Esto tiene lugar reuniendo las aguas residuales, las bacterias y el oxígeno en filtros de escurrimiento o en un proceso de fangos activados. </a:t>
          </a:r>
          <a:endParaRPr lang="es-ES" dirty="0"/>
        </a:p>
      </dgm:t>
    </dgm:pt>
    <dgm:pt modelId="{B3CE77AA-128D-44A7-B64B-9790C5BBCD26}" type="parTrans" cxnId="{8814476F-4F12-456B-ACF6-86515C837DCD}">
      <dgm:prSet/>
      <dgm:spPr/>
      <dgm:t>
        <a:bodyPr/>
        <a:lstStyle/>
        <a:p>
          <a:endParaRPr lang="es-ES"/>
        </a:p>
      </dgm:t>
    </dgm:pt>
    <dgm:pt modelId="{C3D0821F-DB37-45A8-BDAE-807840FC1EF3}" type="sibTrans" cxnId="{8814476F-4F12-456B-ACF6-86515C837DCD}">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99D6FA89-FF4E-4823-80BA-9C374E81C127}" type="pres">
      <dgm:prSet presAssocID="{7F56DA4B-0568-474C-800F-9A89F182B443}" presName="node" presStyleLbl="node1" presStyleIdx="0" presStyleCnt="1" custScaleX="44505" custScaleY="25050" custLinFactNeighborX="1742" custLinFactNeighborY="-1927">
        <dgm:presLayoutVars>
          <dgm:bulletEnabled val="1"/>
        </dgm:presLayoutVars>
      </dgm:prSet>
      <dgm:spPr/>
      <dgm:t>
        <a:bodyPr/>
        <a:lstStyle/>
        <a:p>
          <a:endParaRPr lang="es-EC"/>
        </a:p>
      </dgm:t>
    </dgm:pt>
  </dgm:ptLst>
  <dgm:cxnLst>
    <dgm:cxn modelId="{0E0D4ECC-08BA-408F-91BC-A5A07EC4DD37}" type="presOf" srcId="{7F56DA4B-0568-474C-800F-9A89F182B443}" destId="{99D6FA89-FF4E-4823-80BA-9C374E81C127}" srcOrd="0" destOrd="0" presId="urn:microsoft.com/office/officeart/2005/8/layout/default"/>
    <dgm:cxn modelId="{8814476F-4F12-456B-ACF6-86515C837DCD}" srcId="{74071A24-F796-4AD4-A515-24A27D17C3B4}" destId="{7F56DA4B-0568-474C-800F-9A89F182B443}" srcOrd="0" destOrd="0" parTransId="{B3CE77AA-128D-44A7-B64B-9790C5BBCD26}" sibTransId="{C3D0821F-DB37-45A8-BDAE-807840FC1EF3}"/>
    <dgm:cxn modelId="{F27D3AC0-A27D-4A84-B803-EBAE540B6062}" type="presOf" srcId="{74071A24-F796-4AD4-A515-24A27D17C3B4}" destId="{22642FE3-FEA3-42ED-AA0C-0F578EE09F90}" srcOrd="0" destOrd="0" presId="urn:microsoft.com/office/officeart/2005/8/layout/default"/>
    <dgm:cxn modelId="{DE7EB9CF-7F83-403B-B10D-253156CD7A9D}" type="presParOf" srcId="{22642FE3-FEA3-42ED-AA0C-0F578EE09F90}" destId="{99D6FA89-FF4E-4823-80BA-9C374E81C127}" srcOrd="0" destOrd="0" presId="urn:microsoft.com/office/officeart/2005/8/layout/default"/>
  </dgm:cxnLst>
  <dgm:bg/>
  <dgm:whole/>
  <dgm:extLst>
    <a:ext uri="http://schemas.microsoft.com/office/drawing/2008/diagram">
      <dsp:dataModelExt xmlns:dsp="http://schemas.microsoft.com/office/drawing/2008/diagram" xmlns="" relId="rId48"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Gestión de Residuos</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pPr algn="just"/>
          <a:r>
            <a:rPr lang="es-ES" dirty="0" smtClean="0"/>
            <a:t>Medidas y actividades para prevenir la generación de residuos y reducir sus efectos perjudiciales.</a:t>
          </a:r>
          <a:endParaRPr lang="es-ES"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170220EA-2FAB-4367-9169-AA2F5C7773BA}">
      <dgm:prSet phldrT="[Texto]"/>
      <dgm:spPr/>
      <dgm:t>
        <a:bodyPr/>
        <a:lstStyle/>
        <a:p>
          <a:pPr algn="just"/>
          <a:r>
            <a:rPr lang="es-ES" dirty="0" smtClean="0"/>
            <a:t>Se incluye: la recogida y tratamiento de residuos, incluyendo las actividades normativas y de control, el reciclaje, el compostaje, la recogida y tratamiento de residuos bajo índice de radiactividad, limpieza varia y a recogida de residuos urbanos.</a:t>
          </a:r>
          <a:endParaRPr lang="es-ES" dirty="0"/>
        </a:p>
      </dgm:t>
    </dgm:pt>
    <dgm:pt modelId="{96D0497C-9E02-4ABC-8341-C35CC87B8C8E}" type="parTrans" cxnId="{1A3F5BA2-48FA-4A30-8601-15C1F6D5A763}">
      <dgm:prSet/>
      <dgm:spPr/>
    </dgm:pt>
    <dgm:pt modelId="{27F7B797-7F41-470C-9C3C-DB513E3124A1}" type="sibTrans" cxnId="{1A3F5BA2-48FA-4A30-8601-15C1F6D5A763}">
      <dgm:prSet/>
      <dgm:spPr/>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1A3F5BA2-48FA-4A30-8601-15C1F6D5A763}" srcId="{FA51474B-340D-403D-A40F-E1568562BE7D}" destId="{170220EA-2FAB-4367-9169-AA2F5C7773BA}" srcOrd="1" destOrd="0" parTransId="{96D0497C-9E02-4ABC-8341-C35CC87B8C8E}" sibTransId="{27F7B797-7F41-470C-9C3C-DB513E3124A1}"/>
    <dgm:cxn modelId="{9A699894-2219-42D1-9D27-BFD52C4923C8}" type="presOf" srcId="{170220EA-2FAB-4367-9169-AA2F5C7773BA}" destId="{3C72EC66-FEAC-474C-89CE-4C4D43E4612B}" srcOrd="0" destOrd="1"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B54AE39B-3911-4550-9B1C-673D16B25A6D}" type="presOf" srcId="{FA51474B-340D-403D-A40F-E1568562BE7D}" destId="{A2172CE0-F790-48EC-870D-581927319350}" srcOrd="0" destOrd="0" presId="urn:microsoft.com/office/officeart/2005/8/layout/vList5"/>
    <dgm:cxn modelId="{DF065090-30C0-4AF5-B96B-E5A1447DD11C}" type="presOf" srcId="{B74D1ECD-0C7C-45D1-B374-AD6115F07858}" destId="{3C72EC66-FEAC-474C-89CE-4C4D43E4612B}" srcOrd="0" destOrd="0" presId="urn:microsoft.com/office/officeart/2005/8/layout/vList5"/>
    <dgm:cxn modelId="{0B750706-08A5-499D-A65F-7018742F9694}" srcId="{FA51474B-340D-403D-A40F-E1568562BE7D}" destId="{B74D1ECD-0C7C-45D1-B374-AD6115F07858}" srcOrd="0" destOrd="0" parTransId="{09AC5464-548E-4067-95F7-B8C4B8C262F0}" sibTransId="{FF56E8CC-A8E2-4E8D-8004-C2F388070917}"/>
    <dgm:cxn modelId="{1580AD0F-B497-4BB9-B3E2-C79C5BFAB915}" type="presOf" srcId="{F409C49B-6740-4A72-A7C7-A9F9136ADC9A}" destId="{6B532D20-964B-4030-A6D7-27632F9EE965}" srcOrd="0" destOrd="0" presId="urn:microsoft.com/office/officeart/2005/8/layout/vList5"/>
    <dgm:cxn modelId="{E54049C4-1E0B-47F2-926E-FEE9CC794651}" type="presParOf" srcId="{6B532D20-964B-4030-A6D7-27632F9EE965}" destId="{7C3C6E35-D759-40AD-8ADE-AA8D860BCA36}" srcOrd="0" destOrd="0" presId="urn:microsoft.com/office/officeart/2005/8/layout/vList5"/>
    <dgm:cxn modelId="{798DD580-0476-4A16-9938-56CDFF3242A6}" type="presParOf" srcId="{7C3C6E35-D759-40AD-8ADE-AA8D860BCA36}" destId="{A2172CE0-F790-48EC-870D-581927319350}" srcOrd="0" destOrd="0" presId="urn:microsoft.com/office/officeart/2005/8/layout/vList5"/>
    <dgm:cxn modelId="{36AC426A-AD40-469A-B0E5-F3F549214B40}"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20.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052C3F9-DA9F-4858-A48C-EC8D457C339D}">
      <dgm:prSet/>
      <dgm:spPr/>
      <dgm:t>
        <a:bodyPr/>
        <a:lstStyle/>
        <a:p>
          <a:r>
            <a:rPr lang="es-ES" b="1" dirty="0" smtClean="0"/>
            <a:t>Tratamiento avanzado: </a:t>
          </a:r>
          <a:r>
            <a:rPr lang="es-ES" dirty="0" smtClean="0"/>
            <a:t>proceso avanzado de tratamiento de las aguas residuales, que sigue al tratamiento  secundario, y produce agua de alta calidad. El tratamiento terciario comprende la extracción de nutrientes como el fósforo y el nitrógeno, y de prácticamente todos los sólidos en suspensión y materias orgánicas presentes en las aguas residuales</a:t>
          </a:r>
          <a:r>
            <a:rPr lang="es-ES" b="1" dirty="0" smtClean="0"/>
            <a:t> </a:t>
          </a:r>
          <a:endParaRPr lang="es-ES" dirty="0"/>
        </a:p>
      </dgm:t>
    </dgm:pt>
    <dgm:pt modelId="{2A89EBBC-51F9-4894-844E-C37C70DA267E}" type="parTrans" cxnId="{4F59C07E-D045-4104-93F8-F65ED6689460}">
      <dgm:prSet/>
      <dgm:spPr/>
      <dgm:t>
        <a:bodyPr/>
        <a:lstStyle/>
        <a:p>
          <a:endParaRPr lang="es-ES"/>
        </a:p>
      </dgm:t>
    </dgm:pt>
    <dgm:pt modelId="{17B9A747-B3C6-4D9D-82CA-F3C8473AA015}" type="sibTrans" cxnId="{4F59C07E-D045-4104-93F8-F65ED6689460}">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29EF2739-3F00-4D73-87BE-8C5B3A18E74E}" type="pres">
      <dgm:prSet presAssocID="{B052C3F9-DA9F-4858-A48C-EC8D457C339D}" presName="node" presStyleLbl="node1" presStyleIdx="0" presStyleCnt="1" custScaleX="174138" custScaleY="36132">
        <dgm:presLayoutVars>
          <dgm:bulletEnabled val="1"/>
        </dgm:presLayoutVars>
      </dgm:prSet>
      <dgm:spPr/>
      <dgm:t>
        <a:bodyPr/>
        <a:lstStyle/>
        <a:p>
          <a:endParaRPr lang="es-EC"/>
        </a:p>
      </dgm:t>
    </dgm:pt>
  </dgm:ptLst>
  <dgm:cxnLst>
    <dgm:cxn modelId="{945BBF52-BD99-4703-B67D-CE80986EB7FC}" type="presOf" srcId="{74071A24-F796-4AD4-A515-24A27D17C3B4}" destId="{22642FE3-FEA3-42ED-AA0C-0F578EE09F90}" srcOrd="0" destOrd="0" presId="urn:microsoft.com/office/officeart/2005/8/layout/default"/>
    <dgm:cxn modelId="{4F59C07E-D045-4104-93F8-F65ED6689460}" srcId="{74071A24-F796-4AD4-A515-24A27D17C3B4}" destId="{B052C3F9-DA9F-4858-A48C-EC8D457C339D}" srcOrd="0" destOrd="0" parTransId="{2A89EBBC-51F9-4894-844E-C37C70DA267E}" sibTransId="{17B9A747-B3C6-4D9D-82CA-F3C8473AA015}"/>
    <dgm:cxn modelId="{D23E6954-E1C1-4B29-9D18-1A68F53120AD}" type="presOf" srcId="{B052C3F9-DA9F-4858-A48C-EC8D457C339D}" destId="{29EF2739-3F00-4D73-87BE-8C5B3A18E74E}" srcOrd="0" destOrd="0" presId="urn:microsoft.com/office/officeart/2005/8/layout/default"/>
    <dgm:cxn modelId="{C1F19223-6DB4-4F9E-B691-4B683F1D38C5}" type="presParOf" srcId="{22642FE3-FEA3-42ED-AA0C-0F578EE09F90}" destId="{29EF2739-3F00-4D73-87BE-8C5B3A18E74E}" srcOrd="0" destOrd="0" presId="urn:microsoft.com/office/officeart/2005/8/layout/default"/>
  </dgm:cxnLst>
  <dgm:bg/>
  <dgm:whole/>
  <dgm:extLst>
    <a:ext uri="http://schemas.microsoft.com/office/drawing/2008/diagram">
      <dsp:dataModelExt xmlns:dsp="http://schemas.microsoft.com/office/drawing/2008/diagram" xmlns="" relId="rId53" minVer="http://schemas.openxmlformats.org/drawingml/2006/diagram"/>
    </a:ext>
  </dgm:extLst>
</dgm:dataModel>
</file>

<file path=ppt/diagrams/data221.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4.3- ¿Cuenta su jurisdicción con registros de producción de lodos generados en el tratamiento de agua residual?</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7C85EF61-C2D5-4D8F-A612-7710D704AB45}" type="presOf" srcId="{F1001774-7122-43E9-91B4-76CCED556E4B}" destId="{443909B6-1F14-46E3-A29B-435E7460F91A}" srcOrd="0" destOrd="0" presId="urn:microsoft.com/office/officeart/2005/8/layout/hierarchy3"/>
    <dgm:cxn modelId="{D55B7321-D8CF-4AFA-8E00-157E29C37247}" type="presOf" srcId="{BF1DA995-C58A-4BA6-9389-F42F24EF667C}" destId="{77B7E4D0-5C1D-4B00-878E-0E7D7EC6BC58}" srcOrd="1" destOrd="0" presId="urn:microsoft.com/office/officeart/2005/8/layout/hierarchy3"/>
    <dgm:cxn modelId="{D9EEE116-E463-4527-98D1-0A45B0D391E1}" type="presOf" srcId="{5B02C08D-827A-4202-837B-7DDD255A159E}" destId="{6D2D3E7A-FD53-4D05-BD5F-E9FF649459D0}" srcOrd="0" destOrd="0" presId="urn:microsoft.com/office/officeart/2005/8/layout/hierarchy3"/>
    <dgm:cxn modelId="{743BE0E0-C47D-4BD6-98A4-83AD7813E7C8}" type="presOf" srcId="{BF1DA995-C58A-4BA6-9389-F42F24EF667C}" destId="{737B95EF-39C2-4908-931F-6986C0EAA56E}" srcOrd="0" destOrd="0" presId="urn:microsoft.com/office/officeart/2005/8/layout/hierarchy3"/>
    <dgm:cxn modelId="{EA640E9D-3956-4BF2-9ECD-807B9A20ABDF}" type="presOf" srcId="{2BD838C5-E4E5-439F-A6B0-70FEA28DAFB3}" destId="{1631217C-5ED5-4B1C-B392-8E656108BBE5}" srcOrd="0" destOrd="0" presId="urn:microsoft.com/office/officeart/2005/8/layout/hierarchy3"/>
    <dgm:cxn modelId="{D2D39DA3-A4B3-4E7C-B122-28EB4F9D7091}" type="presOf" srcId="{BF1C05F6-258D-44F9-8A13-C6ACEB2C2BCE}" destId="{DCC80758-A73F-4461-9ECC-B52AC989B655}" srcOrd="0" destOrd="0" presId="urn:microsoft.com/office/officeart/2005/8/layout/hierarchy3"/>
    <dgm:cxn modelId="{24663A75-F9E8-4096-BEC3-E33C1E068540}"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0D88F190-1535-414B-96DD-5EB30DED1892}" type="presParOf" srcId="{6D2D3E7A-FD53-4D05-BD5F-E9FF649459D0}" destId="{01D29541-9539-4282-93E4-312A805EB4ED}" srcOrd="0" destOrd="0" presId="urn:microsoft.com/office/officeart/2005/8/layout/hierarchy3"/>
    <dgm:cxn modelId="{F85C5311-A1F5-4E01-854B-7E75B5EB22AB}" type="presParOf" srcId="{01D29541-9539-4282-93E4-312A805EB4ED}" destId="{2B913D81-BE68-41A7-B33B-E12EEE566D09}" srcOrd="0" destOrd="0" presId="urn:microsoft.com/office/officeart/2005/8/layout/hierarchy3"/>
    <dgm:cxn modelId="{E2F14FE4-7FAD-445B-A850-31842B8AB5AD}" type="presParOf" srcId="{2B913D81-BE68-41A7-B33B-E12EEE566D09}" destId="{737B95EF-39C2-4908-931F-6986C0EAA56E}" srcOrd="0" destOrd="0" presId="urn:microsoft.com/office/officeart/2005/8/layout/hierarchy3"/>
    <dgm:cxn modelId="{2B8E098F-A736-4299-80B2-E19D10114EDC}" type="presParOf" srcId="{2B913D81-BE68-41A7-B33B-E12EEE566D09}" destId="{77B7E4D0-5C1D-4B00-878E-0E7D7EC6BC58}" srcOrd="1" destOrd="0" presId="urn:microsoft.com/office/officeart/2005/8/layout/hierarchy3"/>
    <dgm:cxn modelId="{6DEEBE58-625F-4B27-B6A7-F53CD67B5968}" type="presParOf" srcId="{01D29541-9539-4282-93E4-312A805EB4ED}" destId="{DB42885D-EA3A-45A2-B742-60A77B72BE9B}" srcOrd="1" destOrd="0" presId="urn:microsoft.com/office/officeart/2005/8/layout/hierarchy3"/>
    <dgm:cxn modelId="{2FC2644C-04C1-4934-86ED-E02285F96E43}" type="presParOf" srcId="{DB42885D-EA3A-45A2-B742-60A77B72BE9B}" destId="{F8CF0A32-929D-4587-BED3-B5A1AC9BBA2C}" srcOrd="0" destOrd="0" presId="urn:microsoft.com/office/officeart/2005/8/layout/hierarchy3"/>
    <dgm:cxn modelId="{39900753-D157-428A-BF3F-6C9BA848BA1F}" type="presParOf" srcId="{DB42885D-EA3A-45A2-B742-60A77B72BE9B}" destId="{DCC80758-A73F-4461-9ECC-B52AC989B655}" srcOrd="1" destOrd="0" presId="urn:microsoft.com/office/officeart/2005/8/layout/hierarchy3"/>
    <dgm:cxn modelId="{6477571F-241E-44EC-9A89-9D04CC311324}" type="presParOf" srcId="{DB42885D-EA3A-45A2-B742-60A77B72BE9B}" destId="{443909B6-1F14-46E3-A29B-435E7460F91A}" srcOrd="2" destOrd="0" presId="urn:microsoft.com/office/officeart/2005/8/layout/hierarchy3"/>
    <dgm:cxn modelId="{B24798DC-9390-4BC7-B103-1DF96656E818}"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2.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780C6A42-FFBA-4B8B-9D1B-D0CF728D9747}"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C3703FDB-66E6-430A-AF0C-B2B4D7AFF1FB}" type="presOf" srcId="{0DF285F4-7ACB-4462-8B41-11A5ACD3F86F}" destId="{3DA51711-1E74-4B4C-9B4F-35B7FC960450}" srcOrd="1" destOrd="0" presId="urn:microsoft.com/office/officeart/2005/8/layout/hProcess6"/>
    <dgm:cxn modelId="{DEC84D99-CBBD-46D6-95B6-D44BCC738970}" type="presOf" srcId="{808ABD10-F9CD-4FE2-82B6-88F29088343E}" destId="{AA45214C-D59F-409E-878F-D68C26362DDB}" srcOrd="0" destOrd="0" presId="urn:microsoft.com/office/officeart/2005/8/layout/hProcess6"/>
    <dgm:cxn modelId="{7A6F7375-9849-4F96-BE2A-AA0528179413}" type="presOf" srcId="{0B3DBDB4-FF70-4060-A0AB-65703C1C2AF3}" destId="{8DC747D4-0D1A-4758-A136-A34F5DB3BCEB}" srcOrd="0" destOrd="0" presId="urn:microsoft.com/office/officeart/2005/8/layout/hProcess6"/>
    <dgm:cxn modelId="{F2FE12DD-62B5-4536-8D9F-C2BAF6CFF1E7}" type="presParOf" srcId="{AA45214C-D59F-409E-878F-D68C26362DDB}" destId="{16B66B71-8615-4F46-9B57-067FE7858F00}" srcOrd="0" destOrd="0" presId="urn:microsoft.com/office/officeart/2005/8/layout/hProcess6"/>
    <dgm:cxn modelId="{1B12AE24-953E-4730-930A-4741A096FDAE}" type="presParOf" srcId="{16B66B71-8615-4F46-9B57-067FE7858F00}" destId="{A462CE50-2922-4713-8DB8-BABDA5414A9C}" srcOrd="0" destOrd="0" presId="urn:microsoft.com/office/officeart/2005/8/layout/hProcess6"/>
    <dgm:cxn modelId="{BA1682BA-C31C-4FB2-A8FA-CA082B96475B}" type="presParOf" srcId="{16B66B71-8615-4F46-9B57-067FE7858F00}" destId="{32CDD81E-8F95-4FAE-8809-9DCA4E89540C}" srcOrd="1" destOrd="0" presId="urn:microsoft.com/office/officeart/2005/8/layout/hProcess6"/>
    <dgm:cxn modelId="{4F4076F8-6656-451C-9887-73099209063C}" type="presParOf" srcId="{16B66B71-8615-4F46-9B57-067FE7858F00}" destId="{3DA51711-1E74-4B4C-9B4F-35B7FC960450}" srcOrd="2" destOrd="0" presId="urn:microsoft.com/office/officeart/2005/8/layout/hProcess6"/>
    <dgm:cxn modelId="{A709FB7A-9952-4954-B9D8-ECB16AE4512F}"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2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4.4</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A6E77A5A-9F49-48EC-BEDD-D52686547BB2}"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C63780B1-9591-4DD7-B756-C2E38E503399}" type="presOf" srcId="{0DF285F4-7ACB-4462-8B41-11A5ACD3F86F}" destId="{32CDD81E-8F95-4FAE-8809-9DCA4E89540C}" srcOrd="0" destOrd="0" presId="urn:microsoft.com/office/officeart/2005/8/layout/hProcess6"/>
    <dgm:cxn modelId="{0C5646F6-05BB-4C3F-A4E9-EE932A01E853}" type="presOf" srcId="{808ABD10-F9CD-4FE2-82B6-88F29088343E}" destId="{AA45214C-D59F-409E-878F-D68C26362DDB}" srcOrd="0" destOrd="0" presId="urn:microsoft.com/office/officeart/2005/8/layout/hProcess6"/>
    <dgm:cxn modelId="{E168D0F5-EDB2-4B94-AD06-BC2B893DFB2D}" type="presOf" srcId="{0B3DBDB4-FF70-4060-A0AB-65703C1C2AF3}" destId="{8DC747D4-0D1A-4758-A136-A34F5DB3BCEB}" srcOrd="0" destOrd="0" presId="urn:microsoft.com/office/officeart/2005/8/layout/hProcess6"/>
    <dgm:cxn modelId="{149AE8DB-7A83-4584-BFF6-85AEF1EA8544}" type="presParOf" srcId="{AA45214C-D59F-409E-878F-D68C26362DDB}" destId="{16B66B71-8615-4F46-9B57-067FE7858F00}" srcOrd="0" destOrd="0" presId="urn:microsoft.com/office/officeart/2005/8/layout/hProcess6"/>
    <dgm:cxn modelId="{02C2299E-5592-4725-B3AA-2A0036F9ED36}" type="presParOf" srcId="{16B66B71-8615-4F46-9B57-067FE7858F00}" destId="{A462CE50-2922-4713-8DB8-BABDA5414A9C}" srcOrd="0" destOrd="0" presId="urn:microsoft.com/office/officeart/2005/8/layout/hProcess6"/>
    <dgm:cxn modelId="{584EEB48-B514-445A-BB5D-2D491557EB5F}" type="presParOf" srcId="{16B66B71-8615-4F46-9B57-067FE7858F00}" destId="{32CDD81E-8F95-4FAE-8809-9DCA4E89540C}" srcOrd="1" destOrd="0" presId="urn:microsoft.com/office/officeart/2005/8/layout/hProcess6"/>
    <dgm:cxn modelId="{4028E461-048A-420D-96D1-455313DA45A0}" type="presParOf" srcId="{16B66B71-8615-4F46-9B57-067FE7858F00}" destId="{3DA51711-1E74-4B4C-9B4F-35B7FC960450}" srcOrd="2" destOrd="0" presId="urn:microsoft.com/office/officeart/2005/8/layout/hProcess6"/>
    <dgm:cxn modelId="{1FFF979E-2ECE-4EBA-A481-B38DD9EA9E7D}"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2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Lodos: </a:t>
          </a:r>
          <a:r>
            <a:rPr lang="es-ES" dirty="0" smtClean="0"/>
            <a:t>referente residuo sólido, semisólido o líquido que se genera en una planta de tratamiento de aguas residuales domésticas y municipales</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31915">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73B9B5D8-E6BA-420F-B8EB-F1A13F52E94B}" type="presOf" srcId="{BE0F52E0-1719-4CD4-92A1-670F828A3CD7}" destId="{45982240-1EBE-46D2-96BC-9C4FD85C3166}" srcOrd="0" destOrd="0" presId="urn:microsoft.com/office/officeart/2005/8/layout/default"/>
    <dgm:cxn modelId="{D7F512E5-81AD-4C6B-95F8-EF64AFE6A91F}" type="presOf" srcId="{74071A24-F796-4AD4-A515-24A27D17C3B4}" destId="{22642FE3-FEA3-42ED-AA0C-0F578EE09F90}" srcOrd="0" destOrd="0" presId="urn:microsoft.com/office/officeart/2005/8/layout/default"/>
    <dgm:cxn modelId="{BAA9E59F-48F6-4552-BA7A-769B5AB83073}"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25.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BF0AFC45-8A88-4E94-BCFC-D4D18A6717DD}" type="presOf" srcId="{485B87C8-0FD3-41D1-8F0B-254DE0C1DBA9}" destId="{C34CD4B2-FD43-4DA7-8D8E-C7AE448579FE}"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45CAC3CA-2AD7-4BAB-BD8F-526C25B9EA8A}" type="presOf" srcId="{7E7C9AD2-654A-4D14-B669-7E61EF5F8A0F}" destId="{3B55D0B4-65F7-470F-AAF8-F60D27CE741D}" srcOrd="0" destOrd="0" presId="urn:microsoft.com/office/officeart/2005/8/layout/default"/>
    <dgm:cxn modelId="{46F988FD-0E11-4BF2-A21C-13DAA06F145B}"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28" minVer="http://schemas.openxmlformats.org/drawingml/2006/diagram"/>
    </a:ext>
  </dgm:extLst>
</dgm:dataModel>
</file>

<file path=ppt/diagrams/data226.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s-ES"/>
        </a:p>
      </dgm:t>
    </dgm:pt>
    <dgm:pt modelId="{A8EE9859-16E1-4BA9-9B62-585504EBDCD3}">
      <dgm:prSet/>
      <dgm:spPr/>
      <dgm:t>
        <a:bodyPr/>
        <a:lstStyle/>
        <a:p>
          <a:r>
            <a:rPr lang="es-ES" dirty="0" smtClean="0"/>
            <a:t>Materia seca producida</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1">
        <dgm:presLayoutVars>
          <dgm:chMax val="0"/>
          <dgm:bulletEnabled val="1"/>
        </dgm:presLayoutVars>
      </dgm:prSet>
      <dgm:spPr/>
      <dgm:t>
        <a:bodyPr/>
        <a:lstStyle/>
        <a:p>
          <a:endParaRPr lang="es-ES"/>
        </a:p>
      </dgm:t>
    </dgm:pt>
  </dgm:ptLst>
  <dgm:cxnLst>
    <dgm:cxn modelId="{010A1629-9E67-4DE2-B185-C62840E60D53}" srcId="{7E7C9AD2-654A-4D14-B669-7E61EF5F8A0F}" destId="{A8EE9859-16E1-4BA9-9B62-585504EBDCD3}" srcOrd="0" destOrd="0" parTransId="{721D5A39-59BC-4F82-ABBD-55E5877D8184}" sibTransId="{832A37D1-69CC-49B7-86D8-D3211626B9AD}"/>
    <dgm:cxn modelId="{C2DE2046-7A99-45C5-B921-3DAEB73BA8A6}" type="presOf" srcId="{7E7C9AD2-654A-4D14-B669-7E61EF5F8A0F}" destId="{C677381B-A5C1-41F6-B396-CB6C41AE0424}" srcOrd="0" destOrd="0" presId="urn:microsoft.com/office/officeart/2005/8/layout/vList2"/>
    <dgm:cxn modelId="{6AB21535-A255-42BD-9051-E06E2E20882C}" type="presOf" srcId="{A8EE9859-16E1-4BA9-9B62-585504EBDCD3}" destId="{FF5D105F-36E6-4EC7-A2E1-036C768D782A}" srcOrd="0" destOrd="0" presId="urn:microsoft.com/office/officeart/2005/8/layout/vList2"/>
    <dgm:cxn modelId="{9EF9669D-CCA5-4132-865B-8CAE60D38EE7}" type="presParOf" srcId="{C677381B-A5C1-41F6-B396-CB6C41AE0424}" destId="{FF5D105F-36E6-4EC7-A2E1-036C768D782A}" srcOrd="0" destOrd="0" presId="urn:microsoft.com/office/officeart/2005/8/layout/vList2"/>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227.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pPr algn="ctr"/>
          <a:r>
            <a:rPr lang="es-ES" dirty="0" smtClean="0"/>
            <a:t>kg/año</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custLinFactNeighborY="22315">
        <dgm:presLayoutVars>
          <dgm:chMax val="0"/>
          <dgm:bulletEnabled val="1"/>
        </dgm:presLayoutVars>
      </dgm:prSet>
      <dgm:spPr/>
      <dgm:t>
        <a:bodyPr/>
        <a:lstStyle/>
        <a:p>
          <a:endParaRPr lang="es-ES"/>
        </a:p>
      </dgm:t>
    </dgm:pt>
  </dgm:ptLst>
  <dgm:cxnLst>
    <dgm:cxn modelId="{B589D954-ADFF-4F2C-95F7-0B97CF3619FC}" type="presOf" srcId="{DABD0DB8-1949-424D-BA03-E6986479666E}" destId="{BF134590-597D-4F47-93F5-CBCF5137CF11}" srcOrd="0" destOrd="0" presId="urn:microsoft.com/office/officeart/2005/8/layout/vList2"/>
    <dgm:cxn modelId="{6092A889-6652-489A-9123-F5F9FF83E695}" type="presOf" srcId="{0AC41A51-8551-477C-B10B-89725BD8638C}" destId="{A933232B-335A-49DE-8F55-630B90E3689F}" srcOrd="0" destOrd="0" presId="urn:microsoft.com/office/officeart/2005/8/layout/vList2"/>
    <dgm:cxn modelId="{C8D0B98F-C356-444B-97BC-35583F481E51}" srcId="{0AC41A51-8551-477C-B10B-89725BD8638C}" destId="{DABD0DB8-1949-424D-BA03-E6986479666E}" srcOrd="0" destOrd="0" parTransId="{45AEE8CC-24A6-4EDF-A2EE-EF98047D8969}" sibTransId="{3BA5A539-AC1D-41D9-987D-6C650356AE9C}"/>
    <dgm:cxn modelId="{115B78C2-C3A1-4984-A310-9F515749A086}"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228.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4.4- ¿En el 2010 su jurisdicción llevó algún registro de disposición final de agua residual sin depurar ?</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63D09B22-F4BF-4909-8E48-979B8C156B7A}" type="presOf" srcId="{2BD838C5-E4E5-439F-A6B0-70FEA28DAFB3}" destId="{1631217C-5ED5-4B1C-B392-8E656108BBE5}" srcOrd="0" destOrd="0" presId="urn:microsoft.com/office/officeart/2005/8/layout/hierarchy3"/>
    <dgm:cxn modelId="{FA9AAAAA-F252-4E72-AC2C-C2BE46FDDE7E}" type="presOf" srcId="{F1001774-7122-43E9-91B4-76CCED556E4B}" destId="{443909B6-1F14-46E3-A29B-435E7460F91A}" srcOrd="0" destOrd="0" presId="urn:microsoft.com/office/officeart/2005/8/layout/hierarchy3"/>
    <dgm:cxn modelId="{78C1D9B0-E61F-4180-91B6-5F823E5E9A8E}" type="presOf" srcId="{5B02C08D-827A-4202-837B-7DDD255A159E}" destId="{6D2D3E7A-FD53-4D05-BD5F-E9FF649459D0}" srcOrd="0" destOrd="0" presId="urn:microsoft.com/office/officeart/2005/8/layout/hierarchy3"/>
    <dgm:cxn modelId="{C9D450A4-FB4F-42FB-B5CF-66CDB8A78765}" type="presOf" srcId="{BF1C05F6-258D-44F9-8A13-C6ACEB2C2BCE}" destId="{DCC80758-A73F-4461-9ECC-B52AC989B655}" srcOrd="0" destOrd="0" presId="urn:microsoft.com/office/officeart/2005/8/layout/hierarchy3"/>
    <dgm:cxn modelId="{2D91D68B-B89F-463A-9752-75972EB94014}" type="presOf" srcId="{BF1DA995-C58A-4BA6-9389-F42F24EF667C}" destId="{737B95EF-39C2-4908-931F-6986C0EAA56E}"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63166B5E-B02C-47EB-B604-A4B2E7523232}" type="presOf" srcId="{BF1DA995-C58A-4BA6-9389-F42F24EF667C}" destId="{77B7E4D0-5C1D-4B00-878E-0E7D7EC6BC58}" srcOrd="1"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F3B5A170-60AC-4C93-BB8D-C29267031135}" type="presOf" srcId="{302FFF11-C216-476F-9157-8E5F5C99D286}" destId="{F8CF0A32-929D-4587-BED3-B5A1AC9BBA2C}" srcOrd="0" destOrd="0" presId="urn:microsoft.com/office/officeart/2005/8/layout/hierarchy3"/>
    <dgm:cxn modelId="{097218CD-412B-4A3C-96C8-3D346D3842AF}" type="presParOf" srcId="{6D2D3E7A-FD53-4D05-BD5F-E9FF649459D0}" destId="{01D29541-9539-4282-93E4-312A805EB4ED}" srcOrd="0" destOrd="0" presId="urn:microsoft.com/office/officeart/2005/8/layout/hierarchy3"/>
    <dgm:cxn modelId="{794E9CE3-A032-4A9F-A185-A7751A7F4FA2}" type="presParOf" srcId="{01D29541-9539-4282-93E4-312A805EB4ED}" destId="{2B913D81-BE68-41A7-B33B-E12EEE566D09}" srcOrd="0" destOrd="0" presId="urn:microsoft.com/office/officeart/2005/8/layout/hierarchy3"/>
    <dgm:cxn modelId="{92088154-602E-4131-A135-BBB3F4AEB7D9}" type="presParOf" srcId="{2B913D81-BE68-41A7-B33B-E12EEE566D09}" destId="{737B95EF-39C2-4908-931F-6986C0EAA56E}" srcOrd="0" destOrd="0" presId="urn:microsoft.com/office/officeart/2005/8/layout/hierarchy3"/>
    <dgm:cxn modelId="{4C8C2741-5C95-4BEB-A323-DB5238D6C1B9}" type="presParOf" srcId="{2B913D81-BE68-41A7-B33B-E12EEE566D09}" destId="{77B7E4D0-5C1D-4B00-878E-0E7D7EC6BC58}" srcOrd="1" destOrd="0" presId="urn:microsoft.com/office/officeart/2005/8/layout/hierarchy3"/>
    <dgm:cxn modelId="{4004E8F3-447C-412F-9A51-B9596A23D85A}" type="presParOf" srcId="{01D29541-9539-4282-93E4-312A805EB4ED}" destId="{DB42885D-EA3A-45A2-B742-60A77B72BE9B}" srcOrd="1" destOrd="0" presId="urn:microsoft.com/office/officeart/2005/8/layout/hierarchy3"/>
    <dgm:cxn modelId="{4D4CCC44-AE53-4657-819D-15498A3B4BE7}" type="presParOf" srcId="{DB42885D-EA3A-45A2-B742-60A77B72BE9B}" destId="{F8CF0A32-929D-4587-BED3-B5A1AC9BBA2C}" srcOrd="0" destOrd="0" presId="urn:microsoft.com/office/officeart/2005/8/layout/hierarchy3"/>
    <dgm:cxn modelId="{26C0F502-8012-4BC9-B3EA-44BE2ED9E9C9}" type="presParOf" srcId="{DB42885D-EA3A-45A2-B742-60A77B72BE9B}" destId="{DCC80758-A73F-4461-9ECC-B52AC989B655}" srcOrd="1" destOrd="0" presId="urn:microsoft.com/office/officeart/2005/8/layout/hierarchy3"/>
    <dgm:cxn modelId="{8ABC1153-2250-4F77-88EE-237D2CB00690}" type="presParOf" srcId="{DB42885D-EA3A-45A2-B742-60A77B72BE9B}" destId="{443909B6-1F14-46E3-A29B-435E7460F91A}" srcOrd="2" destOrd="0" presId="urn:microsoft.com/office/officeart/2005/8/layout/hierarchy3"/>
    <dgm:cxn modelId="{86C92521-8E91-4738-AB5E-F6DCC084E456}"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29.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4.4.1.-Especifique el volumen en metros cúbicos de agua residual sin depurar que su disposición final es:</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36507"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953BE813-D2CE-4E58-9098-07FAEE823A30}" type="presOf" srcId="{0DF285F4-7ACB-4462-8B41-11A5ACD3F86F}" destId="{3DA51711-1E74-4B4C-9B4F-35B7FC960450}" srcOrd="1" destOrd="0" presId="urn:microsoft.com/office/officeart/2005/8/layout/hProcess6"/>
    <dgm:cxn modelId="{EF9057B7-5596-4C18-88F5-BF69A5C34A7C}"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1292B67B-9F37-4C17-B795-5BA630343B2D}" type="presOf" srcId="{0DF285F4-7ACB-4462-8B41-11A5ACD3F86F}" destId="{32CDD81E-8F95-4FAE-8809-9DCA4E89540C}" srcOrd="0" destOrd="0" presId="urn:microsoft.com/office/officeart/2005/8/layout/hProcess6"/>
    <dgm:cxn modelId="{887F52DD-71A9-4810-B8CD-A2A6A700EB1D}" type="presOf" srcId="{0B3DBDB4-FF70-4060-A0AB-65703C1C2AF3}" destId="{8DC747D4-0D1A-4758-A136-A34F5DB3BCEB}" srcOrd="0" destOrd="0" presId="urn:microsoft.com/office/officeart/2005/8/layout/hProcess6"/>
    <dgm:cxn modelId="{143CA955-B796-48B7-9BC4-F4066482BB28}" type="presParOf" srcId="{AA45214C-D59F-409E-878F-D68C26362DDB}" destId="{16B66B71-8615-4F46-9B57-067FE7858F00}" srcOrd="0" destOrd="0" presId="urn:microsoft.com/office/officeart/2005/8/layout/hProcess6"/>
    <dgm:cxn modelId="{341B0BBE-21E1-43AB-86DA-3E4A03DF3C1A}" type="presParOf" srcId="{16B66B71-8615-4F46-9B57-067FE7858F00}" destId="{A462CE50-2922-4713-8DB8-BABDA5414A9C}" srcOrd="0" destOrd="0" presId="urn:microsoft.com/office/officeart/2005/8/layout/hProcess6"/>
    <dgm:cxn modelId="{3C58D21A-7855-4777-BD8F-7B8503C81F1A}" type="presParOf" srcId="{16B66B71-8615-4F46-9B57-067FE7858F00}" destId="{32CDD81E-8F95-4FAE-8809-9DCA4E89540C}" srcOrd="1" destOrd="0" presId="urn:microsoft.com/office/officeart/2005/8/layout/hProcess6"/>
    <dgm:cxn modelId="{B1742C47-1847-4643-B04B-F613954678A1}" type="presParOf" srcId="{16B66B71-8615-4F46-9B57-067FE7858F00}" destId="{3DA51711-1E74-4B4C-9B4F-35B7FC960450}" srcOrd="2" destOrd="0" presId="urn:microsoft.com/office/officeart/2005/8/layout/hProcess6"/>
    <dgm:cxn modelId="{D12A6E78-83D1-48A8-95B2-E3AEACF95644}"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55C05C2B-6D9B-4509-9031-BFF2ECFD07B4}">
      <dgm:prSet phldrT="[Texto]"/>
      <dgm:spPr/>
      <dgm:t>
        <a:bodyPr/>
        <a:lstStyle/>
        <a:p>
          <a:r>
            <a:rPr lang="es-ES" dirty="0" smtClean="0"/>
            <a:t>Residuos: son materiales que no son productos primarios (es decir: productos fabricados del mercado), que no son de utilidad para el que los ha generado.</a:t>
          </a:r>
          <a:endParaRPr lang="es-ES" dirty="0"/>
        </a:p>
      </dgm:t>
    </dgm:pt>
    <dgm:pt modelId="{E71FA0C7-589B-4237-9A1B-E967A2BEC0D3}" type="parTrans" cxnId="{7DAE8B85-3643-4620-9322-78A9182BCBE6}">
      <dgm:prSet/>
      <dgm:spPr/>
      <dgm:t>
        <a:bodyPr/>
        <a:lstStyle/>
        <a:p>
          <a:endParaRPr lang="es-ES"/>
        </a:p>
      </dgm:t>
    </dgm:pt>
    <dgm:pt modelId="{600F1F64-CB39-42E3-AA60-B13E4AAD9BD5}" type="sibTrans" cxnId="{7DAE8B85-3643-4620-9322-78A9182BCBE6}">
      <dgm:prSet/>
      <dgm:spPr/>
      <dgm:t>
        <a:bodyPr/>
        <a:lstStyle/>
        <a:p>
          <a:endParaRPr lang="es-ES"/>
        </a:p>
      </dgm:t>
    </dgm:pt>
    <dgm:pt modelId="{059790CE-6CD7-4C57-BA26-F6E750CAED8A}" type="pres">
      <dgm:prSet presAssocID="{7E9B76E1-AF06-43CB-88B5-763C20505D44}" presName="Name0" presStyleCnt="0">
        <dgm:presLayoutVars>
          <dgm:dir/>
          <dgm:animLvl val="lvl"/>
          <dgm:resizeHandles val="exact"/>
        </dgm:presLayoutVars>
      </dgm:prSet>
      <dgm:spPr/>
    </dgm:pt>
    <dgm:pt modelId="{9B1441B0-72F0-4B85-A710-FBEB8119FF84}" type="pres">
      <dgm:prSet presAssocID="{55C05C2B-6D9B-4509-9031-BFF2ECFD07B4}" presName="parTxOnly" presStyleLbl="node1" presStyleIdx="0" presStyleCnt="1">
        <dgm:presLayoutVars>
          <dgm:chMax val="0"/>
          <dgm:chPref val="0"/>
          <dgm:bulletEnabled val="1"/>
        </dgm:presLayoutVars>
      </dgm:prSet>
      <dgm:spPr/>
      <dgm:t>
        <a:bodyPr/>
        <a:lstStyle/>
        <a:p>
          <a:endParaRPr lang="es-ES"/>
        </a:p>
      </dgm:t>
    </dgm:pt>
  </dgm:ptLst>
  <dgm:cxnLst>
    <dgm:cxn modelId="{7DAE8B85-3643-4620-9322-78A9182BCBE6}" srcId="{7E9B76E1-AF06-43CB-88B5-763C20505D44}" destId="{55C05C2B-6D9B-4509-9031-BFF2ECFD07B4}" srcOrd="0" destOrd="0" parTransId="{E71FA0C7-589B-4237-9A1B-E967A2BEC0D3}" sibTransId="{600F1F64-CB39-42E3-AA60-B13E4AAD9BD5}"/>
    <dgm:cxn modelId="{CCD68C0C-342A-4842-911E-B9019182C9A3}" type="presOf" srcId="{7E9B76E1-AF06-43CB-88B5-763C20505D44}" destId="{059790CE-6CD7-4C57-BA26-F6E750CAED8A}" srcOrd="0" destOrd="0" presId="urn:microsoft.com/office/officeart/2005/8/layout/chevron1"/>
    <dgm:cxn modelId="{F2C614A2-D005-439B-805C-B9F310E7BF8F}" type="presOf" srcId="{55C05C2B-6D9B-4509-9031-BFF2ECFD07B4}" destId="{9B1441B0-72F0-4B85-A710-FBEB8119FF84}" srcOrd="0" destOrd="0" presId="urn:microsoft.com/office/officeart/2005/8/layout/chevron1"/>
    <dgm:cxn modelId="{49C926B2-FE3B-45B1-A3CF-A1DA42455211}" type="presParOf" srcId="{059790CE-6CD7-4C57-BA26-F6E750CAED8A}" destId="{9B1441B0-72F0-4B85-A710-FBEB8119FF84}" srcOrd="0"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30.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al Capítulo V</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E3C43533-27D9-4F53-ABD6-5B106E0389BF}"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A548FB29-5DDB-4A4A-ABD0-C9B54AEBF4DD}" type="presOf" srcId="{808ABD10-F9CD-4FE2-82B6-88F29088343E}" destId="{AA45214C-D59F-409E-878F-D68C26362DDB}" srcOrd="0" destOrd="0" presId="urn:microsoft.com/office/officeart/2005/8/layout/hProcess6"/>
    <dgm:cxn modelId="{51DC67CB-F1DA-4CFA-A575-D48743071AF1}" type="presOf" srcId="{0B3DBDB4-FF70-4060-A0AB-65703C1C2AF3}" destId="{8DC747D4-0D1A-4758-A136-A34F5DB3BCEB}" srcOrd="0" destOrd="0" presId="urn:microsoft.com/office/officeart/2005/8/layout/hProcess6"/>
    <dgm:cxn modelId="{1200F1A1-8397-4EA4-9A0D-7A4DA36CB666}" type="presOf" srcId="{0DF285F4-7ACB-4462-8B41-11A5ACD3F86F}" destId="{3DA51711-1E74-4B4C-9B4F-35B7FC960450}" srcOrd="1" destOrd="0" presId="urn:microsoft.com/office/officeart/2005/8/layout/hProcess6"/>
    <dgm:cxn modelId="{917BB526-7FB3-40D1-A0F6-229DEED6D2AA}" type="presParOf" srcId="{AA45214C-D59F-409E-878F-D68C26362DDB}" destId="{16B66B71-8615-4F46-9B57-067FE7858F00}" srcOrd="0" destOrd="0" presId="urn:microsoft.com/office/officeart/2005/8/layout/hProcess6"/>
    <dgm:cxn modelId="{566674C7-21E1-483A-9CE4-6DF6D82AEA98}" type="presParOf" srcId="{16B66B71-8615-4F46-9B57-067FE7858F00}" destId="{A462CE50-2922-4713-8DB8-BABDA5414A9C}" srcOrd="0" destOrd="0" presId="urn:microsoft.com/office/officeart/2005/8/layout/hProcess6"/>
    <dgm:cxn modelId="{9711A89B-5516-49FB-9DA6-8BCE9C481ECA}" type="presParOf" srcId="{16B66B71-8615-4F46-9B57-067FE7858F00}" destId="{32CDD81E-8F95-4FAE-8809-9DCA4E89540C}" srcOrd="1" destOrd="0" presId="urn:microsoft.com/office/officeart/2005/8/layout/hProcess6"/>
    <dgm:cxn modelId="{976A2B0F-09B4-4116-8C74-533579951ECB}" type="presParOf" srcId="{16B66B71-8615-4F46-9B57-067FE7858F00}" destId="{3DA51711-1E74-4B4C-9B4F-35B7FC960450}" srcOrd="2" destOrd="0" presId="urn:microsoft.com/office/officeart/2005/8/layout/hProcess6"/>
    <dgm:cxn modelId="{35A266C3-A91D-44D2-A2DD-0ED617E4542C}"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31.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107761-5FB1-45FF-B3F0-CC0BBAD19FE6}">
      <dgm:prSet/>
      <dgm:spPr/>
      <dgm:t>
        <a:bodyPr/>
        <a:lstStyle/>
        <a:p>
          <a:r>
            <a:rPr lang="es-ES" dirty="0" smtClean="0"/>
            <a:t>Tipo de conexión</a:t>
          </a:r>
        </a:p>
      </dgm:t>
    </dgm:pt>
    <dgm:pt modelId="{40E0ED9F-CE00-485E-A54C-A640E3618262}" type="parTrans" cxnId="{26962323-F500-4D9C-AA7C-4F2242EA5032}">
      <dgm:prSet/>
      <dgm:spPr/>
      <dgm:t>
        <a:bodyPr/>
        <a:lstStyle/>
        <a:p>
          <a:endParaRPr lang="es-ES"/>
        </a:p>
      </dgm:t>
    </dgm:pt>
    <dgm:pt modelId="{2AA2AFDD-7589-4635-A129-F2040ADAE4AF}" type="sibTrans" cxnId="{26962323-F500-4D9C-AA7C-4F2242EA5032}">
      <dgm:prSet/>
      <dgm:spPr/>
      <dgm:t>
        <a:bodyPr/>
        <a:lstStyle/>
        <a:p>
          <a:endParaRPr lang="es-ES"/>
        </a:p>
      </dgm:t>
    </dgm:pt>
    <dgm:pt modelId="{3B44927F-E60C-4944-A97C-F33A9AC22AC2}">
      <dgm:prSet/>
      <dgm:spPr/>
      <dgm:t>
        <a:bodyPr/>
        <a:lstStyle/>
        <a:p>
          <a:r>
            <a:rPr lang="es-ES" dirty="0" smtClean="0"/>
            <a:t>Cobertura</a:t>
          </a:r>
          <a:endParaRPr lang="es-ES" dirty="0"/>
        </a:p>
      </dgm:t>
    </dgm:pt>
    <dgm:pt modelId="{D4042333-BE58-4A00-BEE8-154D9E22BF79}" type="parTrans" cxnId="{C39479B6-7FF2-46B1-8F95-9655C8A1A784}">
      <dgm:prSet/>
      <dgm:spPr/>
      <dgm:t>
        <a:bodyPr/>
        <a:lstStyle/>
        <a:p>
          <a:endParaRPr lang="es-ES"/>
        </a:p>
      </dgm:t>
    </dgm:pt>
    <dgm:pt modelId="{75875AEF-AE13-406B-A5D3-4E391DFF4C13}" type="sibTrans" cxnId="{C39479B6-7FF2-46B1-8F95-9655C8A1A784}">
      <dgm:prSet/>
      <dgm:spPr/>
      <dgm:t>
        <a:bodyPr/>
        <a:lstStyle/>
        <a:p>
          <a:endParaRPr lang="es-ES"/>
        </a:p>
      </dgm:t>
    </dgm:pt>
    <dgm:pt modelId="{7B563485-A05B-4897-B7FE-E3A199C3FA11}">
      <dgm:prSet/>
      <dgm:spPr/>
      <dgm:t>
        <a:bodyPr/>
        <a:lstStyle/>
        <a:p>
          <a:r>
            <a:rPr lang="es-ES" dirty="0" smtClean="0"/>
            <a:t>Longitud</a:t>
          </a:r>
          <a:endParaRPr lang="es-ES" dirty="0"/>
        </a:p>
      </dgm:t>
    </dgm:pt>
    <dgm:pt modelId="{F34715C3-F84D-4B1B-9206-4EA4F9B4A22C}" type="parTrans" cxnId="{638AD5A4-82EE-42D6-89A8-51F451E59771}">
      <dgm:prSet/>
      <dgm:spPr/>
      <dgm:t>
        <a:bodyPr/>
        <a:lstStyle/>
        <a:p>
          <a:endParaRPr lang="es-ES"/>
        </a:p>
      </dgm:t>
    </dgm:pt>
    <dgm:pt modelId="{EA8AB2B4-4D6A-45AB-AC65-59B4098982BD}" type="sibTrans" cxnId="{638AD5A4-82EE-42D6-89A8-51F451E59771}">
      <dgm:prSet/>
      <dgm:spPr/>
      <dgm:t>
        <a:bodyPr/>
        <a:lstStyle/>
        <a:p>
          <a:endParaRPr lang="es-ES"/>
        </a:p>
      </dgm:t>
    </dgm:pt>
    <dgm:pt modelId="{C1F75701-D8F0-4AE7-A031-D56E2E5E1820}">
      <dgm:prSet/>
      <dgm:spPr/>
      <dgm:t>
        <a:bodyPr/>
        <a:lstStyle/>
        <a:p>
          <a:r>
            <a:rPr lang="es-ES" dirty="0" smtClean="0"/>
            <a:t>Reparaciones</a:t>
          </a:r>
          <a:endParaRPr lang="es-ES" dirty="0"/>
        </a:p>
      </dgm:t>
    </dgm:pt>
    <dgm:pt modelId="{4D38F278-62D0-4547-B1DD-60910DDE0FAF}" type="parTrans" cxnId="{604843F8-1FFF-47E5-8F01-BF357078F90F}">
      <dgm:prSet/>
      <dgm:spPr/>
      <dgm:t>
        <a:bodyPr/>
        <a:lstStyle/>
        <a:p>
          <a:endParaRPr lang="es-ES"/>
        </a:p>
      </dgm:t>
    </dgm:pt>
    <dgm:pt modelId="{9C517501-5F5E-4A23-847E-86B1E2A1EE7B}" type="sibTrans" cxnId="{604843F8-1FFF-47E5-8F01-BF357078F90F}">
      <dgm:prSet/>
      <dgm:spPr/>
      <dgm:t>
        <a:bodyPr/>
        <a:lstStyle/>
        <a:p>
          <a:endParaRPr lang="es-ES"/>
        </a:p>
      </dgm:t>
    </dgm:pt>
    <dgm:pt modelId="{6F1F0EAA-13B1-4976-BECA-09A912704CC2}">
      <dgm:prSet/>
      <dgm:spPr/>
      <dgm:t>
        <a:bodyPr/>
        <a:lstStyle/>
        <a:p>
          <a:r>
            <a:rPr lang="es-ES" dirty="0" smtClean="0"/>
            <a:t>Mantenimiento</a:t>
          </a:r>
          <a:endParaRPr lang="es-ES" dirty="0"/>
        </a:p>
      </dgm:t>
    </dgm:pt>
    <dgm:pt modelId="{E55F699F-33B4-4D92-BE6E-C51A4B2FE1F4}" type="parTrans" cxnId="{A7E088A4-49F2-4B48-B3FD-45DF9F787924}">
      <dgm:prSet/>
      <dgm:spPr/>
      <dgm:t>
        <a:bodyPr/>
        <a:lstStyle/>
        <a:p>
          <a:endParaRPr lang="es-ES"/>
        </a:p>
      </dgm:t>
    </dgm:pt>
    <dgm:pt modelId="{02C3E476-E113-489F-B5D2-744FB0D3A170}" type="sibTrans" cxnId="{A7E088A4-49F2-4B48-B3FD-45DF9F787924}">
      <dgm:prSet/>
      <dgm:spPr/>
      <dgm:t>
        <a:bodyPr/>
        <a:lstStyle/>
        <a:p>
          <a:endParaRPr lang="es-ES"/>
        </a:p>
      </dgm:t>
    </dgm:pt>
    <dgm:pt modelId="{77796FD8-5106-491F-BE00-BF6BD6703BA7}">
      <dgm:prSet/>
      <dgm:spPr/>
      <dgm:t>
        <a:bodyPr/>
        <a:lstStyle/>
        <a:p>
          <a:r>
            <a:rPr lang="es-ES" dirty="0" smtClean="0"/>
            <a:t>Periférico</a:t>
          </a:r>
          <a:endParaRPr lang="es-ES" dirty="0"/>
        </a:p>
      </dgm:t>
    </dgm:pt>
    <dgm:pt modelId="{00FDCE0B-DC2C-4C09-9FFF-33E04C72653E}" type="parTrans" cxnId="{7EEA1C20-744E-44A9-98C8-625D9BEFF939}">
      <dgm:prSet/>
      <dgm:spPr/>
      <dgm:t>
        <a:bodyPr/>
        <a:lstStyle/>
        <a:p>
          <a:endParaRPr lang="es-ES"/>
        </a:p>
      </dgm:t>
    </dgm:pt>
    <dgm:pt modelId="{FAB0A781-390E-486B-AA35-D9FDF36C9271}" type="sibTrans" cxnId="{7EEA1C20-744E-44A9-98C8-625D9BEFF939}">
      <dgm:prSet/>
      <dgm:spPr/>
      <dgm:t>
        <a:bodyPr/>
        <a:lstStyle/>
        <a:p>
          <a:endParaRPr lang="es-ES"/>
        </a:p>
      </dgm:t>
    </dgm:pt>
    <dgm:pt modelId="{8928BA3C-2C06-4183-877C-2B8DDEF31E28}">
      <dgm:prSet/>
      <dgm:spPr/>
      <dgm:t>
        <a:bodyPr/>
        <a:lstStyle/>
        <a:p>
          <a:r>
            <a:rPr lang="es-ES" dirty="0" smtClean="0"/>
            <a:t>Combinado</a:t>
          </a:r>
          <a:endParaRPr lang="es-ES" dirty="0"/>
        </a:p>
      </dgm:t>
    </dgm:pt>
    <dgm:pt modelId="{293D0E8D-D037-4497-9F2B-D7FD69C5CE88}" type="parTrans" cxnId="{B7166648-4315-47F0-91FA-EA646F946D18}">
      <dgm:prSet/>
      <dgm:spPr/>
      <dgm:t>
        <a:bodyPr/>
        <a:lstStyle/>
        <a:p>
          <a:endParaRPr lang="es-ES"/>
        </a:p>
      </dgm:t>
    </dgm:pt>
    <dgm:pt modelId="{AEB98BDD-C2F3-4829-B6C4-36009F9C11B7}" type="sibTrans" cxnId="{B7166648-4315-47F0-91FA-EA646F946D18}">
      <dgm:prSet/>
      <dgm:spPr/>
      <dgm:t>
        <a:bodyPr/>
        <a:lstStyle/>
        <a:p>
          <a:endParaRPr lang="es-ES"/>
        </a:p>
      </dgm:t>
    </dgm:pt>
    <dgm:pt modelId="{8D25DAE0-F62E-4EA1-AEC4-917E23BE9C68}">
      <dgm:prSet/>
      <dgm:spPr/>
      <dgm:t>
        <a:bodyPr/>
        <a:lstStyle/>
        <a:p>
          <a:r>
            <a:rPr lang="es-ES" dirty="0" smtClean="0"/>
            <a:t>Otro</a:t>
          </a:r>
          <a:endParaRPr lang="es-ES" dirty="0"/>
        </a:p>
      </dgm:t>
    </dgm:pt>
    <dgm:pt modelId="{17D68B5A-CA92-4E74-B1D4-715E7E4502B3}" type="parTrans" cxnId="{CDB0A6EA-633D-42E8-A0CD-974AE753E1B2}">
      <dgm:prSet/>
      <dgm:spPr/>
      <dgm:t>
        <a:bodyPr/>
        <a:lstStyle/>
        <a:p>
          <a:endParaRPr lang="es-ES"/>
        </a:p>
      </dgm:t>
    </dgm:pt>
    <dgm:pt modelId="{EFF3D3FD-6050-4968-AF75-8F55F8D85098}" type="sibTrans" cxnId="{CDB0A6EA-633D-42E8-A0CD-974AE753E1B2}">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1661DA75-B8DD-45A4-B82D-82D4FBE5F84E}" type="pres">
      <dgm:prSet presAssocID="{48107761-5FB1-45FF-B3F0-CC0BBAD19FE6}" presName="parentText" presStyleLbl="node1" presStyleIdx="0" presStyleCnt="8">
        <dgm:presLayoutVars>
          <dgm:chMax val="0"/>
          <dgm:bulletEnabled val="1"/>
        </dgm:presLayoutVars>
      </dgm:prSet>
      <dgm:spPr/>
      <dgm:t>
        <a:bodyPr/>
        <a:lstStyle/>
        <a:p>
          <a:endParaRPr lang="es-ES"/>
        </a:p>
      </dgm:t>
    </dgm:pt>
    <dgm:pt modelId="{EED45EF9-65E6-4498-9E13-CB2212CA89D3}" type="pres">
      <dgm:prSet presAssocID="{2AA2AFDD-7589-4635-A129-F2040ADAE4AF}" presName="spacer" presStyleCnt="0"/>
      <dgm:spPr/>
    </dgm:pt>
    <dgm:pt modelId="{7925992F-E5C3-47E8-B027-387E950E2EA0}" type="pres">
      <dgm:prSet presAssocID="{3B44927F-E60C-4944-A97C-F33A9AC22AC2}" presName="parentText" presStyleLbl="node1" presStyleIdx="1" presStyleCnt="8">
        <dgm:presLayoutVars>
          <dgm:chMax val="0"/>
          <dgm:bulletEnabled val="1"/>
        </dgm:presLayoutVars>
      </dgm:prSet>
      <dgm:spPr/>
      <dgm:t>
        <a:bodyPr/>
        <a:lstStyle/>
        <a:p>
          <a:endParaRPr lang="es-ES"/>
        </a:p>
      </dgm:t>
    </dgm:pt>
    <dgm:pt modelId="{19502509-647D-4303-8FD7-8B57C06C5DAF}" type="pres">
      <dgm:prSet presAssocID="{75875AEF-AE13-406B-A5D3-4E391DFF4C13}" presName="spacer" presStyleCnt="0"/>
      <dgm:spPr/>
    </dgm:pt>
    <dgm:pt modelId="{E860FCDF-2AF6-433D-92C5-D5CD4DCD8D0F}" type="pres">
      <dgm:prSet presAssocID="{7B563485-A05B-4897-B7FE-E3A199C3FA11}" presName="parentText" presStyleLbl="node1" presStyleIdx="2" presStyleCnt="8">
        <dgm:presLayoutVars>
          <dgm:chMax val="0"/>
          <dgm:bulletEnabled val="1"/>
        </dgm:presLayoutVars>
      </dgm:prSet>
      <dgm:spPr/>
      <dgm:t>
        <a:bodyPr/>
        <a:lstStyle/>
        <a:p>
          <a:endParaRPr lang="es-ES"/>
        </a:p>
      </dgm:t>
    </dgm:pt>
    <dgm:pt modelId="{80C99A4F-FEE5-4D91-8D70-800F44EA2DB1}" type="pres">
      <dgm:prSet presAssocID="{EA8AB2B4-4D6A-45AB-AC65-59B4098982BD}" presName="spacer" presStyleCnt="0"/>
      <dgm:spPr/>
    </dgm:pt>
    <dgm:pt modelId="{927FB25E-724A-4A30-9267-5669B2BE5B51}" type="pres">
      <dgm:prSet presAssocID="{C1F75701-D8F0-4AE7-A031-D56E2E5E1820}" presName="parentText" presStyleLbl="node1" presStyleIdx="3" presStyleCnt="8">
        <dgm:presLayoutVars>
          <dgm:chMax val="0"/>
          <dgm:bulletEnabled val="1"/>
        </dgm:presLayoutVars>
      </dgm:prSet>
      <dgm:spPr/>
      <dgm:t>
        <a:bodyPr/>
        <a:lstStyle/>
        <a:p>
          <a:endParaRPr lang="es-ES"/>
        </a:p>
      </dgm:t>
    </dgm:pt>
    <dgm:pt modelId="{4518661A-2B13-4BD4-9336-DEE6BCF843E2}" type="pres">
      <dgm:prSet presAssocID="{9C517501-5F5E-4A23-847E-86B1E2A1EE7B}" presName="spacer" presStyleCnt="0"/>
      <dgm:spPr/>
    </dgm:pt>
    <dgm:pt modelId="{0B1264E8-ACCB-4B17-A7BE-C5FF0AFEA255}" type="pres">
      <dgm:prSet presAssocID="{6F1F0EAA-13B1-4976-BECA-09A912704CC2}" presName="parentText" presStyleLbl="node1" presStyleIdx="4" presStyleCnt="8">
        <dgm:presLayoutVars>
          <dgm:chMax val="0"/>
          <dgm:bulletEnabled val="1"/>
        </dgm:presLayoutVars>
      </dgm:prSet>
      <dgm:spPr/>
      <dgm:t>
        <a:bodyPr/>
        <a:lstStyle/>
        <a:p>
          <a:endParaRPr lang="es-ES"/>
        </a:p>
      </dgm:t>
    </dgm:pt>
    <dgm:pt modelId="{9991CF35-93BE-4A6A-A0F3-4920ABBC1093}" type="pres">
      <dgm:prSet presAssocID="{02C3E476-E113-489F-B5D2-744FB0D3A170}" presName="spacer" presStyleCnt="0"/>
      <dgm:spPr/>
    </dgm:pt>
    <dgm:pt modelId="{A1279737-2965-44A4-9858-9B1D4E151568}" type="pres">
      <dgm:prSet presAssocID="{77796FD8-5106-491F-BE00-BF6BD6703BA7}" presName="parentText" presStyleLbl="node1" presStyleIdx="5" presStyleCnt="8">
        <dgm:presLayoutVars>
          <dgm:chMax val="0"/>
          <dgm:bulletEnabled val="1"/>
        </dgm:presLayoutVars>
      </dgm:prSet>
      <dgm:spPr/>
      <dgm:t>
        <a:bodyPr/>
        <a:lstStyle/>
        <a:p>
          <a:endParaRPr lang="es-ES"/>
        </a:p>
      </dgm:t>
    </dgm:pt>
    <dgm:pt modelId="{D2620166-7EBE-4F37-AB19-4BD0A669616E}" type="pres">
      <dgm:prSet presAssocID="{FAB0A781-390E-486B-AA35-D9FDF36C9271}" presName="spacer" presStyleCnt="0"/>
      <dgm:spPr/>
    </dgm:pt>
    <dgm:pt modelId="{FD17EBA4-CA03-4BD6-A7AA-5729D590E1EB}" type="pres">
      <dgm:prSet presAssocID="{8928BA3C-2C06-4183-877C-2B8DDEF31E28}" presName="parentText" presStyleLbl="node1" presStyleIdx="6" presStyleCnt="8">
        <dgm:presLayoutVars>
          <dgm:chMax val="0"/>
          <dgm:bulletEnabled val="1"/>
        </dgm:presLayoutVars>
      </dgm:prSet>
      <dgm:spPr/>
      <dgm:t>
        <a:bodyPr/>
        <a:lstStyle/>
        <a:p>
          <a:endParaRPr lang="es-ES"/>
        </a:p>
      </dgm:t>
    </dgm:pt>
    <dgm:pt modelId="{B34393CB-EBCD-4482-ADF4-1C4AA75BD71F}" type="pres">
      <dgm:prSet presAssocID="{AEB98BDD-C2F3-4829-B6C4-36009F9C11B7}" presName="spacer" presStyleCnt="0"/>
      <dgm:spPr/>
    </dgm:pt>
    <dgm:pt modelId="{06338826-D11F-4354-B894-46658B297E22}" type="pres">
      <dgm:prSet presAssocID="{8D25DAE0-F62E-4EA1-AEC4-917E23BE9C68}" presName="parentText" presStyleLbl="node1" presStyleIdx="7" presStyleCnt="8">
        <dgm:presLayoutVars>
          <dgm:chMax val="0"/>
          <dgm:bulletEnabled val="1"/>
        </dgm:presLayoutVars>
      </dgm:prSet>
      <dgm:spPr/>
      <dgm:t>
        <a:bodyPr/>
        <a:lstStyle/>
        <a:p>
          <a:endParaRPr lang="es-ES"/>
        </a:p>
      </dgm:t>
    </dgm:pt>
  </dgm:ptLst>
  <dgm:cxnLst>
    <dgm:cxn modelId="{C39479B6-7FF2-46B1-8F95-9655C8A1A784}" srcId="{7E7C9AD2-654A-4D14-B669-7E61EF5F8A0F}" destId="{3B44927F-E60C-4944-A97C-F33A9AC22AC2}" srcOrd="1" destOrd="0" parTransId="{D4042333-BE58-4A00-BEE8-154D9E22BF79}" sibTransId="{75875AEF-AE13-406B-A5D3-4E391DFF4C13}"/>
    <dgm:cxn modelId="{7F451E9E-651F-4ED4-8547-05D48F9E589F}" type="presOf" srcId="{6F1F0EAA-13B1-4976-BECA-09A912704CC2}" destId="{0B1264E8-ACCB-4B17-A7BE-C5FF0AFEA255}" srcOrd="0" destOrd="0" presId="urn:microsoft.com/office/officeart/2005/8/layout/vList2"/>
    <dgm:cxn modelId="{26962323-F500-4D9C-AA7C-4F2242EA5032}" srcId="{7E7C9AD2-654A-4D14-B669-7E61EF5F8A0F}" destId="{48107761-5FB1-45FF-B3F0-CC0BBAD19FE6}" srcOrd="0" destOrd="0" parTransId="{40E0ED9F-CE00-485E-A54C-A640E3618262}" sibTransId="{2AA2AFDD-7589-4635-A129-F2040ADAE4AF}"/>
    <dgm:cxn modelId="{84029A06-403C-4466-9E56-4B22823C9D41}" type="presOf" srcId="{C1F75701-D8F0-4AE7-A031-D56E2E5E1820}" destId="{927FB25E-724A-4A30-9267-5669B2BE5B51}" srcOrd="0" destOrd="0" presId="urn:microsoft.com/office/officeart/2005/8/layout/vList2"/>
    <dgm:cxn modelId="{8820A2E1-641B-468B-90B5-99E5926CC6FC}" type="presOf" srcId="{7E7C9AD2-654A-4D14-B669-7E61EF5F8A0F}" destId="{C677381B-A5C1-41F6-B396-CB6C41AE0424}" srcOrd="0" destOrd="0" presId="urn:microsoft.com/office/officeart/2005/8/layout/vList2"/>
    <dgm:cxn modelId="{638AD5A4-82EE-42D6-89A8-51F451E59771}" srcId="{7E7C9AD2-654A-4D14-B669-7E61EF5F8A0F}" destId="{7B563485-A05B-4897-B7FE-E3A199C3FA11}" srcOrd="2" destOrd="0" parTransId="{F34715C3-F84D-4B1B-9206-4EA4F9B4A22C}" sibTransId="{EA8AB2B4-4D6A-45AB-AC65-59B4098982BD}"/>
    <dgm:cxn modelId="{5C313B93-3E91-4881-A74E-11EB0B10431F}" type="presOf" srcId="{3B44927F-E60C-4944-A97C-F33A9AC22AC2}" destId="{7925992F-E5C3-47E8-B027-387E950E2EA0}" srcOrd="0" destOrd="0" presId="urn:microsoft.com/office/officeart/2005/8/layout/vList2"/>
    <dgm:cxn modelId="{CDB0A6EA-633D-42E8-A0CD-974AE753E1B2}" srcId="{7E7C9AD2-654A-4D14-B669-7E61EF5F8A0F}" destId="{8D25DAE0-F62E-4EA1-AEC4-917E23BE9C68}" srcOrd="7" destOrd="0" parTransId="{17D68B5A-CA92-4E74-B1D4-715E7E4502B3}" sibTransId="{EFF3D3FD-6050-4968-AF75-8F55F8D85098}"/>
    <dgm:cxn modelId="{604843F8-1FFF-47E5-8F01-BF357078F90F}" srcId="{7E7C9AD2-654A-4D14-B669-7E61EF5F8A0F}" destId="{C1F75701-D8F0-4AE7-A031-D56E2E5E1820}" srcOrd="3" destOrd="0" parTransId="{4D38F278-62D0-4547-B1DD-60910DDE0FAF}" sibTransId="{9C517501-5F5E-4A23-847E-86B1E2A1EE7B}"/>
    <dgm:cxn modelId="{7EEA1C20-744E-44A9-98C8-625D9BEFF939}" srcId="{7E7C9AD2-654A-4D14-B669-7E61EF5F8A0F}" destId="{77796FD8-5106-491F-BE00-BF6BD6703BA7}" srcOrd="5" destOrd="0" parTransId="{00FDCE0B-DC2C-4C09-9FFF-33E04C72653E}" sibTransId="{FAB0A781-390E-486B-AA35-D9FDF36C9271}"/>
    <dgm:cxn modelId="{EF8CC1F0-7D6B-4A36-98EA-0E532C4D43CC}" type="presOf" srcId="{8928BA3C-2C06-4183-877C-2B8DDEF31E28}" destId="{FD17EBA4-CA03-4BD6-A7AA-5729D590E1EB}" srcOrd="0" destOrd="0" presId="urn:microsoft.com/office/officeart/2005/8/layout/vList2"/>
    <dgm:cxn modelId="{A7E088A4-49F2-4B48-B3FD-45DF9F787924}" srcId="{7E7C9AD2-654A-4D14-B669-7E61EF5F8A0F}" destId="{6F1F0EAA-13B1-4976-BECA-09A912704CC2}" srcOrd="4" destOrd="0" parTransId="{E55F699F-33B4-4D92-BE6E-C51A4B2FE1F4}" sibTransId="{02C3E476-E113-489F-B5D2-744FB0D3A170}"/>
    <dgm:cxn modelId="{B7166648-4315-47F0-91FA-EA646F946D18}" srcId="{7E7C9AD2-654A-4D14-B669-7E61EF5F8A0F}" destId="{8928BA3C-2C06-4183-877C-2B8DDEF31E28}" srcOrd="6" destOrd="0" parTransId="{293D0E8D-D037-4497-9F2B-D7FD69C5CE88}" sibTransId="{AEB98BDD-C2F3-4829-B6C4-36009F9C11B7}"/>
    <dgm:cxn modelId="{1584363C-502E-4B79-8FB3-4D42AFDCE89B}" type="presOf" srcId="{8D25DAE0-F62E-4EA1-AEC4-917E23BE9C68}" destId="{06338826-D11F-4354-B894-46658B297E22}" srcOrd="0" destOrd="0" presId="urn:microsoft.com/office/officeart/2005/8/layout/vList2"/>
    <dgm:cxn modelId="{239CDE3F-629B-4467-964E-C843AD354AC3}" type="presOf" srcId="{7B563485-A05B-4897-B7FE-E3A199C3FA11}" destId="{E860FCDF-2AF6-433D-92C5-D5CD4DCD8D0F}" srcOrd="0" destOrd="0" presId="urn:microsoft.com/office/officeart/2005/8/layout/vList2"/>
    <dgm:cxn modelId="{56B47029-C184-4832-A17C-050F5F252BBD}" type="presOf" srcId="{48107761-5FB1-45FF-B3F0-CC0BBAD19FE6}" destId="{1661DA75-B8DD-45A4-B82D-82D4FBE5F84E}" srcOrd="0" destOrd="0" presId="urn:microsoft.com/office/officeart/2005/8/layout/vList2"/>
    <dgm:cxn modelId="{F5DF47A8-2626-4180-A21F-37C8FC0CF581}" type="presOf" srcId="{77796FD8-5106-491F-BE00-BF6BD6703BA7}" destId="{A1279737-2965-44A4-9858-9B1D4E151568}" srcOrd="0" destOrd="0" presId="urn:microsoft.com/office/officeart/2005/8/layout/vList2"/>
    <dgm:cxn modelId="{1B3B78DD-B722-4C78-AF5F-F0F4E8100A6F}" type="presParOf" srcId="{C677381B-A5C1-41F6-B396-CB6C41AE0424}" destId="{1661DA75-B8DD-45A4-B82D-82D4FBE5F84E}" srcOrd="0" destOrd="0" presId="urn:microsoft.com/office/officeart/2005/8/layout/vList2"/>
    <dgm:cxn modelId="{13B636B2-7C1E-452E-B6A2-F4569D751F00}" type="presParOf" srcId="{C677381B-A5C1-41F6-B396-CB6C41AE0424}" destId="{EED45EF9-65E6-4498-9E13-CB2212CA89D3}" srcOrd="1" destOrd="0" presId="urn:microsoft.com/office/officeart/2005/8/layout/vList2"/>
    <dgm:cxn modelId="{4D0F07DE-202D-48D4-8256-D343600F2E48}" type="presParOf" srcId="{C677381B-A5C1-41F6-B396-CB6C41AE0424}" destId="{7925992F-E5C3-47E8-B027-387E950E2EA0}" srcOrd="2" destOrd="0" presId="urn:microsoft.com/office/officeart/2005/8/layout/vList2"/>
    <dgm:cxn modelId="{2CE01B66-1584-43FD-932C-AE67F770A5B6}" type="presParOf" srcId="{C677381B-A5C1-41F6-B396-CB6C41AE0424}" destId="{19502509-647D-4303-8FD7-8B57C06C5DAF}" srcOrd="3" destOrd="0" presId="urn:microsoft.com/office/officeart/2005/8/layout/vList2"/>
    <dgm:cxn modelId="{91DC58D2-780C-4E4A-897F-035C675C59BB}" type="presParOf" srcId="{C677381B-A5C1-41F6-B396-CB6C41AE0424}" destId="{E860FCDF-2AF6-433D-92C5-D5CD4DCD8D0F}" srcOrd="4" destOrd="0" presId="urn:microsoft.com/office/officeart/2005/8/layout/vList2"/>
    <dgm:cxn modelId="{227ED9CB-5D29-4C58-BBF1-AF6EFA60A7C8}" type="presParOf" srcId="{C677381B-A5C1-41F6-B396-CB6C41AE0424}" destId="{80C99A4F-FEE5-4D91-8D70-800F44EA2DB1}" srcOrd="5" destOrd="0" presId="urn:microsoft.com/office/officeart/2005/8/layout/vList2"/>
    <dgm:cxn modelId="{7FE757DF-9F5C-4D9D-BFD3-2027A401A73F}" type="presParOf" srcId="{C677381B-A5C1-41F6-B396-CB6C41AE0424}" destId="{927FB25E-724A-4A30-9267-5669B2BE5B51}" srcOrd="6" destOrd="0" presId="urn:microsoft.com/office/officeart/2005/8/layout/vList2"/>
    <dgm:cxn modelId="{99B0075E-1026-44AE-BD2E-35B8C12CF945}" type="presParOf" srcId="{C677381B-A5C1-41F6-B396-CB6C41AE0424}" destId="{4518661A-2B13-4BD4-9336-DEE6BCF843E2}" srcOrd="7" destOrd="0" presId="urn:microsoft.com/office/officeart/2005/8/layout/vList2"/>
    <dgm:cxn modelId="{0E32C2BC-4E80-4F24-BC56-F16A71AB76A8}" type="presParOf" srcId="{C677381B-A5C1-41F6-B396-CB6C41AE0424}" destId="{0B1264E8-ACCB-4B17-A7BE-C5FF0AFEA255}" srcOrd="8" destOrd="0" presId="urn:microsoft.com/office/officeart/2005/8/layout/vList2"/>
    <dgm:cxn modelId="{4C8AD1D5-C2FA-49F5-8E6D-42DD7A76C894}" type="presParOf" srcId="{C677381B-A5C1-41F6-B396-CB6C41AE0424}" destId="{9991CF35-93BE-4A6A-A0F3-4920ABBC1093}" srcOrd="9" destOrd="0" presId="urn:microsoft.com/office/officeart/2005/8/layout/vList2"/>
    <dgm:cxn modelId="{41C8CDD4-2AC6-42CE-96E3-2CE5F4515C78}" type="presParOf" srcId="{C677381B-A5C1-41F6-B396-CB6C41AE0424}" destId="{A1279737-2965-44A4-9858-9B1D4E151568}" srcOrd="10" destOrd="0" presId="urn:microsoft.com/office/officeart/2005/8/layout/vList2"/>
    <dgm:cxn modelId="{94E16E8C-8632-497A-9A12-91A705229CC9}" type="presParOf" srcId="{C677381B-A5C1-41F6-B396-CB6C41AE0424}" destId="{D2620166-7EBE-4F37-AB19-4BD0A669616E}" srcOrd="11" destOrd="0" presId="urn:microsoft.com/office/officeart/2005/8/layout/vList2"/>
    <dgm:cxn modelId="{575A19F6-DF37-4062-BF90-773A7B1C9810}" type="presParOf" srcId="{C677381B-A5C1-41F6-B396-CB6C41AE0424}" destId="{FD17EBA4-CA03-4BD6-A7AA-5729D590E1EB}" srcOrd="12" destOrd="0" presId="urn:microsoft.com/office/officeart/2005/8/layout/vList2"/>
    <dgm:cxn modelId="{BC3BA224-8EB0-4D49-83FF-B761CFE5E252}" type="presParOf" srcId="{C677381B-A5C1-41F6-B396-CB6C41AE0424}" destId="{B34393CB-EBCD-4482-ADF4-1C4AA75BD71F}" srcOrd="13" destOrd="0" presId="urn:microsoft.com/office/officeart/2005/8/layout/vList2"/>
    <dgm:cxn modelId="{B402F786-F1FC-49C7-900D-5DA7D9F682D7}" type="presParOf" srcId="{C677381B-A5C1-41F6-B396-CB6C41AE0424}" destId="{06338826-D11F-4354-B894-46658B297E22}" srcOrd="14"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32.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C" b="1" dirty="0" smtClean="0"/>
            <a:t>Agua residual sin depurar: </a:t>
          </a:r>
          <a:r>
            <a:rPr lang="es-ES" dirty="0" smtClean="0"/>
            <a:t>referente a aguas de residuo que no han recibido tratamiento</a:t>
          </a:r>
          <a:r>
            <a:rPr lang="es-EC" dirty="0" smtClean="0"/>
            <a:t>.</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9091" custScaleY="26516" custLinFactNeighborY="-9469">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137C8708-9B3A-4DED-B2B9-AF94494D5C32}" type="presOf" srcId="{74071A24-F796-4AD4-A515-24A27D17C3B4}" destId="{22642FE3-FEA3-42ED-AA0C-0F578EE09F90}" srcOrd="0" destOrd="0" presId="urn:microsoft.com/office/officeart/2005/8/layout/default"/>
    <dgm:cxn modelId="{CBD07D44-663D-4523-A3A2-FB7EB344B3FF}" type="presOf" srcId="{BE0F52E0-1719-4CD4-92A1-670F828A3CD7}" destId="{45982240-1EBE-46D2-96BC-9C4FD85C3166}" srcOrd="0" destOrd="0" presId="urn:microsoft.com/office/officeart/2005/8/layout/default"/>
    <dgm:cxn modelId="{38B2FCBE-1B96-42CC-98ED-0A910B9B1B1A}"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33.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DB7D0BD3-AD82-4DAC-8ED3-5A2723E86E27}" type="presOf" srcId="{485B87C8-0FD3-41D1-8F0B-254DE0C1DBA9}" destId="{C34CD4B2-FD43-4DA7-8D8E-C7AE448579FE}" srcOrd="0" destOrd="0" presId="urn:microsoft.com/office/officeart/2005/8/layout/default"/>
    <dgm:cxn modelId="{1D04BE53-5F0A-4DD4-89DA-06CE1FE9C5F8}" type="presOf" srcId="{7E7C9AD2-654A-4D14-B669-7E61EF5F8A0F}" destId="{3B55D0B4-65F7-470F-AAF8-F60D27CE741D}" srcOrd="0" destOrd="0" presId="urn:microsoft.com/office/officeart/2005/8/layout/default"/>
    <dgm:cxn modelId="{2EF2EFEB-6E3F-4FF2-9A73-39D0F6D998C4}"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23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Lst>
  <dgm:cxnLst>
    <dgm:cxn modelId="{E374B196-1788-4F74-8D91-26E52C5D0863}" type="presOf" srcId="{74071A24-F796-4AD4-A515-24A27D17C3B4}" destId="{22642FE3-FEA3-42ED-AA0C-0F578EE09F90}"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235.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1E3CD250-A60B-461C-ABDB-1046052BCBBC}">
      <dgm:prSet phldrT="[Texto]"/>
      <dgm:spPr/>
      <dgm:t>
        <a:bodyPr/>
        <a:lstStyle/>
        <a:p>
          <a:r>
            <a:rPr lang="es-ES" b="1" dirty="0" smtClean="0"/>
            <a:t>SI</a:t>
          </a:r>
          <a:endParaRPr lang="es-ES" b="1" dirty="0"/>
        </a:p>
      </dgm:t>
    </dgm:pt>
    <dgm:pt modelId="{C4FF2C06-F872-444D-896D-455C1B3105C1}" type="parTrans" cxnId="{CBD7F324-00CD-46ED-AE95-D5B7873AC49D}">
      <dgm:prSet/>
      <dgm:spPr/>
      <dgm:t>
        <a:bodyPr/>
        <a:lstStyle/>
        <a:p>
          <a:endParaRPr lang="es-ES"/>
        </a:p>
      </dgm:t>
    </dgm:pt>
    <dgm:pt modelId="{DDC727A4-B7D0-4EFF-AAD3-E9657913795B}" type="sibTrans" cxnId="{CBD7F324-00CD-46ED-AE95-D5B7873AC49D}">
      <dgm:prSet/>
      <dgm:spPr/>
      <dgm:t>
        <a:bodyPr/>
        <a:lstStyle/>
        <a:p>
          <a:endParaRPr lang="es-ES"/>
        </a:p>
      </dgm:t>
    </dgm:pt>
    <dgm:pt modelId="{13BCEC7E-A366-4233-A3C4-DC298882DFAA}">
      <dgm:prSet phldrT="[Texto]"/>
      <dgm:spPr/>
      <dgm:t>
        <a:bodyPr/>
        <a:lstStyle/>
        <a:p>
          <a:r>
            <a:rPr lang="es-ES" b="1" dirty="0" smtClean="0"/>
            <a:t>NO</a:t>
          </a:r>
          <a:endParaRPr lang="es-ES" b="1" dirty="0"/>
        </a:p>
      </dgm:t>
    </dgm:pt>
    <dgm:pt modelId="{E3EF43BD-187F-4B22-A40D-04E202DB766A}" type="sibTrans" cxnId="{B8BD8CA4-32FC-498E-8D13-81C5318C1279}">
      <dgm:prSet/>
      <dgm:spPr/>
      <dgm:t>
        <a:bodyPr/>
        <a:lstStyle/>
        <a:p>
          <a:endParaRPr lang="es-ES"/>
        </a:p>
      </dgm:t>
    </dgm:pt>
    <dgm:pt modelId="{D0BB6DF9-A24A-4959-92DA-7D36EC5648E5}" type="parTrans" cxnId="{B8BD8CA4-32FC-498E-8D13-81C5318C1279}">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06A402D2-EF24-4B34-8FFB-D6EC344B3A1D}" type="pres">
      <dgm:prSet presAssocID="{1E3CD250-A60B-461C-ABDB-1046052BCBBC}" presName="node" presStyleLbl="node1" presStyleIdx="0" presStyleCnt="2" custScaleX="10092" custScaleY="11347" custLinFactNeighborX="13474" custLinFactNeighborY="15143">
        <dgm:presLayoutVars>
          <dgm:bulletEnabled val="1"/>
        </dgm:presLayoutVars>
      </dgm:prSet>
      <dgm:spPr/>
      <dgm:t>
        <a:bodyPr/>
        <a:lstStyle/>
        <a:p>
          <a:endParaRPr lang="es-ES"/>
        </a:p>
      </dgm:t>
    </dgm:pt>
    <dgm:pt modelId="{4118E926-7238-4FBD-9A65-16171733E8F8}" type="pres">
      <dgm:prSet presAssocID="{DDC727A4-B7D0-4EFF-AAD3-E9657913795B}" presName="sibTrans" presStyleCnt="0"/>
      <dgm:spPr/>
      <dgm:t>
        <a:bodyPr/>
        <a:lstStyle/>
        <a:p>
          <a:endParaRPr lang="es-ES"/>
        </a:p>
      </dgm:t>
    </dgm:pt>
    <dgm:pt modelId="{FE14ADBC-60C0-4565-A96F-601239ACA090}" type="pres">
      <dgm:prSet presAssocID="{13BCEC7E-A366-4233-A3C4-DC298882DFAA}" presName="node" presStyleLbl="node1" presStyleIdx="1" presStyleCnt="2" custScaleX="8858" custScaleY="11371" custLinFactNeighborX="4476" custLinFactNeighborY="15148">
        <dgm:presLayoutVars>
          <dgm:bulletEnabled val="1"/>
        </dgm:presLayoutVars>
      </dgm:prSet>
      <dgm:spPr/>
      <dgm:t>
        <a:bodyPr/>
        <a:lstStyle/>
        <a:p>
          <a:endParaRPr lang="es-ES"/>
        </a:p>
      </dgm:t>
    </dgm:pt>
  </dgm:ptLst>
  <dgm:cxnLst>
    <dgm:cxn modelId="{45F1EC04-EACB-40FE-BAB6-F08E744979ED}" type="presOf" srcId="{13BCEC7E-A366-4233-A3C4-DC298882DFAA}" destId="{FE14ADBC-60C0-4565-A96F-601239ACA090}" srcOrd="0" destOrd="0" presId="urn:microsoft.com/office/officeart/2005/8/layout/default"/>
    <dgm:cxn modelId="{B8BD8CA4-32FC-498E-8D13-81C5318C1279}" srcId="{74071A24-F796-4AD4-A515-24A27D17C3B4}" destId="{13BCEC7E-A366-4233-A3C4-DC298882DFAA}" srcOrd="1" destOrd="0" parTransId="{D0BB6DF9-A24A-4959-92DA-7D36EC5648E5}" sibTransId="{E3EF43BD-187F-4B22-A40D-04E202DB766A}"/>
    <dgm:cxn modelId="{386A087B-CEA9-42CF-8133-35C790E62212}" type="presOf" srcId="{1E3CD250-A60B-461C-ABDB-1046052BCBBC}" destId="{06A402D2-EF24-4B34-8FFB-D6EC344B3A1D}" srcOrd="0" destOrd="0" presId="urn:microsoft.com/office/officeart/2005/8/layout/default"/>
    <dgm:cxn modelId="{CBD7F324-00CD-46ED-AE95-D5B7873AC49D}" srcId="{74071A24-F796-4AD4-A515-24A27D17C3B4}" destId="{1E3CD250-A60B-461C-ABDB-1046052BCBBC}" srcOrd="0" destOrd="0" parTransId="{C4FF2C06-F872-444D-896D-455C1B3105C1}" sibTransId="{DDC727A4-B7D0-4EFF-AAD3-E9657913795B}"/>
    <dgm:cxn modelId="{BC48704D-1F28-4AA7-95B8-36A1413FB3B2}" type="presOf" srcId="{74071A24-F796-4AD4-A515-24A27D17C3B4}" destId="{22642FE3-FEA3-42ED-AA0C-0F578EE09F90}" srcOrd="0" destOrd="0" presId="urn:microsoft.com/office/officeart/2005/8/layout/default"/>
    <dgm:cxn modelId="{97A5DC85-9E99-4EB4-9E65-782107F7A2FD}" type="presParOf" srcId="{22642FE3-FEA3-42ED-AA0C-0F578EE09F90}" destId="{06A402D2-EF24-4B34-8FFB-D6EC344B3A1D}" srcOrd="0" destOrd="0" presId="urn:microsoft.com/office/officeart/2005/8/layout/default"/>
    <dgm:cxn modelId="{351B819F-713C-40A4-9330-03E303DBBB66}" type="presParOf" srcId="{22642FE3-FEA3-42ED-AA0C-0F578EE09F90}" destId="{4118E926-7238-4FBD-9A65-16171733E8F8}" srcOrd="1" destOrd="0" presId="urn:microsoft.com/office/officeart/2005/8/layout/default"/>
    <dgm:cxn modelId="{D48BEC82-7420-47CC-89D4-B51126AC3719}" type="presParOf" srcId="{22642FE3-FEA3-42ED-AA0C-0F578EE09F90}" destId="{FE14ADBC-60C0-4565-A96F-601239ACA090}" srcOrd="2" destOrd="0" presId="urn:microsoft.com/office/officeart/2005/8/layout/default"/>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236.xml><?xml version="1.0" encoding="utf-8"?>
<dgm:dataModel xmlns:dgm="http://schemas.openxmlformats.org/drawingml/2006/diagram" xmlns:a="http://schemas.openxmlformats.org/drawingml/2006/main">
  <dgm:ptLst>
    <dgm:pt modelId="{C518A8F3-51D5-4097-AB4A-EF5B18101D55}"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s-ES"/>
        </a:p>
      </dgm:t>
    </dgm:pt>
    <dgm:pt modelId="{B82F4E7C-7C07-42FC-A1E0-FABCE1CA366A}">
      <dgm:prSet phldrT="[Texto]" custT="1"/>
      <dgm:spPr/>
      <dgm:t>
        <a:bodyPr/>
        <a:lstStyle/>
        <a:p>
          <a:r>
            <a:rPr lang="es-ES" sz="2300" dirty="0" smtClean="0"/>
            <a:t>Capítulo V. Personal que laboro en la institución           durante  el 2010  </a:t>
          </a:r>
          <a:endParaRPr lang="es-ES" sz="2300" dirty="0"/>
        </a:p>
      </dgm:t>
    </dgm:pt>
    <dgm:pt modelId="{13617965-3DB8-400E-869E-792530C591F8}" type="parTrans" cxnId="{BBBC3151-DA68-4F08-A050-B73EE40E55F0}">
      <dgm:prSet/>
      <dgm:spPr/>
      <dgm:t>
        <a:bodyPr/>
        <a:lstStyle/>
        <a:p>
          <a:endParaRPr lang="es-ES" sz="2000"/>
        </a:p>
      </dgm:t>
    </dgm:pt>
    <dgm:pt modelId="{9496D5BC-60A5-44F9-BB99-3B399C516E59}" type="sibTrans" cxnId="{BBBC3151-DA68-4F08-A050-B73EE40E55F0}">
      <dgm:prSet/>
      <dgm:spPr/>
      <dgm:t>
        <a:bodyPr/>
        <a:lstStyle/>
        <a:p>
          <a:endParaRPr lang="es-ES" sz="2000"/>
        </a:p>
      </dgm:t>
    </dgm:pt>
    <dgm:pt modelId="{23ABD8EA-09F5-41F1-BE16-6613C774BFED}">
      <dgm:prSet custT="1"/>
      <dgm:spPr/>
      <dgm:t>
        <a:bodyPr/>
        <a:lstStyle/>
        <a:p>
          <a:r>
            <a:rPr lang="es-ES" sz="2300" dirty="0" smtClean="0"/>
            <a:t>Capítulo VII.-     Ingresos y gastos relacionados  con                 la administración pública en el 2010</a:t>
          </a:r>
          <a:endParaRPr lang="es-ES" sz="2300" dirty="0"/>
        </a:p>
      </dgm:t>
    </dgm:pt>
    <dgm:pt modelId="{55879ACB-EDEC-44A3-9A26-77B6B2422AE9}" type="sibTrans" cxnId="{E7E8D475-1518-4E97-BE39-5132371F9F96}">
      <dgm:prSet/>
      <dgm:spPr/>
      <dgm:t>
        <a:bodyPr/>
        <a:lstStyle/>
        <a:p>
          <a:endParaRPr lang="es-ES" sz="2000"/>
        </a:p>
      </dgm:t>
    </dgm:pt>
    <dgm:pt modelId="{7012612C-FAFA-4EDF-9573-FF2163C7AD3E}" type="parTrans" cxnId="{E7E8D475-1518-4E97-BE39-5132371F9F96}">
      <dgm:prSet/>
      <dgm:spPr/>
      <dgm:t>
        <a:bodyPr/>
        <a:lstStyle/>
        <a:p>
          <a:endParaRPr lang="es-ES" sz="2000"/>
        </a:p>
      </dgm:t>
    </dgm:pt>
    <dgm:pt modelId="{955C4913-B193-410F-A43C-048450E7FAC2}">
      <dgm:prSet custT="1"/>
      <dgm:spPr/>
      <dgm:t>
        <a:bodyPr/>
        <a:lstStyle/>
        <a:p>
          <a:r>
            <a:rPr lang="es-ES" sz="2300" dirty="0" smtClean="0"/>
            <a:t>Capítulo VI. Personal designado a actividades                          de protección ambiental en el 2010</a:t>
          </a:r>
          <a:endParaRPr lang="es-ES" sz="2300" dirty="0"/>
        </a:p>
      </dgm:t>
    </dgm:pt>
    <dgm:pt modelId="{0F84B934-5A65-4ACB-BE5B-4365D13FC8F8}" type="sibTrans" cxnId="{3E7CD00D-AE31-443C-9918-9E4BC9B52FE4}">
      <dgm:prSet/>
      <dgm:spPr/>
      <dgm:t>
        <a:bodyPr/>
        <a:lstStyle/>
        <a:p>
          <a:endParaRPr lang="es-ES" sz="2000"/>
        </a:p>
      </dgm:t>
    </dgm:pt>
    <dgm:pt modelId="{5D4FA112-6270-458D-8650-8DA4D11D9513}" type="parTrans" cxnId="{3E7CD00D-AE31-443C-9918-9E4BC9B52FE4}">
      <dgm:prSet/>
      <dgm:spPr/>
      <dgm:t>
        <a:bodyPr/>
        <a:lstStyle/>
        <a:p>
          <a:endParaRPr lang="es-ES" sz="2000"/>
        </a:p>
      </dgm:t>
    </dgm:pt>
    <dgm:pt modelId="{4DD5C5D5-5484-4F37-A8BB-8E7FBB023AD8}">
      <dgm:prSet custT="1"/>
      <dgm:spPr/>
      <dgm:t>
        <a:bodyPr/>
        <a:lstStyle/>
        <a:p>
          <a:r>
            <a:rPr lang="es-ES" sz="2000" dirty="0" smtClean="0"/>
            <a:t>Mano de obra calificada</a:t>
          </a:r>
          <a:endParaRPr lang="es-ES" sz="2000" dirty="0"/>
        </a:p>
      </dgm:t>
    </dgm:pt>
    <dgm:pt modelId="{AC5BABDB-2D5C-40FB-A552-886DD6411164}" type="parTrans" cxnId="{C5B7DE9B-ED1B-4C23-90B8-3D4258613FD9}">
      <dgm:prSet/>
      <dgm:spPr/>
      <dgm:t>
        <a:bodyPr/>
        <a:lstStyle/>
        <a:p>
          <a:endParaRPr lang="es-ES"/>
        </a:p>
      </dgm:t>
    </dgm:pt>
    <dgm:pt modelId="{49B58F76-D6F2-45E6-BEFE-16289FE88B37}" type="sibTrans" cxnId="{C5B7DE9B-ED1B-4C23-90B8-3D4258613FD9}">
      <dgm:prSet/>
      <dgm:spPr/>
      <dgm:t>
        <a:bodyPr/>
        <a:lstStyle/>
        <a:p>
          <a:endParaRPr lang="es-ES"/>
        </a:p>
      </dgm:t>
    </dgm:pt>
    <dgm:pt modelId="{D17F5C6E-DE3D-4FC4-A87C-5B138D4DADC3}">
      <dgm:prSet custT="1"/>
      <dgm:spPr/>
      <dgm:t>
        <a:bodyPr/>
        <a:lstStyle/>
        <a:p>
          <a:r>
            <a:rPr lang="es-ES" sz="2000" dirty="0" smtClean="0"/>
            <a:t>Mano de obra no calificada</a:t>
          </a:r>
          <a:endParaRPr lang="es-ES" sz="2000" dirty="0"/>
        </a:p>
      </dgm:t>
    </dgm:pt>
    <dgm:pt modelId="{F59F589D-A03C-4F3B-BB70-B4D22090E1A9}" type="parTrans" cxnId="{D86A0B48-E45C-4228-B64D-E60DD4C879AC}">
      <dgm:prSet/>
      <dgm:spPr/>
      <dgm:t>
        <a:bodyPr/>
        <a:lstStyle/>
        <a:p>
          <a:endParaRPr lang="es-ES"/>
        </a:p>
      </dgm:t>
    </dgm:pt>
    <dgm:pt modelId="{CF35595F-4774-4CFD-B40D-423B4EE46BCE}" type="sibTrans" cxnId="{D86A0B48-E45C-4228-B64D-E60DD4C879AC}">
      <dgm:prSet/>
      <dgm:spPr/>
      <dgm:t>
        <a:bodyPr/>
        <a:lstStyle/>
        <a:p>
          <a:endParaRPr lang="es-ES"/>
        </a:p>
      </dgm:t>
    </dgm:pt>
    <dgm:pt modelId="{E8D692D5-92E6-4FF2-8FA2-C940285EF469}">
      <dgm:prSet custT="1"/>
      <dgm:spPr/>
      <dgm:t>
        <a:bodyPr/>
        <a:lstStyle/>
        <a:p>
          <a:r>
            <a:rPr lang="es-ES" sz="2000" dirty="0" smtClean="0"/>
            <a:t>Horas Trabajadas</a:t>
          </a:r>
          <a:endParaRPr lang="es-ES" sz="2000" dirty="0"/>
        </a:p>
      </dgm:t>
    </dgm:pt>
    <dgm:pt modelId="{DC4F1464-6776-4321-9FF2-CB386FADA3BF}" type="parTrans" cxnId="{DD6907CC-A397-4598-9BFE-A7F5BA596930}">
      <dgm:prSet/>
      <dgm:spPr/>
      <dgm:t>
        <a:bodyPr/>
        <a:lstStyle/>
        <a:p>
          <a:endParaRPr lang="es-ES"/>
        </a:p>
      </dgm:t>
    </dgm:pt>
    <dgm:pt modelId="{6052D6E0-78AE-4FBC-A196-35218A51A585}" type="sibTrans" cxnId="{DD6907CC-A397-4598-9BFE-A7F5BA596930}">
      <dgm:prSet/>
      <dgm:spPr/>
      <dgm:t>
        <a:bodyPr/>
        <a:lstStyle/>
        <a:p>
          <a:endParaRPr lang="es-ES"/>
        </a:p>
      </dgm:t>
    </dgm:pt>
    <dgm:pt modelId="{57A6563F-290C-4E59-A972-E213F548AA80}">
      <dgm:prSet custT="1"/>
      <dgm:spPr/>
      <dgm:t>
        <a:bodyPr/>
        <a:lstStyle/>
        <a:p>
          <a:r>
            <a:rPr lang="es-ES" sz="2000" dirty="0" smtClean="0"/>
            <a:t>Remunerado por terceros</a:t>
          </a:r>
          <a:endParaRPr lang="es-ES" sz="2000" dirty="0"/>
        </a:p>
      </dgm:t>
    </dgm:pt>
    <dgm:pt modelId="{5C87C87A-FE3B-44DF-8DC5-F529D959C0E5}" type="parTrans" cxnId="{3BAB472B-520C-44BF-BED8-37D4E9C175D8}">
      <dgm:prSet/>
      <dgm:spPr/>
      <dgm:t>
        <a:bodyPr/>
        <a:lstStyle/>
        <a:p>
          <a:endParaRPr lang="es-ES"/>
        </a:p>
      </dgm:t>
    </dgm:pt>
    <dgm:pt modelId="{39D265E6-B7C6-43F8-AEB5-B988C5BBD9E7}" type="sibTrans" cxnId="{3BAB472B-520C-44BF-BED8-37D4E9C175D8}">
      <dgm:prSet/>
      <dgm:spPr/>
      <dgm:t>
        <a:bodyPr/>
        <a:lstStyle/>
        <a:p>
          <a:endParaRPr lang="es-ES"/>
        </a:p>
      </dgm:t>
    </dgm:pt>
    <dgm:pt modelId="{BCD1AAAF-7F3D-4409-AC21-22FB7FD6CFC4}">
      <dgm:prSet phldrT="[Texto]" custT="1"/>
      <dgm:spPr/>
      <dgm:t>
        <a:bodyPr/>
        <a:lstStyle/>
        <a:p>
          <a:r>
            <a:rPr lang="es-ES" sz="2000" dirty="0" smtClean="0"/>
            <a:t>Mensual</a:t>
          </a:r>
          <a:endParaRPr lang="es-ES" sz="2000" dirty="0"/>
        </a:p>
      </dgm:t>
    </dgm:pt>
    <dgm:pt modelId="{76DCE07E-8060-405C-ABCE-FE988DAD6F8A}" type="parTrans" cxnId="{FD02AC17-650C-46C0-9DA1-595D336869C3}">
      <dgm:prSet/>
      <dgm:spPr/>
      <dgm:t>
        <a:bodyPr/>
        <a:lstStyle/>
        <a:p>
          <a:endParaRPr lang="es-ES"/>
        </a:p>
      </dgm:t>
    </dgm:pt>
    <dgm:pt modelId="{07EC8EC0-FD80-4738-9E23-D2CD560AF128}" type="sibTrans" cxnId="{FD02AC17-650C-46C0-9DA1-595D336869C3}">
      <dgm:prSet/>
      <dgm:spPr/>
      <dgm:t>
        <a:bodyPr/>
        <a:lstStyle/>
        <a:p>
          <a:endParaRPr lang="es-ES"/>
        </a:p>
      </dgm:t>
    </dgm:pt>
    <dgm:pt modelId="{515D8049-A3D8-4C70-8932-FA9E39E79744}">
      <dgm:prSet custT="1"/>
      <dgm:spPr/>
      <dgm:t>
        <a:bodyPr/>
        <a:lstStyle/>
        <a:p>
          <a:r>
            <a:rPr lang="es-ES" sz="2000" dirty="0" smtClean="0"/>
            <a:t>Fuente de ingreso</a:t>
          </a:r>
          <a:endParaRPr lang="es-ES" sz="2000" dirty="0"/>
        </a:p>
      </dgm:t>
    </dgm:pt>
    <dgm:pt modelId="{A0E2143E-FBFE-4CF2-A882-032C41405B01}" type="parTrans" cxnId="{9A8032D4-59B3-49C1-ABFC-74D532B62F04}">
      <dgm:prSet/>
      <dgm:spPr/>
      <dgm:t>
        <a:bodyPr/>
        <a:lstStyle/>
        <a:p>
          <a:endParaRPr lang="es-ES"/>
        </a:p>
      </dgm:t>
    </dgm:pt>
    <dgm:pt modelId="{4F429829-480D-40B3-BE15-333D23F88811}" type="sibTrans" cxnId="{9A8032D4-59B3-49C1-ABFC-74D532B62F04}">
      <dgm:prSet/>
      <dgm:spPr/>
      <dgm:t>
        <a:bodyPr/>
        <a:lstStyle/>
        <a:p>
          <a:endParaRPr lang="es-ES"/>
        </a:p>
      </dgm:t>
    </dgm:pt>
    <dgm:pt modelId="{4339E373-A177-48F5-BB55-E5A97C99E7F2}">
      <dgm:prSet custT="1"/>
      <dgm:spPr/>
      <dgm:t>
        <a:bodyPr/>
        <a:lstStyle/>
        <a:p>
          <a:r>
            <a:rPr lang="es-ES" sz="2000" dirty="0" smtClean="0"/>
            <a:t>Ingreso Protección Ambiental</a:t>
          </a:r>
          <a:endParaRPr lang="es-ES" sz="2000" dirty="0"/>
        </a:p>
      </dgm:t>
    </dgm:pt>
    <dgm:pt modelId="{630CE105-4050-4D4D-806B-F09FF84D113E}" type="parTrans" cxnId="{686087C7-BF05-4C42-85C2-C99C35902178}">
      <dgm:prSet/>
      <dgm:spPr/>
      <dgm:t>
        <a:bodyPr/>
        <a:lstStyle/>
        <a:p>
          <a:endParaRPr lang="es-ES"/>
        </a:p>
      </dgm:t>
    </dgm:pt>
    <dgm:pt modelId="{8BCB18D1-CA82-464B-A751-D2FC428E3059}" type="sibTrans" cxnId="{686087C7-BF05-4C42-85C2-C99C35902178}">
      <dgm:prSet/>
      <dgm:spPr/>
      <dgm:t>
        <a:bodyPr/>
        <a:lstStyle/>
        <a:p>
          <a:endParaRPr lang="es-ES"/>
        </a:p>
      </dgm:t>
    </dgm:pt>
    <dgm:pt modelId="{8B9915E9-717E-4211-92A2-64B53A0E5535}">
      <dgm:prSet custT="1"/>
      <dgm:spPr/>
      <dgm:t>
        <a:bodyPr/>
        <a:lstStyle/>
        <a:p>
          <a:r>
            <a:rPr lang="es-ES" sz="2000" dirty="0" smtClean="0"/>
            <a:t>Gasto Total 2010</a:t>
          </a:r>
          <a:endParaRPr lang="es-ES" sz="2000" dirty="0"/>
        </a:p>
      </dgm:t>
    </dgm:pt>
    <dgm:pt modelId="{6DDFE472-4CB0-456B-80A2-F26FD2C99630}" type="parTrans" cxnId="{A737D757-9DDF-435D-A2F8-EB081A2AF591}">
      <dgm:prSet/>
      <dgm:spPr/>
      <dgm:t>
        <a:bodyPr/>
        <a:lstStyle/>
        <a:p>
          <a:endParaRPr lang="es-ES"/>
        </a:p>
      </dgm:t>
    </dgm:pt>
    <dgm:pt modelId="{761C6B2A-BE61-45E1-B578-DB5D14934256}" type="sibTrans" cxnId="{A737D757-9DDF-435D-A2F8-EB081A2AF591}">
      <dgm:prSet/>
      <dgm:spPr/>
      <dgm:t>
        <a:bodyPr/>
        <a:lstStyle/>
        <a:p>
          <a:endParaRPr lang="es-ES"/>
        </a:p>
      </dgm:t>
    </dgm:pt>
    <dgm:pt modelId="{3C59E827-4967-41F8-946E-2EF85E433617}" type="pres">
      <dgm:prSet presAssocID="{C518A8F3-51D5-4097-AB4A-EF5B18101D55}" presName="linear" presStyleCnt="0">
        <dgm:presLayoutVars>
          <dgm:dir/>
          <dgm:animLvl val="lvl"/>
          <dgm:resizeHandles val="exact"/>
        </dgm:presLayoutVars>
      </dgm:prSet>
      <dgm:spPr/>
      <dgm:t>
        <a:bodyPr/>
        <a:lstStyle/>
        <a:p>
          <a:endParaRPr lang="es-ES"/>
        </a:p>
      </dgm:t>
    </dgm:pt>
    <dgm:pt modelId="{FD4DA0C4-C8A5-44C3-8BD9-F8E79146F05C}" type="pres">
      <dgm:prSet presAssocID="{B82F4E7C-7C07-42FC-A1E0-FABCE1CA366A}" presName="parentLin" presStyleCnt="0"/>
      <dgm:spPr/>
    </dgm:pt>
    <dgm:pt modelId="{4225C725-B1F9-428B-9972-89615D4229D9}" type="pres">
      <dgm:prSet presAssocID="{B82F4E7C-7C07-42FC-A1E0-FABCE1CA366A}" presName="parentLeftMargin" presStyleLbl="node1" presStyleIdx="0" presStyleCnt="3"/>
      <dgm:spPr/>
      <dgm:t>
        <a:bodyPr/>
        <a:lstStyle/>
        <a:p>
          <a:endParaRPr lang="es-ES"/>
        </a:p>
      </dgm:t>
    </dgm:pt>
    <dgm:pt modelId="{50A41D44-1F9C-4C3B-8E28-2A2EBCB1052F}" type="pres">
      <dgm:prSet presAssocID="{B82F4E7C-7C07-42FC-A1E0-FABCE1CA366A}" presName="parentText" presStyleLbl="node1" presStyleIdx="0" presStyleCnt="3" custScaleX="131069" custScaleY="293984">
        <dgm:presLayoutVars>
          <dgm:chMax val="0"/>
          <dgm:bulletEnabled val="1"/>
        </dgm:presLayoutVars>
      </dgm:prSet>
      <dgm:spPr/>
      <dgm:t>
        <a:bodyPr/>
        <a:lstStyle/>
        <a:p>
          <a:endParaRPr lang="es-ES"/>
        </a:p>
      </dgm:t>
    </dgm:pt>
    <dgm:pt modelId="{32C69B6B-84FF-4C7F-A890-F5A43D20E052}" type="pres">
      <dgm:prSet presAssocID="{B82F4E7C-7C07-42FC-A1E0-FABCE1CA366A}" presName="negativeSpace" presStyleCnt="0"/>
      <dgm:spPr/>
    </dgm:pt>
    <dgm:pt modelId="{6F8FB90D-9F19-40FD-AADF-D370072200E3}" type="pres">
      <dgm:prSet presAssocID="{B82F4E7C-7C07-42FC-A1E0-FABCE1CA366A}" presName="childText" presStyleLbl="conFgAcc1" presStyleIdx="0" presStyleCnt="3" custLinFactNeighborX="-5681" custLinFactNeighborY="-9686">
        <dgm:presLayoutVars>
          <dgm:bulletEnabled val="1"/>
        </dgm:presLayoutVars>
      </dgm:prSet>
      <dgm:spPr/>
      <dgm:t>
        <a:bodyPr/>
        <a:lstStyle/>
        <a:p>
          <a:endParaRPr lang="es-ES"/>
        </a:p>
      </dgm:t>
    </dgm:pt>
    <dgm:pt modelId="{8539F239-00C2-4193-B56A-802623AC352A}" type="pres">
      <dgm:prSet presAssocID="{9496D5BC-60A5-44F9-BB99-3B399C516E59}" presName="spaceBetweenRectangles" presStyleCnt="0"/>
      <dgm:spPr/>
    </dgm:pt>
    <dgm:pt modelId="{D91B0BD5-C79E-4EF1-BA55-AFE57852F4D1}" type="pres">
      <dgm:prSet presAssocID="{955C4913-B193-410F-A43C-048450E7FAC2}" presName="parentLin" presStyleCnt="0"/>
      <dgm:spPr/>
    </dgm:pt>
    <dgm:pt modelId="{0F60D8D1-C654-4D8E-85A8-2277411086C1}" type="pres">
      <dgm:prSet presAssocID="{955C4913-B193-410F-A43C-048450E7FAC2}" presName="parentLeftMargin" presStyleLbl="node1" presStyleIdx="0" presStyleCnt="3"/>
      <dgm:spPr/>
      <dgm:t>
        <a:bodyPr/>
        <a:lstStyle/>
        <a:p>
          <a:endParaRPr lang="es-ES"/>
        </a:p>
      </dgm:t>
    </dgm:pt>
    <dgm:pt modelId="{BF5D43D8-2025-4E26-B1FE-24ECE8BFE3DE}" type="pres">
      <dgm:prSet presAssocID="{955C4913-B193-410F-A43C-048450E7FAC2}" presName="parentText" presStyleLbl="node1" presStyleIdx="1" presStyleCnt="3" custScaleX="131069" custScaleY="293984">
        <dgm:presLayoutVars>
          <dgm:chMax val="0"/>
          <dgm:bulletEnabled val="1"/>
        </dgm:presLayoutVars>
      </dgm:prSet>
      <dgm:spPr/>
      <dgm:t>
        <a:bodyPr/>
        <a:lstStyle/>
        <a:p>
          <a:endParaRPr lang="es-ES"/>
        </a:p>
      </dgm:t>
    </dgm:pt>
    <dgm:pt modelId="{F5B49764-7D62-44F6-B79F-ED2519DCC7C7}" type="pres">
      <dgm:prSet presAssocID="{955C4913-B193-410F-A43C-048450E7FAC2}" presName="negativeSpace" presStyleCnt="0"/>
      <dgm:spPr/>
    </dgm:pt>
    <dgm:pt modelId="{25A0ECB8-F741-4948-A093-3E4B536D69E3}" type="pres">
      <dgm:prSet presAssocID="{955C4913-B193-410F-A43C-048450E7FAC2}" presName="childText" presStyleLbl="conFgAcc1" presStyleIdx="1" presStyleCnt="3">
        <dgm:presLayoutVars>
          <dgm:bulletEnabled val="1"/>
        </dgm:presLayoutVars>
      </dgm:prSet>
      <dgm:spPr/>
      <dgm:t>
        <a:bodyPr/>
        <a:lstStyle/>
        <a:p>
          <a:endParaRPr lang="es-ES"/>
        </a:p>
      </dgm:t>
    </dgm:pt>
    <dgm:pt modelId="{6C8A758E-59A3-41B6-8B62-D3BB3DD2164C}" type="pres">
      <dgm:prSet presAssocID="{0F84B934-5A65-4ACB-BE5B-4365D13FC8F8}" presName="spaceBetweenRectangles" presStyleCnt="0"/>
      <dgm:spPr/>
    </dgm:pt>
    <dgm:pt modelId="{66B8D3F1-6747-4FA1-9493-008C91CD661C}" type="pres">
      <dgm:prSet presAssocID="{23ABD8EA-09F5-41F1-BE16-6613C774BFED}" presName="parentLin" presStyleCnt="0"/>
      <dgm:spPr/>
    </dgm:pt>
    <dgm:pt modelId="{E3710BFA-F420-4F6B-A253-5DF91A687572}" type="pres">
      <dgm:prSet presAssocID="{23ABD8EA-09F5-41F1-BE16-6613C774BFED}" presName="parentLeftMargin" presStyleLbl="node1" presStyleIdx="1" presStyleCnt="3"/>
      <dgm:spPr/>
      <dgm:t>
        <a:bodyPr/>
        <a:lstStyle/>
        <a:p>
          <a:endParaRPr lang="es-ES"/>
        </a:p>
      </dgm:t>
    </dgm:pt>
    <dgm:pt modelId="{23E69E6F-946A-4DE4-8644-BDE04814E0D3}" type="pres">
      <dgm:prSet presAssocID="{23ABD8EA-09F5-41F1-BE16-6613C774BFED}" presName="parentText" presStyleLbl="node1" presStyleIdx="2" presStyleCnt="3" custScaleX="131069" custScaleY="293984">
        <dgm:presLayoutVars>
          <dgm:chMax val="0"/>
          <dgm:bulletEnabled val="1"/>
        </dgm:presLayoutVars>
      </dgm:prSet>
      <dgm:spPr/>
      <dgm:t>
        <a:bodyPr/>
        <a:lstStyle/>
        <a:p>
          <a:endParaRPr lang="es-ES"/>
        </a:p>
      </dgm:t>
    </dgm:pt>
    <dgm:pt modelId="{2C743CAF-A98E-48C1-A1CB-36B68E7F54D7}" type="pres">
      <dgm:prSet presAssocID="{23ABD8EA-09F5-41F1-BE16-6613C774BFED}" presName="negativeSpace" presStyleCnt="0"/>
      <dgm:spPr/>
    </dgm:pt>
    <dgm:pt modelId="{26E19647-0AE0-453F-AD5F-72DC2E60F00F}" type="pres">
      <dgm:prSet presAssocID="{23ABD8EA-09F5-41F1-BE16-6613C774BFED}" presName="childText" presStyleLbl="conFgAcc1" presStyleIdx="2" presStyleCnt="3">
        <dgm:presLayoutVars>
          <dgm:bulletEnabled val="1"/>
        </dgm:presLayoutVars>
      </dgm:prSet>
      <dgm:spPr/>
      <dgm:t>
        <a:bodyPr/>
        <a:lstStyle/>
        <a:p>
          <a:endParaRPr lang="es-ES"/>
        </a:p>
      </dgm:t>
    </dgm:pt>
  </dgm:ptLst>
  <dgm:cxnLst>
    <dgm:cxn modelId="{DD6907CC-A397-4598-9BFE-A7F5BA596930}" srcId="{955C4913-B193-410F-A43C-048450E7FAC2}" destId="{E8D692D5-92E6-4FF2-8FA2-C940285EF469}" srcOrd="2" destOrd="0" parTransId="{DC4F1464-6776-4321-9FF2-CB386FADA3BF}" sibTransId="{6052D6E0-78AE-4FBC-A196-35218A51A585}"/>
    <dgm:cxn modelId="{EB784695-6046-424F-B3E1-761AF5EFC14D}" type="presOf" srcId="{B82F4E7C-7C07-42FC-A1E0-FABCE1CA366A}" destId="{50A41D44-1F9C-4C3B-8E28-2A2EBCB1052F}" srcOrd="1" destOrd="0" presId="urn:microsoft.com/office/officeart/2005/8/layout/list1"/>
    <dgm:cxn modelId="{13AB950C-4A6A-4402-9102-AB58FA50C1C8}" type="presOf" srcId="{C518A8F3-51D5-4097-AB4A-EF5B18101D55}" destId="{3C59E827-4967-41F8-946E-2EF85E433617}" srcOrd="0" destOrd="0" presId="urn:microsoft.com/office/officeart/2005/8/layout/list1"/>
    <dgm:cxn modelId="{FD02AC17-650C-46C0-9DA1-595D336869C3}" srcId="{B82F4E7C-7C07-42FC-A1E0-FABCE1CA366A}" destId="{BCD1AAAF-7F3D-4409-AC21-22FB7FD6CFC4}" srcOrd="0" destOrd="0" parTransId="{76DCE07E-8060-405C-ABCE-FE988DAD6F8A}" sibTransId="{07EC8EC0-FD80-4738-9E23-D2CD560AF128}"/>
    <dgm:cxn modelId="{FD51540F-1CCE-4E52-8F50-875D8E4F362A}" type="presOf" srcId="{515D8049-A3D8-4C70-8932-FA9E39E79744}" destId="{26E19647-0AE0-453F-AD5F-72DC2E60F00F}" srcOrd="0" destOrd="0" presId="urn:microsoft.com/office/officeart/2005/8/layout/list1"/>
    <dgm:cxn modelId="{C5B7DE9B-ED1B-4C23-90B8-3D4258613FD9}" srcId="{955C4913-B193-410F-A43C-048450E7FAC2}" destId="{4DD5C5D5-5484-4F37-A8BB-8E7FBB023AD8}" srcOrd="0" destOrd="0" parTransId="{AC5BABDB-2D5C-40FB-A552-886DD6411164}" sibTransId="{49B58F76-D6F2-45E6-BEFE-16289FE88B37}"/>
    <dgm:cxn modelId="{DB485895-4223-4410-93F8-501B9925A388}" type="presOf" srcId="{23ABD8EA-09F5-41F1-BE16-6613C774BFED}" destId="{23E69E6F-946A-4DE4-8644-BDE04814E0D3}" srcOrd="1" destOrd="0" presId="urn:microsoft.com/office/officeart/2005/8/layout/list1"/>
    <dgm:cxn modelId="{C00EA830-E2AB-41D8-B830-7BF31AC16596}" type="presOf" srcId="{955C4913-B193-410F-A43C-048450E7FAC2}" destId="{0F60D8D1-C654-4D8E-85A8-2277411086C1}" srcOrd="0" destOrd="0" presId="urn:microsoft.com/office/officeart/2005/8/layout/list1"/>
    <dgm:cxn modelId="{D3CA12EF-BEDC-4BF7-9E0E-8CBC90BD105C}" type="presOf" srcId="{955C4913-B193-410F-A43C-048450E7FAC2}" destId="{BF5D43D8-2025-4E26-B1FE-24ECE8BFE3DE}" srcOrd="1" destOrd="0" presId="urn:microsoft.com/office/officeart/2005/8/layout/list1"/>
    <dgm:cxn modelId="{9EA41CC3-A515-4590-8AD4-73AB159A351F}" type="presOf" srcId="{23ABD8EA-09F5-41F1-BE16-6613C774BFED}" destId="{E3710BFA-F420-4F6B-A253-5DF91A687572}" srcOrd="0" destOrd="0" presId="urn:microsoft.com/office/officeart/2005/8/layout/list1"/>
    <dgm:cxn modelId="{D86A0B48-E45C-4228-B64D-E60DD4C879AC}" srcId="{955C4913-B193-410F-A43C-048450E7FAC2}" destId="{D17F5C6E-DE3D-4FC4-A87C-5B138D4DADC3}" srcOrd="1" destOrd="0" parTransId="{F59F589D-A03C-4F3B-BB70-B4D22090E1A9}" sibTransId="{CF35595F-4774-4CFD-B40D-423B4EE46BCE}"/>
    <dgm:cxn modelId="{BBBC3151-DA68-4F08-A050-B73EE40E55F0}" srcId="{C518A8F3-51D5-4097-AB4A-EF5B18101D55}" destId="{B82F4E7C-7C07-42FC-A1E0-FABCE1CA366A}" srcOrd="0" destOrd="0" parTransId="{13617965-3DB8-400E-869E-792530C591F8}" sibTransId="{9496D5BC-60A5-44F9-BB99-3B399C516E59}"/>
    <dgm:cxn modelId="{70C3BA71-6F7E-4819-A516-A1C29179D9C1}" type="presOf" srcId="{D17F5C6E-DE3D-4FC4-A87C-5B138D4DADC3}" destId="{25A0ECB8-F741-4948-A093-3E4B536D69E3}" srcOrd="0" destOrd="1" presId="urn:microsoft.com/office/officeart/2005/8/layout/list1"/>
    <dgm:cxn modelId="{38F066DB-6585-464C-A258-19A0543B5159}" type="presOf" srcId="{4339E373-A177-48F5-BB55-E5A97C99E7F2}" destId="{26E19647-0AE0-453F-AD5F-72DC2E60F00F}" srcOrd="0" destOrd="1" presId="urn:microsoft.com/office/officeart/2005/8/layout/list1"/>
    <dgm:cxn modelId="{3BAB472B-520C-44BF-BED8-37D4E9C175D8}" srcId="{955C4913-B193-410F-A43C-048450E7FAC2}" destId="{57A6563F-290C-4E59-A972-E213F548AA80}" srcOrd="3" destOrd="0" parTransId="{5C87C87A-FE3B-44DF-8DC5-F529D959C0E5}" sibTransId="{39D265E6-B7C6-43F8-AEB5-B988C5BBD9E7}"/>
    <dgm:cxn modelId="{686087C7-BF05-4C42-85C2-C99C35902178}" srcId="{23ABD8EA-09F5-41F1-BE16-6613C774BFED}" destId="{4339E373-A177-48F5-BB55-E5A97C99E7F2}" srcOrd="1" destOrd="0" parTransId="{630CE105-4050-4D4D-806B-F09FF84D113E}" sibTransId="{8BCB18D1-CA82-464B-A751-D2FC428E3059}"/>
    <dgm:cxn modelId="{E7E8D475-1518-4E97-BE39-5132371F9F96}" srcId="{C518A8F3-51D5-4097-AB4A-EF5B18101D55}" destId="{23ABD8EA-09F5-41F1-BE16-6613C774BFED}" srcOrd="2" destOrd="0" parTransId="{7012612C-FAFA-4EDF-9573-FF2163C7AD3E}" sibTransId="{55879ACB-EDEC-44A3-9A26-77B6B2422AE9}"/>
    <dgm:cxn modelId="{58E76109-A1CC-49B4-B773-4C5D984470A7}" type="presOf" srcId="{B82F4E7C-7C07-42FC-A1E0-FABCE1CA366A}" destId="{4225C725-B1F9-428B-9972-89615D4229D9}" srcOrd="0" destOrd="0" presId="urn:microsoft.com/office/officeart/2005/8/layout/list1"/>
    <dgm:cxn modelId="{9A8032D4-59B3-49C1-ABFC-74D532B62F04}" srcId="{23ABD8EA-09F5-41F1-BE16-6613C774BFED}" destId="{515D8049-A3D8-4C70-8932-FA9E39E79744}" srcOrd="0" destOrd="0" parTransId="{A0E2143E-FBFE-4CF2-A882-032C41405B01}" sibTransId="{4F429829-480D-40B3-BE15-333D23F88811}"/>
    <dgm:cxn modelId="{3E7CD00D-AE31-443C-9918-9E4BC9B52FE4}" srcId="{C518A8F3-51D5-4097-AB4A-EF5B18101D55}" destId="{955C4913-B193-410F-A43C-048450E7FAC2}" srcOrd="1" destOrd="0" parTransId="{5D4FA112-6270-458D-8650-8DA4D11D9513}" sibTransId="{0F84B934-5A65-4ACB-BE5B-4365D13FC8F8}"/>
    <dgm:cxn modelId="{7B3D43BD-45CC-47C7-8268-CADCA509B4CD}" type="presOf" srcId="{57A6563F-290C-4E59-A972-E213F548AA80}" destId="{25A0ECB8-F741-4948-A093-3E4B536D69E3}" srcOrd="0" destOrd="3" presId="urn:microsoft.com/office/officeart/2005/8/layout/list1"/>
    <dgm:cxn modelId="{2468ED5B-6D5E-4C41-8626-DD2FC4CC1F24}" type="presOf" srcId="{BCD1AAAF-7F3D-4409-AC21-22FB7FD6CFC4}" destId="{6F8FB90D-9F19-40FD-AADF-D370072200E3}" srcOrd="0" destOrd="0" presId="urn:microsoft.com/office/officeart/2005/8/layout/list1"/>
    <dgm:cxn modelId="{4493A93D-3C98-4B47-A398-37279F7929C9}" type="presOf" srcId="{E8D692D5-92E6-4FF2-8FA2-C940285EF469}" destId="{25A0ECB8-F741-4948-A093-3E4B536D69E3}" srcOrd="0" destOrd="2" presId="urn:microsoft.com/office/officeart/2005/8/layout/list1"/>
    <dgm:cxn modelId="{96F7492B-1010-4C35-9A7E-DD84E78ADE71}" type="presOf" srcId="{8B9915E9-717E-4211-92A2-64B53A0E5535}" destId="{26E19647-0AE0-453F-AD5F-72DC2E60F00F}" srcOrd="0" destOrd="2" presId="urn:microsoft.com/office/officeart/2005/8/layout/list1"/>
    <dgm:cxn modelId="{A737D757-9DDF-435D-A2F8-EB081A2AF591}" srcId="{23ABD8EA-09F5-41F1-BE16-6613C774BFED}" destId="{8B9915E9-717E-4211-92A2-64B53A0E5535}" srcOrd="2" destOrd="0" parTransId="{6DDFE472-4CB0-456B-80A2-F26FD2C99630}" sibTransId="{761C6B2A-BE61-45E1-B578-DB5D14934256}"/>
    <dgm:cxn modelId="{DFDC1BEB-BB44-4769-98B4-15292E376F56}" type="presOf" srcId="{4DD5C5D5-5484-4F37-A8BB-8E7FBB023AD8}" destId="{25A0ECB8-F741-4948-A093-3E4B536D69E3}" srcOrd="0" destOrd="0" presId="urn:microsoft.com/office/officeart/2005/8/layout/list1"/>
    <dgm:cxn modelId="{1A79CF71-9E6C-4D8A-A28B-6E5079BDE9B9}" type="presParOf" srcId="{3C59E827-4967-41F8-946E-2EF85E433617}" destId="{FD4DA0C4-C8A5-44C3-8BD9-F8E79146F05C}" srcOrd="0" destOrd="0" presId="urn:microsoft.com/office/officeart/2005/8/layout/list1"/>
    <dgm:cxn modelId="{55CD4452-62D3-45D4-828E-6F7315E99F2A}" type="presParOf" srcId="{FD4DA0C4-C8A5-44C3-8BD9-F8E79146F05C}" destId="{4225C725-B1F9-428B-9972-89615D4229D9}" srcOrd="0" destOrd="0" presId="urn:microsoft.com/office/officeart/2005/8/layout/list1"/>
    <dgm:cxn modelId="{7E69C02B-0F0C-42E0-AB80-DE13A08544A3}" type="presParOf" srcId="{FD4DA0C4-C8A5-44C3-8BD9-F8E79146F05C}" destId="{50A41D44-1F9C-4C3B-8E28-2A2EBCB1052F}" srcOrd="1" destOrd="0" presId="urn:microsoft.com/office/officeart/2005/8/layout/list1"/>
    <dgm:cxn modelId="{2DB38791-6CC3-4123-91B0-0DA37D75C9A6}" type="presParOf" srcId="{3C59E827-4967-41F8-946E-2EF85E433617}" destId="{32C69B6B-84FF-4C7F-A890-F5A43D20E052}" srcOrd="1" destOrd="0" presId="urn:microsoft.com/office/officeart/2005/8/layout/list1"/>
    <dgm:cxn modelId="{058ED4C4-C8BD-482C-890E-D5C32DC0F05D}" type="presParOf" srcId="{3C59E827-4967-41F8-946E-2EF85E433617}" destId="{6F8FB90D-9F19-40FD-AADF-D370072200E3}" srcOrd="2" destOrd="0" presId="urn:microsoft.com/office/officeart/2005/8/layout/list1"/>
    <dgm:cxn modelId="{62A4A000-5415-4E14-A45B-B8C64A2D8F03}" type="presParOf" srcId="{3C59E827-4967-41F8-946E-2EF85E433617}" destId="{8539F239-00C2-4193-B56A-802623AC352A}" srcOrd="3" destOrd="0" presId="urn:microsoft.com/office/officeart/2005/8/layout/list1"/>
    <dgm:cxn modelId="{8FDB7CE9-335E-49A0-89D7-4ADE46AC6EA3}" type="presParOf" srcId="{3C59E827-4967-41F8-946E-2EF85E433617}" destId="{D91B0BD5-C79E-4EF1-BA55-AFE57852F4D1}" srcOrd="4" destOrd="0" presId="urn:microsoft.com/office/officeart/2005/8/layout/list1"/>
    <dgm:cxn modelId="{225F4188-C8A9-4038-8D7A-332370BC52EA}" type="presParOf" srcId="{D91B0BD5-C79E-4EF1-BA55-AFE57852F4D1}" destId="{0F60D8D1-C654-4D8E-85A8-2277411086C1}" srcOrd="0" destOrd="0" presId="urn:microsoft.com/office/officeart/2005/8/layout/list1"/>
    <dgm:cxn modelId="{3CC27E6B-14C8-47F9-B511-AD88503800A2}" type="presParOf" srcId="{D91B0BD5-C79E-4EF1-BA55-AFE57852F4D1}" destId="{BF5D43D8-2025-4E26-B1FE-24ECE8BFE3DE}" srcOrd="1" destOrd="0" presId="urn:microsoft.com/office/officeart/2005/8/layout/list1"/>
    <dgm:cxn modelId="{752E209F-0181-48D3-B954-79FBD06C228F}" type="presParOf" srcId="{3C59E827-4967-41F8-946E-2EF85E433617}" destId="{F5B49764-7D62-44F6-B79F-ED2519DCC7C7}" srcOrd="5" destOrd="0" presId="urn:microsoft.com/office/officeart/2005/8/layout/list1"/>
    <dgm:cxn modelId="{3092E007-7E71-41EE-91D3-8599F7A4A2B6}" type="presParOf" srcId="{3C59E827-4967-41F8-946E-2EF85E433617}" destId="{25A0ECB8-F741-4948-A093-3E4B536D69E3}" srcOrd="6" destOrd="0" presId="urn:microsoft.com/office/officeart/2005/8/layout/list1"/>
    <dgm:cxn modelId="{8BA4C46D-9982-41A0-A219-C0F3D8BAF76F}" type="presParOf" srcId="{3C59E827-4967-41F8-946E-2EF85E433617}" destId="{6C8A758E-59A3-41B6-8B62-D3BB3DD2164C}" srcOrd="7" destOrd="0" presId="urn:microsoft.com/office/officeart/2005/8/layout/list1"/>
    <dgm:cxn modelId="{B773AF48-CB5C-4BB5-815D-452AEDCA2645}" type="presParOf" srcId="{3C59E827-4967-41F8-946E-2EF85E433617}" destId="{66B8D3F1-6747-4FA1-9493-008C91CD661C}" srcOrd="8" destOrd="0" presId="urn:microsoft.com/office/officeart/2005/8/layout/list1"/>
    <dgm:cxn modelId="{1B1D007D-62C6-4C99-9E03-255401D2D0A9}" type="presParOf" srcId="{66B8D3F1-6747-4FA1-9493-008C91CD661C}" destId="{E3710BFA-F420-4F6B-A253-5DF91A687572}" srcOrd="0" destOrd="0" presId="urn:microsoft.com/office/officeart/2005/8/layout/list1"/>
    <dgm:cxn modelId="{2802EDB8-B1B8-44BC-A420-77E998B61AB9}" type="presParOf" srcId="{66B8D3F1-6747-4FA1-9493-008C91CD661C}" destId="{23E69E6F-946A-4DE4-8644-BDE04814E0D3}" srcOrd="1" destOrd="0" presId="urn:microsoft.com/office/officeart/2005/8/layout/list1"/>
    <dgm:cxn modelId="{8CD6CD72-A0D6-4AE2-A2F3-99876D96ED69}" type="presParOf" srcId="{3C59E827-4967-41F8-946E-2EF85E433617}" destId="{2C743CAF-A98E-48C1-A1CB-36B68E7F54D7}" srcOrd="9" destOrd="0" presId="urn:microsoft.com/office/officeart/2005/8/layout/list1"/>
    <dgm:cxn modelId="{FA29701F-98A4-43F1-B8D9-318979F79F48}" type="presParOf" srcId="{3C59E827-4967-41F8-946E-2EF85E433617}" destId="{26E19647-0AE0-453F-AD5F-72DC2E60F00F}"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7.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5.1 Indique el número de personas que laboraron en su institución durante el 2010</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Lst>
  <dgm:cxnLst>
    <dgm:cxn modelId="{0B3C8945-26A2-4C92-B546-392C6AF1079E}" type="presOf" srcId="{BF1DA995-C58A-4BA6-9389-F42F24EF667C}" destId="{737B95EF-39C2-4908-931F-6986C0EAA56E}" srcOrd="0" destOrd="0" presId="urn:microsoft.com/office/officeart/2005/8/layout/hierarchy3"/>
    <dgm:cxn modelId="{D97C2323-FA30-4F24-A47C-F3F5CEE89051}" type="presOf" srcId="{5B02C08D-827A-4202-837B-7DDD255A159E}" destId="{6D2D3E7A-FD53-4D05-BD5F-E9FF649459D0}" srcOrd="0" destOrd="0" presId="urn:microsoft.com/office/officeart/2005/8/layout/hierarchy3"/>
    <dgm:cxn modelId="{5B8D0739-3279-4141-B342-FD0F35158B3A}" type="presOf" srcId="{BF1DA995-C58A-4BA6-9389-F42F24EF667C}" destId="{77B7E4D0-5C1D-4B00-878E-0E7D7EC6BC58}" srcOrd="1"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6C69FD26-0E7F-4498-99A6-B8907D5824E1}" type="presParOf" srcId="{6D2D3E7A-FD53-4D05-BD5F-E9FF649459D0}" destId="{01D29541-9539-4282-93E4-312A805EB4ED}" srcOrd="0" destOrd="0" presId="urn:microsoft.com/office/officeart/2005/8/layout/hierarchy3"/>
    <dgm:cxn modelId="{630118C2-5794-4BBB-B613-B8CE829A1690}" type="presParOf" srcId="{01D29541-9539-4282-93E4-312A805EB4ED}" destId="{2B913D81-BE68-41A7-B33B-E12EEE566D09}" srcOrd="0" destOrd="0" presId="urn:microsoft.com/office/officeart/2005/8/layout/hierarchy3"/>
    <dgm:cxn modelId="{04C071B6-0F79-4D3E-9E0E-A6B54E38F19D}" type="presParOf" srcId="{2B913D81-BE68-41A7-B33B-E12EEE566D09}" destId="{737B95EF-39C2-4908-931F-6986C0EAA56E}" srcOrd="0" destOrd="0" presId="urn:microsoft.com/office/officeart/2005/8/layout/hierarchy3"/>
    <dgm:cxn modelId="{5E3CDE9A-715A-4C85-90C3-4AD8031C46C6}" type="presParOf" srcId="{2B913D81-BE68-41A7-B33B-E12EEE566D09}" destId="{77B7E4D0-5C1D-4B00-878E-0E7D7EC6BC58}" srcOrd="1" destOrd="0" presId="urn:microsoft.com/office/officeart/2005/8/layout/hierarchy3"/>
    <dgm:cxn modelId="{71DF99FB-5ED3-43EC-BB3F-A30A1F7F11B8}" type="presParOf" srcId="{01D29541-9539-4282-93E4-312A805EB4ED}" destId="{DB42885D-EA3A-45A2-B742-60A77B72BE9B}" srcOrd="1"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38.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Enero</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EFD1308F-7B9A-4EE3-8E75-51E76F3D14ED}">
      <dgm:prSet/>
      <dgm:spPr/>
      <dgm:t>
        <a:bodyPr/>
        <a:lstStyle/>
        <a:p>
          <a:r>
            <a:rPr lang="es-ES" dirty="0" smtClean="0"/>
            <a:t>Febrero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DDB70154-3FF1-4514-8A3C-3108CF7E626B}">
      <dgm:prSet/>
      <dgm:spPr/>
      <dgm:t>
        <a:bodyPr/>
        <a:lstStyle/>
        <a:p>
          <a:r>
            <a:rPr lang="es-ES" dirty="0" smtClean="0"/>
            <a:t>Marzo</a:t>
          </a:r>
          <a:endParaRPr lang="es-ES" dirty="0"/>
        </a:p>
      </dgm:t>
    </dgm:pt>
    <dgm:pt modelId="{F8B543AC-9C07-4D98-83D1-EB254215A530}" type="parTrans" cxnId="{0C675044-3484-4556-82E4-41A54752965F}">
      <dgm:prSet/>
      <dgm:spPr/>
      <dgm:t>
        <a:bodyPr/>
        <a:lstStyle/>
        <a:p>
          <a:endParaRPr lang="es-ES"/>
        </a:p>
      </dgm:t>
    </dgm:pt>
    <dgm:pt modelId="{CB323E86-4377-47B1-8A31-C922D4210B80}" type="sibTrans" cxnId="{0C675044-3484-4556-82E4-41A54752965F}">
      <dgm:prSet/>
      <dgm:spPr/>
      <dgm:t>
        <a:bodyPr/>
        <a:lstStyle/>
        <a:p>
          <a:endParaRPr lang="es-ES"/>
        </a:p>
      </dgm:t>
    </dgm:pt>
    <dgm:pt modelId="{9DEA2230-7775-4315-BBBE-6AA66AACD871}">
      <dgm:prSet/>
      <dgm:spPr/>
      <dgm:t>
        <a:bodyPr/>
        <a:lstStyle/>
        <a:p>
          <a:r>
            <a:rPr lang="es-ES" dirty="0" smtClean="0"/>
            <a:t>Abril</a:t>
          </a:r>
          <a:endParaRPr lang="es-ES" dirty="0"/>
        </a:p>
      </dgm:t>
    </dgm:pt>
    <dgm:pt modelId="{54080DE2-6438-4255-8090-9100CA10531E}" type="parTrans" cxnId="{D1B7BB21-D41C-4785-A35F-75BAB053AFDF}">
      <dgm:prSet/>
      <dgm:spPr/>
      <dgm:t>
        <a:bodyPr/>
        <a:lstStyle/>
        <a:p>
          <a:endParaRPr lang="es-ES"/>
        </a:p>
      </dgm:t>
    </dgm:pt>
    <dgm:pt modelId="{8434CCE1-43B8-4114-BDBD-F8B6BE8CBC9A}" type="sibTrans" cxnId="{D1B7BB21-D41C-4785-A35F-75BAB053AFDF}">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A38AC14E-DEDD-4DF3-82C5-4A9CAF3C77EA}" type="pres">
      <dgm:prSet presAssocID="{EFD1308F-7B9A-4EE3-8E75-51E76F3D14ED}" presName="parentText" presStyleLbl="node1" presStyleIdx="1" presStyleCnt="4">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t>
        <a:bodyPr/>
        <a:lstStyle/>
        <a:p>
          <a:endParaRPr lang="es-ES"/>
        </a:p>
      </dgm:t>
    </dgm:pt>
    <dgm:pt modelId="{C0E73F33-2363-4F10-BF62-AC1E8817CA3A}" type="pres">
      <dgm:prSet presAssocID="{DDB70154-3FF1-4514-8A3C-3108CF7E626B}" presName="parentText" presStyleLbl="node1" presStyleIdx="2" presStyleCnt="4">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t>
        <a:bodyPr/>
        <a:lstStyle/>
        <a:p>
          <a:endParaRPr lang="es-ES"/>
        </a:p>
      </dgm:t>
    </dgm:pt>
    <dgm:pt modelId="{2B8E4426-610E-454B-AD73-4DD47B6B0E03}" type="pres">
      <dgm:prSet presAssocID="{9DEA2230-7775-4315-BBBE-6AA66AACD871}" presName="parentText" presStyleLbl="node1" presStyleIdx="3" presStyleCnt="4">
        <dgm:presLayoutVars>
          <dgm:chMax val="0"/>
          <dgm:bulletEnabled val="1"/>
        </dgm:presLayoutVars>
      </dgm:prSet>
      <dgm:spPr/>
      <dgm:t>
        <a:bodyPr/>
        <a:lstStyle/>
        <a:p>
          <a:endParaRPr lang="es-ES"/>
        </a:p>
      </dgm:t>
    </dgm:pt>
  </dgm:ptLst>
  <dgm:cxnLst>
    <dgm:cxn modelId="{4396E0B0-0023-4AF1-868D-6F7F075085CE}" type="presOf" srcId="{DDB70154-3FF1-4514-8A3C-3108CF7E626B}" destId="{C0E73F33-2363-4F10-BF62-AC1E8817CA3A}" srcOrd="0" destOrd="0" presId="urn:microsoft.com/office/officeart/2005/8/layout/vList2"/>
    <dgm:cxn modelId="{7A717D96-37A9-4CA3-A3ED-783E79F30CBB}" type="presOf" srcId="{A8EE9859-16E1-4BA9-9B62-585504EBDCD3}" destId="{FF5D105F-36E6-4EC7-A2E1-036C768D782A}" srcOrd="0" destOrd="0" presId="urn:microsoft.com/office/officeart/2005/8/layout/vList2"/>
    <dgm:cxn modelId="{00D69535-61A2-48E2-A63B-A8FDB9638251}" type="presOf" srcId="{EFD1308F-7B9A-4EE3-8E75-51E76F3D14ED}" destId="{A38AC14E-DEDD-4DF3-82C5-4A9CAF3C77EA}" srcOrd="0" destOrd="0" presId="urn:microsoft.com/office/officeart/2005/8/layout/vList2"/>
    <dgm:cxn modelId="{B7902C55-39EF-4D43-973D-617DC3F7B1EE}" type="presOf" srcId="{9DEA2230-7775-4315-BBBE-6AA66AACD871}" destId="{2B8E4426-610E-454B-AD73-4DD47B6B0E03}" srcOrd="0" destOrd="0" presId="urn:microsoft.com/office/officeart/2005/8/layout/vList2"/>
    <dgm:cxn modelId="{63BB2D21-2719-4AFA-9467-F7F8EEC48A94}" type="presOf" srcId="{7E7C9AD2-654A-4D14-B669-7E61EF5F8A0F}" destId="{C677381B-A5C1-41F6-B396-CB6C41AE0424}"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D1B7BB21-D41C-4785-A35F-75BAB053AFDF}" srcId="{7E7C9AD2-654A-4D14-B669-7E61EF5F8A0F}" destId="{9DEA2230-7775-4315-BBBE-6AA66AACD871}" srcOrd="3" destOrd="0" parTransId="{54080DE2-6438-4255-8090-9100CA10531E}" sibTransId="{8434CCE1-43B8-4114-BDBD-F8B6BE8CBC9A}"/>
    <dgm:cxn modelId="{0C675044-3484-4556-82E4-41A54752965F}" srcId="{7E7C9AD2-654A-4D14-B669-7E61EF5F8A0F}" destId="{DDB70154-3FF1-4514-8A3C-3108CF7E626B}" srcOrd="2" destOrd="0" parTransId="{F8B543AC-9C07-4D98-83D1-EB254215A530}" sibTransId="{CB323E86-4377-47B1-8A31-C922D4210B80}"/>
    <dgm:cxn modelId="{FC1E6351-3050-4781-9BB7-F9542C77193B}" type="presParOf" srcId="{C677381B-A5C1-41F6-B396-CB6C41AE0424}" destId="{FF5D105F-36E6-4EC7-A2E1-036C768D782A}" srcOrd="0" destOrd="0" presId="urn:microsoft.com/office/officeart/2005/8/layout/vList2"/>
    <dgm:cxn modelId="{064472AB-5C14-41B7-89C1-5A30748B50A7}" type="presParOf" srcId="{C677381B-A5C1-41F6-B396-CB6C41AE0424}" destId="{15921830-13BB-47A8-B9B3-1E4E402058EE}" srcOrd="1" destOrd="0" presId="urn:microsoft.com/office/officeart/2005/8/layout/vList2"/>
    <dgm:cxn modelId="{72528B76-5C5A-4A7C-907D-1607A0CB2ABB}" type="presParOf" srcId="{C677381B-A5C1-41F6-B396-CB6C41AE0424}" destId="{A38AC14E-DEDD-4DF3-82C5-4A9CAF3C77EA}" srcOrd="2" destOrd="0" presId="urn:microsoft.com/office/officeart/2005/8/layout/vList2"/>
    <dgm:cxn modelId="{FFA6D08F-1333-43EA-8DB3-BC24A2BEFE5B}" type="presParOf" srcId="{C677381B-A5C1-41F6-B396-CB6C41AE0424}" destId="{28664981-1DA9-4914-8ABE-64E8BDCD9EA3}" srcOrd="3" destOrd="0" presId="urn:microsoft.com/office/officeart/2005/8/layout/vList2"/>
    <dgm:cxn modelId="{2F1EB4F9-6278-4D4E-B0EB-CDFCEBD09B7E}" type="presParOf" srcId="{C677381B-A5C1-41F6-B396-CB6C41AE0424}" destId="{C0E73F33-2363-4F10-BF62-AC1E8817CA3A}" srcOrd="4" destOrd="0" presId="urn:microsoft.com/office/officeart/2005/8/layout/vList2"/>
    <dgm:cxn modelId="{A6B7C790-111B-449D-B8FD-E605CEBCC683}" type="presParOf" srcId="{C677381B-A5C1-41F6-B396-CB6C41AE0424}" destId="{16AE6C59-7831-4E6A-BD6B-1A0246B89547}" srcOrd="5" destOrd="0" presId="urn:microsoft.com/office/officeart/2005/8/layout/vList2"/>
    <dgm:cxn modelId="{3A0D1AC2-B531-47BA-AB02-53526748226B}" type="presParOf" srcId="{C677381B-A5C1-41F6-B396-CB6C41AE0424}" destId="{2B8E4426-610E-454B-AD73-4DD47B6B0E03}" srcOrd="6" destOrd="0" presId="urn:microsoft.com/office/officeart/2005/8/layout/vList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39.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Mayo</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EFD1308F-7B9A-4EE3-8E75-51E76F3D14ED}">
      <dgm:prSet/>
      <dgm:spPr/>
      <dgm:t>
        <a:bodyPr/>
        <a:lstStyle/>
        <a:p>
          <a:r>
            <a:rPr lang="es-ES" dirty="0" smtClean="0"/>
            <a:t>Junio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DDB70154-3FF1-4514-8A3C-3108CF7E626B}">
      <dgm:prSet/>
      <dgm:spPr/>
      <dgm:t>
        <a:bodyPr/>
        <a:lstStyle/>
        <a:p>
          <a:r>
            <a:rPr lang="es-ES" dirty="0" smtClean="0"/>
            <a:t>Julio</a:t>
          </a:r>
          <a:endParaRPr lang="es-ES" dirty="0"/>
        </a:p>
      </dgm:t>
    </dgm:pt>
    <dgm:pt modelId="{F8B543AC-9C07-4D98-83D1-EB254215A530}" type="parTrans" cxnId="{0C675044-3484-4556-82E4-41A54752965F}">
      <dgm:prSet/>
      <dgm:spPr/>
      <dgm:t>
        <a:bodyPr/>
        <a:lstStyle/>
        <a:p>
          <a:endParaRPr lang="es-ES"/>
        </a:p>
      </dgm:t>
    </dgm:pt>
    <dgm:pt modelId="{CB323E86-4377-47B1-8A31-C922D4210B80}" type="sibTrans" cxnId="{0C675044-3484-4556-82E4-41A54752965F}">
      <dgm:prSet/>
      <dgm:spPr/>
      <dgm:t>
        <a:bodyPr/>
        <a:lstStyle/>
        <a:p>
          <a:endParaRPr lang="es-ES"/>
        </a:p>
      </dgm:t>
    </dgm:pt>
    <dgm:pt modelId="{9DEA2230-7775-4315-BBBE-6AA66AACD871}">
      <dgm:prSet/>
      <dgm:spPr/>
      <dgm:t>
        <a:bodyPr/>
        <a:lstStyle/>
        <a:p>
          <a:r>
            <a:rPr lang="es-ES" dirty="0" smtClean="0"/>
            <a:t>Agosto</a:t>
          </a:r>
          <a:endParaRPr lang="es-ES" dirty="0"/>
        </a:p>
      </dgm:t>
    </dgm:pt>
    <dgm:pt modelId="{54080DE2-6438-4255-8090-9100CA10531E}" type="parTrans" cxnId="{D1B7BB21-D41C-4785-A35F-75BAB053AFDF}">
      <dgm:prSet/>
      <dgm:spPr/>
      <dgm:t>
        <a:bodyPr/>
        <a:lstStyle/>
        <a:p>
          <a:endParaRPr lang="es-ES"/>
        </a:p>
      </dgm:t>
    </dgm:pt>
    <dgm:pt modelId="{8434CCE1-43B8-4114-BDBD-F8B6BE8CBC9A}" type="sibTrans" cxnId="{D1B7BB21-D41C-4785-A35F-75BAB053AFDF}">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A38AC14E-DEDD-4DF3-82C5-4A9CAF3C77EA}" type="pres">
      <dgm:prSet presAssocID="{EFD1308F-7B9A-4EE3-8E75-51E76F3D14ED}" presName="parentText" presStyleLbl="node1" presStyleIdx="1" presStyleCnt="4">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t>
        <a:bodyPr/>
        <a:lstStyle/>
        <a:p>
          <a:endParaRPr lang="es-ES"/>
        </a:p>
      </dgm:t>
    </dgm:pt>
    <dgm:pt modelId="{C0E73F33-2363-4F10-BF62-AC1E8817CA3A}" type="pres">
      <dgm:prSet presAssocID="{DDB70154-3FF1-4514-8A3C-3108CF7E626B}" presName="parentText" presStyleLbl="node1" presStyleIdx="2" presStyleCnt="4">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t>
        <a:bodyPr/>
        <a:lstStyle/>
        <a:p>
          <a:endParaRPr lang="es-ES"/>
        </a:p>
      </dgm:t>
    </dgm:pt>
    <dgm:pt modelId="{2B8E4426-610E-454B-AD73-4DD47B6B0E03}" type="pres">
      <dgm:prSet presAssocID="{9DEA2230-7775-4315-BBBE-6AA66AACD871}" presName="parentText" presStyleLbl="node1" presStyleIdx="3" presStyleCnt="4">
        <dgm:presLayoutVars>
          <dgm:chMax val="0"/>
          <dgm:bulletEnabled val="1"/>
        </dgm:presLayoutVars>
      </dgm:prSet>
      <dgm:spPr/>
      <dgm:t>
        <a:bodyPr/>
        <a:lstStyle/>
        <a:p>
          <a:endParaRPr lang="es-ES"/>
        </a:p>
      </dgm:t>
    </dgm:pt>
  </dgm:ptLst>
  <dgm:cxnLst>
    <dgm:cxn modelId="{371C1783-404F-4771-8C12-D0FCD751FF47}" type="presOf" srcId="{A8EE9859-16E1-4BA9-9B62-585504EBDCD3}" destId="{FF5D105F-36E6-4EC7-A2E1-036C768D782A}" srcOrd="0" destOrd="0" presId="urn:microsoft.com/office/officeart/2005/8/layout/vList2"/>
    <dgm:cxn modelId="{D0B87C34-7A5A-4B7F-80EE-9EA774B18806}" type="presOf" srcId="{EFD1308F-7B9A-4EE3-8E75-51E76F3D14ED}" destId="{A38AC14E-DEDD-4DF3-82C5-4A9CAF3C77EA}" srcOrd="0" destOrd="0" presId="urn:microsoft.com/office/officeart/2005/8/layout/vList2"/>
    <dgm:cxn modelId="{38C4B95E-3416-4C26-837E-4C4DA76D436F}" type="presOf" srcId="{7E7C9AD2-654A-4D14-B669-7E61EF5F8A0F}" destId="{C677381B-A5C1-41F6-B396-CB6C41AE0424}" srcOrd="0" destOrd="0" presId="urn:microsoft.com/office/officeart/2005/8/layout/vList2"/>
    <dgm:cxn modelId="{064B89D9-A959-44F8-93B5-885A89B60960}" type="presOf" srcId="{DDB70154-3FF1-4514-8A3C-3108CF7E626B}" destId="{C0E73F33-2363-4F10-BF62-AC1E8817CA3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D1B7BB21-D41C-4785-A35F-75BAB053AFDF}" srcId="{7E7C9AD2-654A-4D14-B669-7E61EF5F8A0F}" destId="{9DEA2230-7775-4315-BBBE-6AA66AACD871}" srcOrd="3" destOrd="0" parTransId="{54080DE2-6438-4255-8090-9100CA10531E}" sibTransId="{8434CCE1-43B8-4114-BDBD-F8B6BE8CBC9A}"/>
    <dgm:cxn modelId="{0C675044-3484-4556-82E4-41A54752965F}" srcId="{7E7C9AD2-654A-4D14-B669-7E61EF5F8A0F}" destId="{DDB70154-3FF1-4514-8A3C-3108CF7E626B}" srcOrd="2" destOrd="0" parTransId="{F8B543AC-9C07-4D98-83D1-EB254215A530}" sibTransId="{CB323E86-4377-47B1-8A31-C922D4210B80}"/>
    <dgm:cxn modelId="{3AFD4A1A-6817-4A5C-B9AC-EEC8C0DDECCD}" type="presOf" srcId="{9DEA2230-7775-4315-BBBE-6AA66AACD871}" destId="{2B8E4426-610E-454B-AD73-4DD47B6B0E03}" srcOrd="0" destOrd="0" presId="urn:microsoft.com/office/officeart/2005/8/layout/vList2"/>
    <dgm:cxn modelId="{C447B789-7541-4C40-A0AA-025E00478827}" type="presParOf" srcId="{C677381B-A5C1-41F6-B396-CB6C41AE0424}" destId="{FF5D105F-36E6-4EC7-A2E1-036C768D782A}" srcOrd="0" destOrd="0" presId="urn:microsoft.com/office/officeart/2005/8/layout/vList2"/>
    <dgm:cxn modelId="{AD0D6C7F-108A-4C2C-BC90-250DF32968B2}" type="presParOf" srcId="{C677381B-A5C1-41F6-B396-CB6C41AE0424}" destId="{15921830-13BB-47A8-B9B3-1E4E402058EE}" srcOrd="1" destOrd="0" presId="urn:microsoft.com/office/officeart/2005/8/layout/vList2"/>
    <dgm:cxn modelId="{F08E4180-C85F-411C-8033-3DABF9235283}" type="presParOf" srcId="{C677381B-A5C1-41F6-B396-CB6C41AE0424}" destId="{A38AC14E-DEDD-4DF3-82C5-4A9CAF3C77EA}" srcOrd="2" destOrd="0" presId="urn:microsoft.com/office/officeart/2005/8/layout/vList2"/>
    <dgm:cxn modelId="{ECAA97D4-9088-4686-94B9-9E818E2FEFB6}" type="presParOf" srcId="{C677381B-A5C1-41F6-B396-CB6C41AE0424}" destId="{28664981-1DA9-4914-8ABE-64E8BDCD9EA3}" srcOrd="3" destOrd="0" presId="urn:microsoft.com/office/officeart/2005/8/layout/vList2"/>
    <dgm:cxn modelId="{C2084B9C-046F-43AF-930F-351E8E76007D}" type="presParOf" srcId="{C677381B-A5C1-41F6-B396-CB6C41AE0424}" destId="{C0E73F33-2363-4F10-BF62-AC1E8817CA3A}" srcOrd="4" destOrd="0" presId="urn:microsoft.com/office/officeart/2005/8/layout/vList2"/>
    <dgm:cxn modelId="{18B3F435-809A-443B-A3D1-D9063030D2D6}" type="presParOf" srcId="{C677381B-A5C1-41F6-B396-CB6C41AE0424}" destId="{16AE6C59-7831-4E6A-BD6B-1A0246B89547}" srcOrd="5" destOrd="0" presId="urn:microsoft.com/office/officeart/2005/8/layout/vList2"/>
    <dgm:cxn modelId="{90CB60AA-09B0-475D-A223-7739E34480C7}" type="presParOf" srcId="{C677381B-A5C1-41F6-B396-CB6C41AE0424}" destId="{2B8E4426-610E-454B-AD73-4DD47B6B0E03}" srcOrd="6" destOrd="0" presId="urn:microsoft.com/office/officeart/2005/8/layout/vList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custT="1"/>
      <dgm:spPr/>
      <dgm:t>
        <a:bodyPr/>
        <a:lstStyle/>
        <a:p>
          <a:r>
            <a:rPr lang="es-ES" sz="1100" dirty="0" smtClean="0"/>
            <a:t>Prevención de la producción de residuos por modificación de procesos</a:t>
          </a:r>
          <a:endParaRPr lang="es-ES" sz="1100" dirty="0"/>
        </a:p>
      </dgm:t>
    </dgm:pt>
    <dgm:pt modelId="{36DF2F84-7C7C-4504-8149-CD94C659A6BA}" type="parTrans" cxnId="{95E3DEE4-C6C6-454B-8153-0C9666A42393}">
      <dgm:prSet/>
      <dgm:spPr/>
      <dgm:t>
        <a:bodyPr/>
        <a:lstStyle/>
        <a:p>
          <a:endParaRPr lang="es-ES" sz="1100"/>
        </a:p>
      </dgm:t>
    </dgm:pt>
    <dgm:pt modelId="{60E9D1AB-4AC2-44AD-A206-B98C7FE531BF}" type="sibTrans" cxnId="{95E3DEE4-C6C6-454B-8153-0C9666A42393}">
      <dgm:prSet/>
      <dgm:spPr/>
      <dgm:t>
        <a:bodyPr/>
        <a:lstStyle/>
        <a:p>
          <a:endParaRPr lang="es-ES" sz="1100"/>
        </a:p>
      </dgm:t>
    </dgm:pt>
    <dgm:pt modelId="{E45376EF-2F8E-48A9-938A-97AE2FC049AE}">
      <dgm:prSet custT="1"/>
      <dgm:spPr/>
      <dgm:t>
        <a:bodyPr/>
        <a:lstStyle/>
        <a:p>
          <a:r>
            <a:rPr lang="es-ES" sz="1100" b="1" dirty="0" smtClean="0"/>
            <a:t>Tecnologías más limpias: </a:t>
          </a:r>
          <a:r>
            <a:rPr lang="es-ES" sz="1100" b="0" dirty="0" smtClean="0"/>
            <a:t>A</a:t>
          </a:r>
          <a:r>
            <a:rPr lang="es-ES" sz="1100" b="0" i="1" dirty="0" smtClean="0"/>
            <a:t>ctividades preventivas</a:t>
          </a:r>
          <a:r>
            <a:rPr lang="es-ES" sz="1100" b="0" dirty="0" smtClean="0"/>
            <a:t>. Consisten en sustituir un  proceso existente por un nuevo diseñado para reducir la toxicidad o el volumen de los residuos generados, incluyendo su separación y reprocesamiento.</a:t>
          </a:r>
          <a:endParaRPr lang="es-ES" sz="1100" b="0" dirty="0"/>
        </a:p>
      </dgm:t>
    </dgm:pt>
    <dgm:pt modelId="{236FA4BF-2CFB-4FE0-A4F1-F6F84B1CE01E}" type="parTrans" cxnId="{2D61F5F2-4CE0-499D-9F7B-DE1B6ABB9F1F}">
      <dgm:prSet/>
      <dgm:spPr/>
      <dgm:t>
        <a:bodyPr/>
        <a:lstStyle/>
        <a:p>
          <a:endParaRPr lang="es-ES" sz="1100"/>
        </a:p>
      </dgm:t>
    </dgm:pt>
    <dgm:pt modelId="{58F00C84-0D30-40B3-979F-B11DA2515417}" type="sibTrans" cxnId="{2D61F5F2-4CE0-499D-9F7B-DE1B6ABB9F1F}">
      <dgm:prSet/>
      <dgm:spPr/>
      <dgm:t>
        <a:bodyPr/>
        <a:lstStyle/>
        <a:p>
          <a:endParaRPr lang="es-ES" sz="1100"/>
        </a:p>
      </dgm:t>
    </dgm:pt>
    <dgm:pt modelId="{5F331321-98B5-45A6-B745-82BEAD5DCE36}">
      <dgm:prSet custT="1"/>
      <dgm:spPr/>
      <dgm:t>
        <a:bodyPr/>
        <a:lstStyle/>
        <a:p>
          <a:r>
            <a:rPr lang="es-ES" sz="1100" b="1" dirty="0" smtClean="0"/>
            <a:t>Uso de productos más limpios: </a:t>
          </a:r>
          <a:r>
            <a:rPr lang="es-ES" sz="1100" b="0" dirty="0" smtClean="0"/>
            <a:t>A</a:t>
          </a:r>
          <a:r>
            <a:rPr lang="es-ES" sz="1100" b="0" i="1" dirty="0" smtClean="0"/>
            <a:t>ctividades preventivas</a:t>
          </a:r>
          <a:r>
            <a:rPr lang="es-ES" sz="1100" b="0" dirty="0" smtClean="0"/>
            <a:t>.  Sustitución de productos por otros menos contaminantes.</a:t>
          </a:r>
          <a:endParaRPr lang="es-ES" sz="1100" b="1" dirty="0"/>
        </a:p>
      </dgm:t>
    </dgm:pt>
    <dgm:pt modelId="{D4DBE0AC-CCFE-40D2-9BCC-0B84513E0797}" type="parTrans" cxnId="{88746E65-AC51-4C6E-9687-F4A3AADCC584}">
      <dgm:prSet/>
      <dgm:spPr/>
      <dgm:t>
        <a:bodyPr/>
        <a:lstStyle/>
        <a:p>
          <a:endParaRPr lang="es-ES" sz="1100"/>
        </a:p>
      </dgm:t>
    </dgm:pt>
    <dgm:pt modelId="{41F50988-1577-40F8-8088-138A038567F5}" type="sibTrans" cxnId="{88746E65-AC51-4C6E-9687-F4A3AADCC584}">
      <dgm:prSet/>
      <dgm:spPr/>
      <dgm:t>
        <a:bodyPr/>
        <a:lstStyle/>
        <a:p>
          <a:endParaRPr lang="es-ES" sz="1100"/>
        </a:p>
      </dgm:t>
    </dgm:pt>
    <dgm:pt modelId="{F464E969-A60C-4A9D-9FBC-458C187400C0}">
      <dgm:prSet custT="1"/>
      <dgm:spPr/>
      <dgm:t>
        <a:bodyPr/>
        <a:lstStyle/>
        <a:p>
          <a:r>
            <a:rPr lang="es-ES" sz="1100" dirty="0" smtClean="0"/>
            <a:t>Recogida y transporte</a:t>
          </a:r>
          <a:endParaRPr lang="es-ES" sz="1100" dirty="0"/>
        </a:p>
      </dgm:t>
    </dgm:pt>
    <dgm:pt modelId="{3564073F-82F2-4074-9593-26C1825F1E6A}" type="parTrans" cxnId="{F4292974-6E28-4F45-9003-9CD5ED9C2346}">
      <dgm:prSet/>
      <dgm:spPr/>
      <dgm:t>
        <a:bodyPr/>
        <a:lstStyle/>
        <a:p>
          <a:endParaRPr lang="es-ES" sz="1100"/>
        </a:p>
      </dgm:t>
    </dgm:pt>
    <dgm:pt modelId="{18692E0F-9587-47A4-B464-958AC8CDB7F7}" type="sibTrans" cxnId="{F4292974-6E28-4F45-9003-9CD5ED9C2346}">
      <dgm:prSet/>
      <dgm:spPr/>
      <dgm:t>
        <a:bodyPr/>
        <a:lstStyle/>
        <a:p>
          <a:endParaRPr lang="es-ES" sz="1100"/>
        </a:p>
      </dgm:t>
    </dgm:pt>
    <dgm:pt modelId="{8C084410-9F1E-4EEC-9889-10EEFEB69556}">
      <dgm:prSet custT="1"/>
      <dgm:spPr/>
      <dgm:t>
        <a:bodyPr/>
        <a:lstStyle/>
        <a:p>
          <a:r>
            <a:rPr lang="es-ES" sz="1100" dirty="0" smtClean="0"/>
            <a:t>Se define como la recogida de residuos, ya sea a cargo de los servicios municipales o instituciones similares o por parte de empresas públicas o privadas, y su transporte hasta el lugar en que serán tratados o eliminados.</a:t>
          </a:r>
          <a:endParaRPr lang="es-ES" sz="1100" dirty="0"/>
        </a:p>
      </dgm:t>
    </dgm:pt>
    <dgm:pt modelId="{81687B2E-0C25-417B-B7E6-5776F44261E8}" type="parTrans" cxnId="{D277167C-D1EB-4695-9F77-7BF0E9F535E4}">
      <dgm:prSet/>
      <dgm:spPr/>
      <dgm:t>
        <a:bodyPr/>
        <a:lstStyle/>
        <a:p>
          <a:endParaRPr lang="es-ES" sz="1100"/>
        </a:p>
      </dgm:t>
    </dgm:pt>
    <dgm:pt modelId="{A98902FC-A316-4C5F-AE3A-4F5C7308177A}" type="sibTrans" cxnId="{D277167C-D1EB-4695-9F77-7BF0E9F535E4}">
      <dgm:prSet/>
      <dgm:spPr/>
      <dgm:t>
        <a:bodyPr/>
        <a:lstStyle/>
        <a:p>
          <a:endParaRPr lang="es-ES" sz="1100"/>
        </a:p>
      </dgm:t>
    </dgm:pt>
    <dgm:pt modelId="{C99F87B5-4B95-4E95-8787-4504E37FA48C}">
      <dgm:prSet custT="1"/>
      <dgm:spPr/>
      <dgm:t>
        <a:bodyPr/>
        <a:lstStyle/>
        <a:p>
          <a:r>
            <a:rPr lang="es-ES" sz="1100" b="1" dirty="0" smtClean="0"/>
            <a:t>Incluye: </a:t>
          </a:r>
          <a:r>
            <a:rPr lang="es-ES" sz="1100" b="0" dirty="0" smtClean="0"/>
            <a:t>recogida selectiva, transporte de fracciones de residuos para facilitar el reciclaje y la recogida de residuos peligrosos. La limpieza varia (Residuos urbanos).</a:t>
          </a:r>
          <a:endParaRPr lang="es-ES" sz="1100" b="1" dirty="0"/>
        </a:p>
      </dgm:t>
    </dgm:pt>
    <dgm:pt modelId="{FDA6ECC8-DC7B-4C2A-AE84-7AA70C571273}" type="parTrans" cxnId="{A9C228A7-6E02-4312-A8E4-C33F8E23434B}">
      <dgm:prSet/>
      <dgm:spPr/>
      <dgm:t>
        <a:bodyPr/>
        <a:lstStyle/>
        <a:p>
          <a:endParaRPr lang="es-ES" sz="1100"/>
        </a:p>
      </dgm:t>
    </dgm:pt>
    <dgm:pt modelId="{BC21FFAB-3BCC-4F1E-88CC-454B2A478382}" type="sibTrans" cxnId="{A9C228A7-6E02-4312-A8E4-C33F8E23434B}">
      <dgm:prSet/>
      <dgm:spPr/>
      <dgm:t>
        <a:bodyPr/>
        <a:lstStyle/>
        <a:p>
          <a:endParaRPr lang="es-ES" sz="1100"/>
        </a:p>
      </dgm:t>
    </dgm:pt>
    <dgm:pt modelId="{948485FF-4098-4489-8534-3D736DF497AE}">
      <dgm:prSet custT="1"/>
      <dgm:spPr/>
      <dgm:t>
        <a:bodyPr/>
        <a:lstStyle/>
        <a:p>
          <a:r>
            <a:rPr lang="es-ES" sz="1100" b="1" dirty="0" smtClean="0"/>
            <a:t>Excluye: </a:t>
          </a:r>
          <a:r>
            <a:rPr lang="es-ES" sz="1100" b="0" dirty="0" smtClean="0"/>
            <a:t>eliminación de hielo y nieve de carreteras, aeropuertos y otras infraestructuras, bien sea echando sal o por otros medios.</a:t>
          </a:r>
          <a:endParaRPr lang="es-ES" sz="1100" b="1" dirty="0"/>
        </a:p>
      </dgm:t>
    </dgm:pt>
    <dgm:pt modelId="{A40DE5D4-5108-45D7-9046-5ABF7BAC6459}" type="parTrans" cxnId="{7FD8EA1A-6344-4AEB-8FC9-71DFF86BB80E}">
      <dgm:prSet/>
      <dgm:spPr/>
      <dgm:t>
        <a:bodyPr/>
        <a:lstStyle/>
        <a:p>
          <a:endParaRPr lang="es-ES" sz="1100"/>
        </a:p>
      </dgm:t>
    </dgm:pt>
    <dgm:pt modelId="{C0D64DE6-ECDB-4FA5-90B4-8EB91FB7343C}" type="sibTrans" cxnId="{7FD8EA1A-6344-4AEB-8FC9-71DFF86BB80E}">
      <dgm:prSet/>
      <dgm:spPr/>
      <dgm:t>
        <a:bodyPr/>
        <a:lstStyle/>
        <a:p>
          <a:endParaRPr lang="es-ES" sz="1100"/>
        </a:p>
      </dgm:t>
    </dgm:pt>
    <dgm:pt modelId="{759B9CAB-B070-4EFD-A83A-C2E8791643E6}">
      <dgm:prSet custT="1"/>
      <dgm:spPr/>
      <dgm:t>
        <a:bodyPr/>
        <a:lstStyle/>
        <a:p>
          <a:r>
            <a:rPr lang="es-ES" sz="1100" dirty="0" smtClean="0"/>
            <a:t>Tratamiento y eliminación de residuos peligrosos</a:t>
          </a:r>
          <a:endParaRPr lang="es-ES" sz="1100" dirty="0"/>
        </a:p>
      </dgm:t>
    </dgm:pt>
    <dgm:pt modelId="{E1CF8D51-041B-40FF-A7F9-5FE24DC14437}" type="parTrans" cxnId="{B90F5183-4CE7-4C3A-9E85-79B333C0B594}">
      <dgm:prSet/>
      <dgm:spPr/>
      <dgm:t>
        <a:bodyPr/>
        <a:lstStyle/>
        <a:p>
          <a:endParaRPr lang="es-ES" sz="1100"/>
        </a:p>
      </dgm:t>
    </dgm:pt>
    <dgm:pt modelId="{6CD9EF5E-88BB-40A7-B6CA-4A958EA4C11B}" type="sibTrans" cxnId="{B90F5183-4CE7-4C3A-9E85-79B333C0B594}">
      <dgm:prSet/>
      <dgm:spPr/>
      <dgm:t>
        <a:bodyPr/>
        <a:lstStyle/>
        <a:p>
          <a:endParaRPr lang="es-ES" sz="1100"/>
        </a:p>
      </dgm:t>
    </dgm:pt>
    <dgm:pt modelId="{469B346F-4CB3-4168-937E-F2AD9ADF1BCE}">
      <dgm:prSet custT="1"/>
      <dgm:spPr/>
      <dgm:t>
        <a:bodyPr/>
        <a:lstStyle/>
        <a:p>
          <a:r>
            <a:rPr lang="es-ES" sz="1100" dirty="0" smtClean="0"/>
            <a:t>Incluye los procesos de tratamiento </a:t>
          </a:r>
          <a:r>
            <a:rPr lang="es-ES" sz="1100" i="1" dirty="0" smtClean="0"/>
            <a:t>físico/químico, </a:t>
          </a:r>
          <a:r>
            <a:rPr lang="es-ES" sz="1100" i="0" dirty="0" smtClean="0"/>
            <a:t>tratamiento térmico, tratamiento biológico, acondicionamiento de residuos y cualquier otro método pertinente de tratamiento. La eliminación de residuos peligrosos incluye la descarga en vertedero, el confinamiento, la eliminación bajo tierra, el vertido en el mar y cualquier otro método pertinente de eliminación.</a:t>
          </a:r>
          <a:endParaRPr lang="es-ES" sz="1100" dirty="0"/>
        </a:p>
      </dgm:t>
    </dgm:pt>
    <dgm:pt modelId="{19A10BB3-EFE3-4F02-95DF-FD157C314344}" type="parTrans" cxnId="{F491135B-5F95-4CBB-824F-7F55BE73C610}">
      <dgm:prSet/>
      <dgm:spPr/>
      <dgm:t>
        <a:bodyPr/>
        <a:lstStyle/>
        <a:p>
          <a:endParaRPr lang="es-ES" sz="1100"/>
        </a:p>
      </dgm:t>
    </dgm:pt>
    <dgm:pt modelId="{B18EB0A8-2C52-4DB7-BD6E-935EFD7E46E1}" type="sibTrans" cxnId="{F491135B-5F95-4CBB-824F-7F55BE73C610}">
      <dgm:prSet/>
      <dgm:spPr/>
      <dgm:t>
        <a:bodyPr/>
        <a:lstStyle/>
        <a:p>
          <a:endParaRPr lang="es-ES" sz="1100"/>
        </a:p>
      </dgm:t>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3">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3" custScaleX="100000" custScaleY="100747" custLinFactNeighborX="-501" custLinFactNeighborY="3851">
        <dgm:presLayoutVars>
          <dgm:bulletEnabled val="1"/>
        </dgm:presLayoutVars>
      </dgm:prSet>
      <dgm:spPr/>
      <dgm:t>
        <a:bodyPr/>
        <a:lstStyle/>
        <a:p>
          <a:endParaRPr lang="es-ES"/>
        </a:p>
      </dgm:t>
    </dgm:pt>
    <dgm:pt modelId="{1AB646D2-2265-4B35-8EEF-3C0480832D30}" type="pres">
      <dgm:prSet presAssocID="{60E9D1AB-4AC2-44AD-A206-B98C7FE531BF}" presName="sp" presStyleCnt="0"/>
      <dgm:spPr/>
    </dgm:pt>
    <dgm:pt modelId="{44F04D1D-070E-4FF7-9D0C-A6F0DBBFF375}" type="pres">
      <dgm:prSet presAssocID="{F464E969-A60C-4A9D-9FBC-458C187400C0}" presName="composite" presStyleCnt="0"/>
      <dgm:spPr/>
    </dgm:pt>
    <dgm:pt modelId="{CA5F72AE-7DFC-43EB-A5B1-FE658427B49B}" type="pres">
      <dgm:prSet presAssocID="{F464E969-A60C-4A9D-9FBC-458C187400C0}" presName="parentText" presStyleLbl="alignNode1" presStyleIdx="1" presStyleCnt="3">
        <dgm:presLayoutVars>
          <dgm:chMax val="1"/>
          <dgm:bulletEnabled val="1"/>
        </dgm:presLayoutVars>
      </dgm:prSet>
      <dgm:spPr/>
      <dgm:t>
        <a:bodyPr/>
        <a:lstStyle/>
        <a:p>
          <a:endParaRPr lang="es-ES"/>
        </a:p>
      </dgm:t>
    </dgm:pt>
    <dgm:pt modelId="{858A0C16-C432-4E24-A433-B44D878EFAB9}" type="pres">
      <dgm:prSet presAssocID="{F464E969-A60C-4A9D-9FBC-458C187400C0}" presName="descendantText" presStyleLbl="alignAcc1" presStyleIdx="1" presStyleCnt="3">
        <dgm:presLayoutVars>
          <dgm:bulletEnabled val="1"/>
        </dgm:presLayoutVars>
      </dgm:prSet>
      <dgm:spPr/>
      <dgm:t>
        <a:bodyPr/>
        <a:lstStyle/>
        <a:p>
          <a:endParaRPr lang="es-ES"/>
        </a:p>
      </dgm:t>
    </dgm:pt>
    <dgm:pt modelId="{BA2801E6-F0A2-4295-A174-337BFDE7044A}" type="pres">
      <dgm:prSet presAssocID="{18692E0F-9587-47A4-B464-958AC8CDB7F7}" presName="sp" presStyleCnt="0"/>
      <dgm:spPr/>
    </dgm:pt>
    <dgm:pt modelId="{4C8D335F-B4D6-4FF2-9770-84516CC97938}" type="pres">
      <dgm:prSet presAssocID="{759B9CAB-B070-4EFD-A83A-C2E8791643E6}" presName="composite" presStyleCnt="0"/>
      <dgm:spPr/>
    </dgm:pt>
    <dgm:pt modelId="{B8C6D17E-7D62-4534-A184-8A892CB62817}" type="pres">
      <dgm:prSet presAssocID="{759B9CAB-B070-4EFD-A83A-C2E8791643E6}" presName="parentText" presStyleLbl="alignNode1" presStyleIdx="2" presStyleCnt="3" custScaleX="97770" custScaleY="100584" custLinFactNeighborY="-3129">
        <dgm:presLayoutVars>
          <dgm:chMax val="1"/>
          <dgm:bulletEnabled val="1"/>
        </dgm:presLayoutVars>
      </dgm:prSet>
      <dgm:spPr/>
      <dgm:t>
        <a:bodyPr/>
        <a:lstStyle/>
        <a:p>
          <a:endParaRPr lang="es-ES"/>
        </a:p>
      </dgm:t>
    </dgm:pt>
    <dgm:pt modelId="{8714D5E1-FCEE-4FFF-8273-64D8CAEC4F89}" type="pres">
      <dgm:prSet presAssocID="{759B9CAB-B070-4EFD-A83A-C2E8791643E6}" presName="descendantText" presStyleLbl="alignAcc1" presStyleIdx="2" presStyleCnt="3" custScaleY="97760">
        <dgm:presLayoutVars>
          <dgm:bulletEnabled val="1"/>
        </dgm:presLayoutVars>
      </dgm:prSet>
      <dgm:spPr/>
      <dgm:t>
        <a:bodyPr/>
        <a:lstStyle/>
        <a:p>
          <a:endParaRPr lang="es-ES"/>
        </a:p>
      </dgm:t>
    </dgm:pt>
  </dgm:ptLst>
  <dgm:cxnLst>
    <dgm:cxn modelId="{957CB90C-C8A9-4D8F-8F22-ABB32680BC5D}" type="presOf" srcId="{759B9CAB-B070-4EFD-A83A-C2E8791643E6}" destId="{B8C6D17E-7D62-4534-A184-8A892CB62817}" srcOrd="0" destOrd="0" presId="urn:microsoft.com/office/officeart/2005/8/layout/chevron2"/>
    <dgm:cxn modelId="{F4292974-6E28-4F45-9003-9CD5ED9C2346}" srcId="{FD26E7F9-8C05-4E2D-A1CE-5881DA04AFE6}" destId="{F464E969-A60C-4A9D-9FBC-458C187400C0}" srcOrd="1" destOrd="0" parTransId="{3564073F-82F2-4074-9593-26C1825F1E6A}" sibTransId="{18692E0F-9587-47A4-B464-958AC8CDB7F7}"/>
    <dgm:cxn modelId="{7FD8EA1A-6344-4AEB-8FC9-71DFF86BB80E}" srcId="{F464E969-A60C-4A9D-9FBC-458C187400C0}" destId="{948485FF-4098-4489-8534-3D736DF497AE}" srcOrd="2" destOrd="0" parTransId="{A40DE5D4-5108-45D7-9046-5ABF7BAC6459}" sibTransId="{C0D64DE6-ECDB-4FA5-90B4-8EB91FB7343C}"/>
    <dgm:cxn modelId="{6912A790-94D5-4600-90BB-33F7880BBAD5}" type="presOf" srcId="{67026961-2728-4348-ACA4-33BFA6D41EFA}" destId="{1545E57F-1DA9-44E3-ADAB-EAE5BE7C20CA}" srcOrd="0" destOrd="0" presId="urn:microsoft.com/office/officeart/2005/8/layout/chevron2"/>
    <dgm:cxn modelId="{88746E65-AC51-4C6E-9687-F4A3AADCC584}" srcId="{67026961-2728-4348-ACA4-33BFA6D41EFA}" destId="{5F331321-98B5-45A6-B745-82BEAD5DCE36}" srcOrd="1" destOrd="0" parTransId="{D4DBE0AC-CCFE-40D2-9BCC-0B84513E0797}" sibTransId="{41F50988-1577-40F8-8088-138A038567F5}"/>
    <dgm:cxn modelId="{95E3DEE4-C6C6-454B-8153-0C9666A42393}" srcId="{FD26E7F9-8C05-4E2D-A1CE-5881DA04AFE6}" destId="{67026961-2728-4348-ACA4-33BFA6D41EFA}" srcOrd="0" destOrd="0" parTransId="{36DF2F84-7C7C-4504-8149-CD94C659A6BA}" sibTransId="{60E9D1AB-4AC2-44AD-A206-B98C7FE531BF}"/>
    <dgm:cxn modelId="{40E2029E-8E97-42FC-9D8C-52EE71330905}" type="presOf" srcId="{E45376EF-2F8E-48A9-938A-97AE2FC049AE}" destId="{98EB5DD5-E225-4D99-B6D6-F18775FA8E0A}" srcOrd="0" destOrd="0" presId="urn:microsoft.com/office/officeart/2005/8/layout/chevron2"/>
    <dgm:cxn modelId="{D277167C-D1EB-4695-9F77-7BF0E9F535E4}" srcId="{F464E969-A60C-4A9D-9FBC-458C187400C0}" destId="{8C084410-9F1E-4EEC-9889-10EEFEB69556}" srcOrd="0" destOrd="0" parTransId="{81687B2E-0C25-417B-B7E6-5776F44261E8}" sibTransId="{A98902FC-A316-4C5F-AE3A-4F5C7308177A}"/>
    <dgm:cxn modelId="{8B6DD56B-5301-49DF-845D-C3FA05A415EA}" type="presOf" srcId="{948485FF-4098-4489-8534-3D736DF497AE}" destId="{858A0C16-C432-4E24-A433-B44D878EFAB9}" srcOrd="0" destOrd="2" presId="urn:microsoft.com/office/officeart/2005/8/layout/chevron2"/>
    <dgm:cxn modelId="{B90F5183-4CE7-4C3A-9E85-79B333C0B594}" srcId="{FD26E7F9-8C05-4E2D-A1CE-5881DA04AFE6}" destId="{759B9CAB-B070-4EFD-A83A-C2E8791643E6}" srcOrd="2" destOrd="0" parTransId="{E1CF8D51-041B-40FF-A7F9-5FE24DC14437}" sibTransId="{6CD9EF5E-88BB-40A7-B6CA-4A958EA4C11B}"/>
    <dgm:cxn modelId="{F491135B-5F95-4CBB-824F-7F55BE73C610}" srcId="{759B9CAB-B070-4EFD-A83A-C2E8791643E6}" destId="{469B346F-4CB3-4168-937E-F2AD9ADF1BCE}" srcOrd="0" destOrd="0" parTransId="{19A10BB3-EFE3-4F02-95DF-FD157C314344}" sibTransId="{B18EB0A8-2C52-4DB7-BD6E-935EFD7E46E1}"/>
    <dgm:cxn modelId="{5B976A80-C11F-4A16-B0D7-617875D896B4}" type="presOf" srcId="{8C084410-9F1E-4EEC-9889-10EEFEB69556}" destId="{858A0C16-C432-4E24-A433-B44D878EFAB9}" srcOrd="0" destOrd="0" presId="urn:microsoft.com/office/officeart/2005/8/layout/chevron2"/>
    <dgm:cxn modelId="{2D61F5F2-4CE0-499D-9F7B-DE1B6ABB9F1F}" srcId="{67026961-2728-4348-ACA4-33BFA6D41EFA}" destId="{E45376EF-2F8E-48A9-938A-97AE2FC049AE}" srcOrd="0" destOrd="0" parTransId="{236FA4BF-2CFB-4FE0-A4F1-F6F84B1CE01E}" sibTransId="{58F00C84-0D30-40B3-979F-B11DA2515417}"/>
    <dgm:cxn modelId="{81C719A6-7931-4BC1-80D3-3B4E796730CC}" type="presOf" srcId="{5F331321-98B5-45A6-B745-82BEAD5DCE36}" destId="{98EB5DD5-E225-4D99-B6D6-F18775FA8E0A}" srcOrd="0" destOrd="1" presId="urn:microsoft.com/office/officeart/2005/8/layout/chevron2"/>
    <dgm:cxn modelId="{B6BBFFE4-5BEC-47C1-B9AF-DB5F07BC67E1}" type="presOf" srcId="{469B346F-4CB3-4168-937E-F2AD9ADF1BCE}" destId="{8714D5E1-FCEE-4FFF-8273-64D8CAEC4F89}" srcOrd="0" destOrd="0" presId="urn:microsoft.com/office/officeart/2005/8/layout/chevron2"/>
    <dgm:cxn modelId="{A9C228A7-6E02-4312-A8E4-C33F8E23434B}" srcId="{F464E969-A60C-4A9D-9FBC-458C187400C0}" destId="{C99F87B5-4B95-4E95-8787-4504E37FA48C}" srcOrd="1" destOrd="0" parTransId="{FDA6ECC8-DC7B-4C2A-AE84-7AA70C571273}" sibTransId="{BC21FFAB-3BCC-4F1E-88CC-454B2A478382}"/>
    <dgm:cxn modelId="{67E4D733-4E65-4B38-AFED-6FF00A961A37}" type="presOf" srcId="{F464E969-A60C-4A9D-9FBC-458C187400C0}" destId="{CA5F72AE-7DFC-43EB-A5B1-FE658427B49B}" srcOrd="0" destOrd="0" presId="urn:microsoft.com/office/officeart/2005/8/layout/chevron2"/>
    <dgm:cxn modelId="{7BCCDBA4-D186-4C96-948C-A00B494EAFFB}" type="presOf" srcId="{FD26E7F9-8C05-4E2D-A1CE-5881DA04AFE6}" destId="{C0E44572-10F6-41A8-B4BA-F413E430B059}" srcOrd="0" destOrd="0" presId="urn:microsoft.com/office/officeart/2005/8/layout/chevron2"/>
    <dgm:cxn modelId="{1C38800A-B7E8-4C23-AF9C-D81B100AF3DD}" type="presOf" srcId="{C99F87B5-4B95-4E95-8787-4504E37FA48C}" destId="{858A0C16-C432-4E24-A433-B44D878EFAB9}" srcOrd="0" destOrd="1" presId="urn:microsoft.com/office/officeart/2005/8/layout/chevron2"/>
    <dgm:cxn modelId="{48020366-AC44-42F9-9801-41071904EAFE}" type="presParOf" srcId="{C0E44572-10F6-41A8-B4BA-F413E430B059}" destId="{EE08C540-BBF2-415B-8ED9-78A92811CFA2}" srcOrd="0" destOrd="0" presId="urn:microsoft.com/office/officeart/2005/8/layout/chevron2"/>
    <dgm:cxn modelId="{1E3A7D75-BDCC-4573-9EC0-4EBB4388348E}" type="presParOf" srcId="{EE08C540-BBF2-415B-8ED9-78A92811CFA2}" destId="{1545E57F-1DA9-44E3-ADAB-EAE5BE7C20CA}" srcOrd="0" destOrd="0" presId="urn:microsoft.com/office/officeart/2005/8/layout/chevron2"/>
    <dgm:cxn modelId="{2DF7A825-A50A-4C81-A505-016AEB27659C}" type="presParOf" srcId="{EE08C540-BBF2-415B-8ED9-78A92811CFA2}" destId="{98EB5DD5-E225-4D99-B6D6-F18775FA8E0A}" srcOrd="1" destOrd="0" presId="urn:microsoft.com/office/officeart/2005/8/layout/chevron2"/>
    <dgm:cxn modelId="{75B6D79B-957C-444A-89D5-44847314FBFB}" type="presParOf" srcId="{C0E44572-10F6-41A8-B4BA-F413E430B059}" destId="{1AB646D2-2265-4B35-8EEF-3C0480832D30}" srcOrd="1" destOrd="0" presId="urn:microsoft.com/office/officeart/2005/8/layout/chevron2"/>
    <dgm:cxn modelId="{FABB9DEC-FE8B-4078-9C8D-C064223E019C}" type="presParOf" srcId="{C0E44572-10F6-41A8-B4BA-F413E430B059}" destId="{44F04D1D-070E-4FF7-9D0C-A6F0DBBFF375}" srcOrd="2" destOrd="0" presId="urn:microsoft.com/office/officeart/2005/8/layout/chevron2"/>
    <dgm:cxn modelId="{AAF9F1FE-D62C-404A-BDF2-A321E2C89B45}" type="presParOf" srcId="{44F04D1D-070E-4FF7-9D0C-A6F0DBBFF375}" destId="{CA5F72AE-7DFC-43EB-A5B1-FE658427B49B}" srcOrd="0" destOrd="0" presId="urn:microsoft.com/office/officeart/2005/8/layout/chevron2"/>
    <dgm:cxn modelId="{B4689C18-D2B7-47BC-A0F2-0F1C7C5F60A9}" type="presParOf" srcId="{44F04D1D-070E-4FF7-9D0C-A6F0DBBFF375}" destId="{858A0C16-C432-4E24-A433-B44D878EFAB9}" srcOrd="1" destOrd="0" presId="urn:microsoft.com/office/officeart/2005/8/layout/chevron2"/>
    <dgm:cxn modelId="{4A19EB63-60AC-4A47-BE15-EE541975F296}" type="presParOf" srcId="{C0E44572-10F6-41A8-B4BA-F413E430B059}" destId="{BA2801E6-F0A2-4295-A174-337BFDE7044A}" srcOrd="3" destOrd="0" presId="urn:microsoft.com/office/officeart/2005/8/layout/chevron2"/>
    <dgm:cxn modelId="{EE19095E-B066-4AA2-BCF0-DBA9BCC7FA4B}" type="presParOf" srcId="{C0E44572-10F6-41A8-B4BA-F413E430B059}" destId="{4C8D335F-B4D6-4FF2-9770-84516CC97938}" srcOrd="4" destOrd="0" presId="urn:microsoft.com/office/officeart/2005/8/layout/chevron2"/>
    <dgm:cxn modelId="{24814807-5332-4302-81D5-0A958EF8913F}" type="presParOf" srcId="{4C8D335F-B4D6-4FF2-9770-84516CC97938}" destId="{B8C6D17E-7D62-4534-A184-8A892CB62817}" srcOrd="0" destOrd="0" presId="urn:microsoft.com/office/officeart/2005/8/layout/chevron2"/>
    <dgm:cxn modelId="{A2D6BB9B-1E29-4892-94C9-76825EEDF54F}" type="presParOf" srcId="{4C8D335F-B4D6-4FF2-9770-84516CC97938}" destId="{8714D5E1-FCEE-4FFF-8273-64D8CAEC4F8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40.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Septiembre </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BD12E29C-57C3-46D9-95CB-EC23B20B4CE4}">
      <dgm:prSet/>
      <dgm:spPr/>
      <dgm:t>
        <a:bodyPr/>
        <a:lstStyle/>
        <a:p>
          <a:r>
            <a:rPr lang="es-ES" dirty="0" smtClean="0"/>
            <a:t>Octubre</a:t>
          </a:r>
          <a:endParaRPr lang="es-ES" dirty="0"/>
        </a:p>
      </dgm:t>
    </dgm:pt>
    <dgm:pt modelId="{D7021AEE-794D-4A0C-9FD4-190B048A7BAA}" type="parTrans" cxnId="{076DAABD-7101-42B5-8DFD-87F151DEEE2B}">
      <dgm:prSet/>
      <dgm:spPr/>
      <dgm:t>
        <a:bodyPr/>
        <a:lstStyle/>
        <a:p>
          <a:endParaRPr lang="es-ES"/>
        </a:p>
      </dgm:t>
    </dgm:pt>
    <dgm:pt modelId="{1871EB4E-9F47-43E4-969A-62CAE26FC2C8}" type="sibTrans" cxnId="{076DAABD-7101-42B5-8DFD-87F151DEEE2B}">
      <dgm:prSet/>
      <dgm:spPr/>
      <dgm:t>
        <a:bodyPr/>
        <a:lstStyle/>
        <a:p>
          <a:endParaRPr lang="es-ES"/>
        </a:p>
      </dgm:t>
    </dgm:pt>
    <dgm:pt modelId="{D783A508-EC10-4A7B-AA6A-F690CF7B2D8E}">
      <dgm:prSet/>
      <dgm:spPr/>
      <dgm:t>
        <a:bodyPr/>
        <a:lstStyle/>
        <a:p>
          <a:r>
            <a:rPr lang="es-ES" dirty="0" smtClean="0"/>
            <a:t>Noviembre</a:t>
          </a:r>
          <a:endParaRPr lang="es-ES" dirty="0"/>
        </a:p>
      </dgm:t>
    </dgm:pt>
    <dgm:pt modelId="{254E98D9-5633-4BF3-9C87-449AF0B234BE}" type="parTrans" cxnId="{C5FE3A0C-CA4F-4640-94C4-4CB6A4CE4AE3}">
      <dgm:prSet/>
      <dgm:spPr/>
      <dgm:t>
        <a:bodyPr/>
        <a:lstStyle/>
        <a:p>
          <a:endParaRPr lang="es-ES"/>
        </a:p>
      </dgm:t>
    </dgm:pt>
    <dgm:pt modelId="{6DFF543A-8E72-4FA5-AD25-BD7047859B01}" type="sibTrans" cxnId="{C5FE3A0C-CA4F-4640-94C4-4CB6A4CE4AE3}">
      <dgm:prSet/>
      <dgm:spPr/>
      <dgm:t>
        <a:bodyPr/>
        <a:lstStyle/>
        <a:p>
          <a:endParaRPr lang="es-ES"/>
        </a:p>
      </dgm:t>
    </dgm:pt>
    <dgm:pt modelId="{95DA9760-4D0B-45AC-BE2D-CB01889DAD06}">
      <dgm:prSet/>
      <dgm:spPr/>
      <dgm:t>
        <a:bodyPr/>
        <a:lstStyle/>
        <a:p>
          <a:r>
            <a:rPr lang="es-ES" dirty="0" smtClean="0"/>
            <a:t>Diciembre</a:t>
          </a:r>
          <a:endParaRPr lang="es-ES" dirty="0"/>
        </a:p>
      </dgm:t>
    </dgm:pt>
    <dgm:pt modelId="{D5E00942-B2A1-4580-93DF-DE51EE0C58DC}" type="parTrans" cxnId="{2BAA6549-1878-4480-9051-4686F546132A}">
      <dgm:prSet/>
      <dgm:spPr/>
      <dgm:t>
        <a:bodyPr/>
        <a:lstStyle/>
        <a:p>
          <a:endParaRPr lang="es-ES"/>
        </a:p>
      </dgm:t>
    </dgm:pt>
    <dgm:pt modelId="{D4C567D7-530D-4F29-B7DC-50DBE7FE7553}" type="sibTrans" cxnId="{2BAA6549-1878-4480-9051-4686F546132A}">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F81C6172-4399-41ED-A873-5F32D95784DE}" type="pres">
      <dgm:prSet presAssocID="{BD12E29C-57C3-46D9-95CB-EC23B20B4CE4}" presName="parentText" presStyleLbl="node1" presStyleIdx="1" presStyleCnt="4">
        <dgm:presLayoutVars>
          <dgm:chMax val="0"/>
          <dgm:bulletEnabled val="1"/>
        </dgm:presLayoutVars>
      </dgm:prSet>
      <dgm:spPr/>
      <dgm:t>
        <a:bodyPr/>
        <a:lstStyle/>
        <a:p>
          <a:endParaRPr lang="es-ES"/>
        </a:p>
      </dgm:t>
    </dgm:pt>
    <dgm:pt modelId="{2B75F317-E9AC-400D-BCC5-C53E723D94A4}" type="pres">
      <dgm:prSet presAssocID="{1871EB4E-9F47-43E4-969A-62CAE26FC2C8}" presName="spacer" presStyleCnt="0"/>
      <dgm:spPr/>
    </dgm:pt>
    <dgm:pt modelId="{4A5E0D83-0C8F-4AAC-AA1C-6D517823DC0A}" type="pres">
      <dgm:prSet presAssocID="{D783A508-EC10-4A7B-AA6A-F690CF7B2D8E}" presName="parentText" presStyleLbl="node1" presStyleIdx="2" presStyleCnt="4">
        <dgm:presLayoutVars>
          <dgm:chMax val="0"/>
          <dgm:bulletEnabled val="1"/>
        </dgm:presLayoutVars>
      </dgm:prSet>
      <dgm:spPr/>
      <dgm:t>
        <a:bodyPr/>
        <a:lstStyle/>
        <a:p>
          <a:endParaRPr lang="es-ES"/>
        </a:p>
      </dgm:t>
    </dgm:pt>
    <dgm:pt modelId="{5E036BBE-586E-430D-8308-0BDA9D25D898}" type="pres">
      <dgm:prSet presAssocID="{6DFF543A-8E72-4FA5-AD25-BD7047859B01}" presName="spacer" presStyleCnt="0"/>
      <dgm:spPr/>
    </dgm:pt>
    <dgm:pt modelId="{B71643A0-7FD9-4D2E-A46A-B23B03F4CE1B}" type="pres">
      <dgm:prSet presAssocID="{95DA9760-4D0B-45AC-BE2D-CB01889DAD06}" presName="parentText" presStyleLbl="node1" presStyleIdx="3" presStyleCnt="4">
        <dgm:presLayoutVars>
          <dgm:chMax val="0"/>
          <dgm:bulletEnabled val="1"/>
        </dgm:presLayoutVars>
      </dgm:prSet>
      <dgm:spPr/>
      <dgm:t>
        <a:bodyPr/>
        <a:lstStyle/>
        <a:p>
          <a:endParaRPr lang="es-ES"/>
        </a:p>
      </dgm:t>
    </dgm:pt>
  </dgm:ptLst>
  <dgm:cxnLst>
    <dgm:cxn modelId="{F4CA4765-0338-43E5-A521-4A42BFB4C2C2}" type="presOf" srcId="{95DA9760-4D0B-45AC-BE2D-CB01889DAD06}" destId="{B71643A0-7FD9-4D2E-A46A-B23B03F4CE1B}" srcOrd="0" destOrd="0" presId="urn:microsoft.com/office/officeart/2005/8/layout/vList2"/>
    <dgm:cxn modelId="{076DAABD-7101-42B5-8DFD-87F151DEEE2B}" srcId="{7E7C9AD2-654A-4D14-B669-7E61EF5F8A0F}" destId="{BD12E29C-57C3-46D9-95CB-EC23B20B4CE4}" srcOrd="1" destOrd="0" parTransId="{D7021AEE-794D-4A0C-9FD4-190B048A7BAA}" sibTransId="{1871EB4E-9F47-43E4-969A-62CAE26FC2C8}"/>
    <dgm:cxn modelId="{2BAA6549-1878-4480-9051-4686F546132A}" srcId="{7E7C9AD2-654A-4D14-B669-7E61EF5F8A0F}" destId="{95DA9760-4D0B-45AC-BE2D-CB01889DAD06}" srcOrd="3" destOrd="0" parTransId="{D5E00942-B2A1-4580-93DF-DE51EE0C58DC}" sibTransId="{D4C567D7-530D-4F29-B7DC-50DBE7FE7553}"/>
    <dgm:cxn modelId="{336CFAF4-7011-4075-B1F0-7766F345354A}" type="presOf" srcId="{D783A508-EC10-4A7B-AA6A-F690CF7B2D8E}" destId="{4A5E0D83-0C8F-4AAC-AA1C-6D517823DC0A}" srcOrd="0" destOrd="0" presId="urn:microsoft.com/office/officeart/2005/8/layout/vList2"/>
    <dgm:cxn modelId="{FF8EEF92-29C0-4F6B-96E3-661CD9947E6E}" type="presOf" srcId="{7E7C9AD2-654A-4D14-B669-7E61EF5F8A0F}" destId="{C677381B-A5C1-41F6-B396-CB6C41AE0424}" srcOrd="0" destOrd="0" presId="urn:microsoft.com/office/officeart/2005/8/layout/vList2"/>
    <dgm:cxn modelId="{10DF4EC1-6EE2-4B88-A7CB-FE127C506CB1}" type="presOf" srcId="{A8EE9859-16E1-4BA9-9B62-585504EBDCD3}" destId="{FF5D105F-36E6-4EC7-A2E1-036C768D782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9E94E74A-7B80-45FB-90BC-000F530D7779}" type="presOf" srcId="{BD12E29C-57C3-46D9-95CB-EC23B20B4CE4}" destId="{F81C6172-4399-41ED-A873-5F32D95784DE}" srcOrd="0" destOrd="0" presId="urn:microsoft.com/office/officeart/2005/8/layout/vList2"/>
    <dgm:cxn modelId="{C5FE3A0C-CA4F-4640-94C4-4CB6A4CE4AE3}" srcId="{7E7C9AD2-654A-4D14-B669-7E61EF5F8A0F}" destId="{D783A508-EC10-4A7B-AA6A-F690CF7B2D8E}" srcOrd="2" destOrd="0" parTransId="{254E98D9-5633-4BF3-9C87-449AF0B234BE}" sibTransId="{6DFF543A-8E72-4FA5-AD25-BD7047859B01}"/>
    <dgm:cxn modelId="{5D9EE465-B910-4355-A148-72AC6F50F973}" type="presParOf" srcId="{C677381B-A5C1-41F6-B396-CB6C41AE0424}" destId="{FF5D105F-36E6-4EC7-A2E1-036C768D782A}" srcOrd="0" destOrd="0" presId="urn:microsoft.com/office/officeart/2005/8/layout/vList2"/>
    <dgm:cxn modelId="{B7CA7C4F-84D0-48CF-A746-6194808D5506}" type="presParOf" srcId="{C677381B-A5C1-41F6-B396-CB6C41AE0424}" destId="{15921830-13BB-47A8-B9B3-1E4E402058EE}" srcOrd="1" destOrd="0" presId="urn:microsoft.com/office/officeart/2005/8/layout/vList2"/>
    <dgm:cxn modelId="{3F0D4711-27CB-447E-B92E-A2F9DC8BEC7D}" type="presParOf" srcId="{C677381B-A5C1-41F6-B396-CB6C41AE0424}" destId="{F81C6172-4399-41ED-A873-5F32D95784DE}" srcOrd="2" destOrd="0" presId="urn:microsoft.com/office/officeart/2005/8/layout/vList2"/>
    <dgm:cxn modelId="{8FDC2891-A541-41E1-8926-57F4DE848ED9}" type="presParOf" srcId="{C677381B-A5C1-41F6-B396-CB6C41AE0424}" destId="{2B75F317-E9AC-400D-BCC5-C53E723D94A4}" srcOrd="3" destOrd="0" presId="urn:microsoft.com/office/officeart/2005/8/layout/vList2"/>
    <dgm:cxn modelId="{7D8A2676-6390-48C1-91D2-57B18B416739}" type="presParOf" srcId="{C677381B-A5C1-41F6-B396-CB6C41AE0424}" destId="{4A5E0D83-0C8F-4AAC-AA1C-6D517823DC0A}" srcOrd="4" destOrd="0" presId="urn:microsoft.com/office/officeart/2005/8/layout/vList2"/>
    <dgm:cxn modelId="{2EBDA852-7079-44BF-BF87-E934BC350600}" type="presParOf" srcId="{C677381B-A5C1-41F6-B396-CB6C41AE0424}" destId="{5E036BBE-586E-430D-8308-0BDA9D25D898}" srcOrd="5" destOrd="0" presId="urn:microsoft.com/office/officeart/2005/8/layout/vList2"/>
    <dgm:cxn modelId="{DBD0472D-7F22-48E0-82E1-FA186A9B8F93}" type="presParOf" srcId="{C677381B-A5C1-41F6-B396-CB6C41AE0424}" destId="{B71643A0-7FD9-4D2E-A46A-B23B03F4CE1B}" srcOrd="6" destOrd="0" presId="urn:microsoft.com/office/officeart/2005/8/layout/vList2"/>
  </dgm:cxnLst>
  <dgm:bg/>
  <dgm:whole/>
  <dgm:extLst>
    <a:ext uri="http://schemas.microsoft.com/office/drawing/2008/diagram">
      <dsp:dataModelExt xmlns:dsp="http://schemas.microsoft.com/office/drawing/2008/diagram" xmlns="" relId="rId21" minVer="http://schemas.openxmlformats.org/drawingml/2006/diagram"/>
    </a:ext>
  </dgm:extLst>
</dgm:dataModel>
</file>

<file path=ppt/diagrams/data241.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5CABE8D2-6F81-457A-86E7-9E6A60FB17EE}">
      <dgm:prSet phldrT="[Texto]"/>
      <dgm:spPr/>
      <dgm:t>
        <a:bodyPr/>
        <a:lstStyle/>
        <a:p>
          <a:r>
            <a:rPr lang="es-ES" dirty="0" smtClean="0"/>
            <a:t>Todos los meses deben ser llenados, al menos que no haya habido actividad en dicho mes,  lo que deberá ser reportado en las observaciones</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custLinFactNeighborX="1586">
        <dgm:presLayoutVars>
          <dgm:bulletEnabled val="1"/>
        </dgm:presLayoutVars>
      </dgm:prSet>
      <dgm:spPr/>
      <dgm:t>
        <a:bodyPr/>
        <a:lstStyle/>
        <a:p>
          <a:endParaRPr lang="es-ES"/>
        </a:p>
      </dgm:t>
    </dgm:pt>
  </dgm:ptLst>
  <dgm:cxnLst>
    <dgm:cxn modelId="{E040E98A-CE65-4583-8ED2-78F07C3345AA}" type="presOf" srcId="{5CABE8D2-6F81-457A-86E7-9E6A60FB17EE}" destId="{E482CBDD-0F54-4976-844F-5A9468BAC9ED}"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0A190FA5-5D86-4D69-BBF2-A584910952D8}" type="presOf" srcId="{CA542B77-1252-4F72-BD4D-5614E7A9DFB7}" destId="{FCA3C225-83D5-404A-ACA7-2C6639494E05}" srcOrd="0" destOrd="0" presId="urn:microsoft.com/office/officeart/2005/8/layout/default"/>
    <dgm:cxn modelId="{0E58C4CC-2FC6-42A8-8E47-690D14F2189E}"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26" minVer="http://schemas.openxmlformats.org/drawingml/2006/diagram"/>
    </a:ext>
  </dgm:extLst>
</dgm:dataModel>
</file>

<file path=ppt/diagrams/data242.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6.1  Indique el número de personas que trabajaron  a tiempo parcial o completo en actividades de protección ambiental. Además señale, cuántos fueron mano de obra calificada y mano de obra no calificada; así como, el promedio de horas que destinaron a actividades de protección ambiental.</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custLinFactNeighborX="5296" custLinFactNeighborY="-97417"/>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Lst>
  <dgm:cxnLst>
    <dgm:cxn modelId="{5E2D6EE3-2E45-45A1-A975-2B3E0EDDCF1B}" type="presOf" srcId="{5B02C08D-827A-4202-837B-7DDD255A159E}" destId="{6D2D3E7A-FD53-4D05-BD5F-E9FF649459D0}" srcOrd="0" destOrd="0" presId="urn:microsoft.com/office/officeart/2005/8/layout/hierarchy3"/>
    <dgm:cxn modelId="{F833C20B-E719-4243-8D0D-3ACBC4905A31}" type="presOf" srcId="{BF1DA995-C58A-4BA6-9389-F42F24EF667C}" destId="{737B95EF-39C2-4908-931F-6986C0EAA56E}" srcOrd="0" destOrd="0" presId="urn:microsoft.com/office/officeart/2005/8/layout/hierarchy3"/>
    <dgm:cxn modelId="{AD48428C-3325-447E-A73B-A08C80284A02}" type="presOf" srcId="{BF1DA995-C58A-4BA6-9389-F42F24EF667C}" destId="{77B7E4D0-5C1D-4B00-878E-0E7D7EC6BC58}" srcOrd="1"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CE68A035-37DB-4A68-9455-2A78163AB228}" type="presParOf" srcId="{6D2D3E7A-FD53-4D05-BD5F-E9FF649459D0}" destId="{01D29541-9539-4282-93E4-312A805EB4ED}" srcOrd="0" destOrd="0" presId="urn:microsoft.com/office/officeart/2005/8/layout/hierarchy3"/>
    <dgm:cxn modelId="{B65C9F6B-B097-4956-B052-DB8B4B76F405}" type="presParOf" srcId="{01D29541-9539-4282-93E4-312A805EB4ED}" destId="{2B913D81-BE68-41A7-B33B-E12EEE566D09}" srcOrd="0" destOrd="0" presId="urn:microsoft.com/office/officeart/2005/8/layout/hierarchy3"/>
    <dgm:cxn modelId="{8D403F46-28B9-48B2-A18E-93EF999A5161}" type="presParOf" srcId="{2B913D81-BE68-41A7-B33B-E12EEE566D09}" destId="{737B95EF-39C2-4908-931F-6986C0EAA56E}" srcOrd="0" destOrd="0" presId="urn:microsoft.com/office/officeart/2005/8/layout/hierarchy3"/>
    <dgm:cxn modelId="{46C9BB57-7E5C-48A8-AC46-971285E08550}" type="presParOf" srcId="{2B913D81-BE68-41A7-B33B-E12EEE566D09}" destId="{77B7E4D0-5C1D-4B00-878E-0E7D7EC6BC58}" srcOrd="1" destOrd="0" presId="urn:microsoft.com/office/officeart/2005/8/layout/hierarchy3"/>
    <dgm:cxn modelId="{03BCCEFE-64B7-4BF4-AF4A-E7CF38E03583}" type="presParOf" srcId="{01D29541-9539-4282-93E4-312A805EB4ED}" destId="{DB42885D-EA3A-45A2-B742-60A77B72BE9B}" srcOrd="1"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43.xml><?xml version="1.0" encoding="utf-8"?>
<dgm:dataModel xmlns:dgm="http://schemas.openxmlformats.org/drawingml/2006/diagram" xmlns:a="http://schemas.openxmlformats.org/drawingml/2006/main">
  <dgm:ptLst>
    <dgm:pt modelId="{88187BAB-FCEE-4CBF-AF61-31D1A503FF8C}"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s-ES"/>
        </a:p>
      </dgm:t>
    </dgm:pt>
    <dgm:pt modelId="{C8B04561-09D8-4548-9F41-3ABB63E875B5}">
      <dgm:prSet phldrT="[Texto]"/>
      <dgm:spPr/>
      <dgm:t>
        <a:bodyPr/>
        <a:lstStyle/>
        <a:p>
          <a:r>
            <a:rPr lang="es-ES" dirty="0" smtClean="0"/>
            <a:t>Meses</a:t>
          </a:r>
          <a:endParaRPr lang="es-ES" dirty="0"/>
        </a:p>
      </dgm:t>
    </dgm:pt>
    <dgm:pt modelId="{1B8AD29B-7353-4352-99EE-D66EBAAE63BD}" type="parTrans" cxnId="{DEECA1C1-F44B-49CF-9C16-572159607C99}">
      <dgm:prSet/>
      <dgm:spPr/>
      <dgm:t>
        <a:bodyPr/>
        <a:lstStyle/>
        <a:p>
          <a:endParaRPr lang="es-ES"/>
        </a:p>
      </dgm:t>
    </dgm:pt>
    <dgm:pt modelId="{E7626C63-513B-4E9A-A1FA-695FCFA13ED6}" type="sibTrans" cxnId="{DEECA1C1-F44B-49CF-9C16-572159607C99}">
      <dgm:prSet/>
      <dgm:spPr/>
      <dgm:t>
        <a:bodyPr/>
        <a:lstStyle/>
        <a:p>
          <a:endParaRPr lang="es-ES"/>
        </a:p>
      </dgm:t>
    </dgm:pt>
    <dgm:pt modelId="{B3095477-E6B9-4983-83D5-96E8ABD3634C}">
      <dgm:prSet phldrT="[Texto]"/>
      <dgm:spPr/>
      <dgm:t>
        <a:bodyPr/>
        <a:lstStyle/>
        <a:p>
          <a:pPr algn="ctr"/>
          <a:r>
            <a:rPr lang="es-ES" dirty="0" smtClean="0"/>
            <a:t>De Enero a Diciembre del 2010.</a:t>
          </a:r>
          <a:endParaRPr lang="es-ES" dirty="0"/>
        </a:p>
      </dgm:t>
    </dgm:pt>
    <dgm:pt modelId="{176CBD4E-BA3D-4DD6-8D5C-C827BDC2DC29}" type="parTrans" cxnId="{54716B0B-B18A-43C6-8379-0FF5FF09879E}">
      <dgm:prSet/>
      <dgm:spPr/>
      <dgm:t>
        <a:bodyPr/>
        <a:lstStyle/>
        <a:p>
          <a:endParaRPr lang="es-ES"/>
        </a:p>
      </dgm:t>
    </dgm:pt>
    <dgm:pt modelId="{F62FB5FE-A7DE-4247-BE9F-33C256D5F8F4}" type="sibTrans" cxnId="{54716B0B-B18A-43C6-8379-0FF5FF09879E}">
      <dgm:prSet/>
      <dgm:spPr/>
      <dgm:t>
        <a:bodyPr/>
        <a:lstStyle/>
        <a:p>
          <a:endParaRPr lang="es-ES"/>
        </a:p>
      </dgm:t>
    </dgm:pt>
    <dgm:pt modelId="{FB3E58F8-1A31-4AEE-B378-73BF882C5B62}">
      <dgm:prSet phldrT="[Texto]"/>
      <dgm:spPr/>
      <dgm:t>
        <a:bodyPr/>
        <a:lstStyle/>
        <a:p>
          <a:r>
            <a:rPr lang="es-ES" dirty="0" smtClean="0"/>
            <a:t>Número de personas</a:t>
          </a:r>
          <a:endParaRPr lang="es-ES" dirty="0"/>
        </a:p>
      </dgm:t>
    </dgm:pt>
    <dgm:pt modelId="{0EE61A49-694B-4A2D-8985-C7544837E39C}" type="parTrans" cxnId="{96762463-298C-4FF2-9A4D-AF1E102CA51A}">
      <dgm:prSet/>
      <dgm:spPr/>
      <dgm:t>
        <a:bodyPr/>
        <a:lstStyle/>
        <a:p>
          <a:endParaRPr lang="es-ES"/>
        </a:p>
      </dgm:t>
    </dgm:pt>
    <dgm:pt modelId="{9594B51C-8F9A-4D2F-BD9B-304DF676119D}" type="sibTrans" cxnId="{96762463-298C-4FF2-9A4D-AF1E102CA51A}">
      <dgm:prSet/>
      <dgm:spPr/>
      <dgm:t>
        <a:bodyPr/>
        <a:lstStyle/>
        <a:p>
          <a:endParaRPr lang="es-ES"/>
        </a:p>
      </dgm:t>
    </dgm:pt>
    <dgm:pt modelId="{B02ED128-E03F-4137-8AA2-1FA5B513A26D}">
      <dgm:prSet phldrT="[Texto]"/>
      <dgm:spPr/>
      <dgm:t>
        <a:bodyPr/>
        <a:lstStyle/>
        <a:p>
          <a:pPr algn="ctr"/>
          <a:r>
            <a:rPr lang="es-ES" dirty="0" smtClean="0"/>
            <a:t> Total de trabajadores de la institución ocupados en actividades de protección ambiental (CEPA 2000).</a:t>
          </a:r>
          <a:endParaRPr lang="es-ES" dirty="0"/>
        </a:p>
      </dgm:t>
    </dgm:pt>
    <dgm:pt modelId="{2FB5C1B6-A43E-4463-A82F-0D851E9E0D61}" type="parTrans" cxnId="{8F6A2C71-5A95-4B79-98CC-C9FB1C459291}">
      <dgm:prSet/>
      <dgm:spPr/>
      <dgm:t>
        <a:bodyPr/>
        <a:lstStyle/>
        <a:p>
          <a:endParaRPr lang="es-ES"/>
        </a:p>
      </dgm:t>
    </dgm:pt>
    <dgm:pt modelId="{D4AA64CB-A2FF-40EE-A50F-C8E6F9A814C8}" type="sibTrans" cxnId="{8F6A2C71-5A95-4B79-98CC-C9FB1C459291}">
      <dgm:prSet/>
      <dgm:spPr/>
      <dgm:t>
        <a:bodyPr/>
        <a:lstStyle/>
        <a:p>
          <a:endParaRPr lang="es-ES"/>
        </a:p>
      </dgm:t>
    </dgm:pt>
    <dgm:pt modelId="{42EAD45C-F86A-4579-B747-A64DBEB0F99E}">
      <dgm:prSet phldrT="[Texto]"/>
      <dgm:spPr/>
      <dgm:t>
        <a:bodyPr/>
        <a:lstStyle/>
        <a:p>
          <a:r>
            <a:rPr lang="es-ES" dirty="0" smtClean="0"/>
            <a:t>Mano de obra calificada</a:t>
          </a:r>
          <a:endParaRPr lang="es-ES" dirty="0"/>
        </a:p>
      </dgm:t>
    </dgm:pt>
    <dgm:pt modelId="{9C9EC9FE-EAA5-4E8D-9499-CF4EFD688B0C}" type="parTrans" cxnId="{1029C66E-4116-4AE8-AB16-0608F0606526}">
      <dgm:prSet/>
      <dgm:spPr/>
      <dgm:t>
        <a:bodyPr/>
        <a:lstStyle/>
        <a:p>
          <a:endParaRPr lang="es-ES"/>
        </a:p>
      </dgm:t>
    </dgm:pt>
    <dgm:pt modelId="{C25806AF-CDBE-4900-B618-BEE02D374B76}" type="sibTrans" cxnId="{1029C66E-4116-4AE8-AB16-0608F0606526}">
      <dgm:prSet/>
      <dgm:spPr/>
      <dgm:t>
        <a:bodyPr/>
        <a:lstStyle/>
        <a:p>
          <a:endParaRPr lang="es-ES"/>
        </a:p>
      </dgm:t>
    </dgm:pt>
    <dgm:pt modelId="{A0BDF62D-A1B9-435E-8F66-6643438B345A}">
      <dgm:prSet phldrT="[Texto]"/>
      <dgm:spPr/>
      <dgm:t>
        <a:bodyPr/>
        <a:lstStyle/>
        <a:p>
          <a:pPr algn="ctr"/>
          <a:r>
            <a:rPr lang="es-ES" dirty="0" smtClean="0"/>
            <a:t>Se refiere a los trabajadores con estudios técnicos o algún grado de capacitación</a:t>
          </a:r>
          <a:endParaRPr lang="es-ES" dirty="0"/>
        </a:p>
      </dgm:t>
    </dgm:pt>
    <dgm:pt modelId="{0C8F4953-2D03-498A-8BF6-D4C6893AF21E}" type="parTrans" cxnId="{91C5B1B1-68FE-4554-BF5B-4631260D69A4}">
      <dgm:prSet/>
      <dgm:spPr/>
      <dgm:t>
        <a:bodyPr/>
        <a:lstStyle/>
        <a:p>
          <a:endParaRPr lang="es-ES"/>
        </a:p>
      </dgm:t>
    </dgm:pt>
    <dgm:pt modelId="{393C6A01-6E29-499B-BCDC-A587FEC70FB6}" type="sibTrans" cxnId="{91C5B1B1-68FE-4554-BF5B-4631260D69A4}">
      <dgm:prSet/>
      <dgm:spPr/>
      <dgm:t>
        <a:bodyPr/>
        <a:lstStyle/>
        <a:p>
          <a:endParaRPr lang="es-ES"/>
        </a:p>
      </dgm:t>
    </dgm:pt>
    <dgm:pt modelId="{BF241029-E5CD-4E6B-8487-746B39B9C249}">
      <dgm:prSet phldrT="[Texto]"/>
      <dgm:spPr/>
      <dgm:t>
        <a:bodyPr/>
        <a:lstStyle/>
        <a:p>
          <a:r>
            <a:rPr lang="es-ES" dirty="0" smtClean="0"/>
            <a:t>Mano de Obra no calificada</a:t>
          </a:r>
          <a:endParaRPr lang="es-ES" dirty="0"/>
        </a:p>
      </dgm:t>
    </dgm:pt>
    <dgm:pt modelId="{15B8F251-A64D-4DE9-A1E3-ABE0712ADBFD}" type="parTrans" cxnId="{53A7AE1E-1403-4668-8BCB-A4B7C169C12F}">
      <dgm:prSet/>
      <dgm:spPr/>
      <dgm:t>
        <a:bodyPr/>
        <a:lstStyle/>
        <a:p>
          <a:endParaRPr lang="es-ES"/>
        </a:p>
      </dgm:t>
    </dgm:pt>
    <dgm:pt modelId="{CF0FF9A5-1176-4B4E-A286-8629959A24D7}" type="sibTrans" cxnId="{53A7AE1E-1403-4668-8BCB-A4B7C169C12F}">
      <dgm:prSet/>
      <dgm:spPr/>
      <dgm:t>
        <a:bodyPr/>
        <a:lstStyle/>
        <a:p>
          <a:endParaRPr lang="es-ES"/>
        </a:p>
      </dgm:t>
    </dgm:pt>
    <dgm:pt modelId="{01F97305-9BAD-4FA2-8CED-9DE8B5A9DA70}">
      <dgm:prSet phldrT="[Texto]"/>
      <dgm:spPr/>
      <dgm:t>
        <a:bodyPr/>
        <a:lstStyle/>
        <a:p>
          <a:r>
            <a:rPr lang="es-ES" dirty="0" smtClean="0"/>
            <a:t>Promedio de horas trabajadas</a:t>
          </a:r>
          <a:endParaRPr lang="es-ES" dirty="0"/>
        </a:p>
      </dgm:t>
    </dgm:pt>
    <dgm:pt modelId="{239F16AA-3EB9-4064-96C5-D611E946960F}" type="parTrans" cxnId="{5EA794DD-EF66-4AF1-BD4F-B13336BE72EC}">
      <dgm:prSet/>
      <dgm:spPr/>
      <dgm:t>
        <a:bodyPr/>
        <a:lstStyle/>
        <a:p>
          <a:endParaRPr lang="es-ES"/>
        </a:p>
      </dgm:t>
    </dgm:pt>
    <dgm:pt modelId="{D9E9E020-84CA-43A9-BE0D-993FF5753C37}" type="sibTrans" cxnId="{5EA794DD-EF66-4AF1-BD4F-B13336BE72EC}">
      <dgm:prSet/>
      <dgm:spPr/>
      <dgm:t>
        <a:bodyPr/>
        <a:lstStyle/>
        <a:p>
          <a:endParaRPr lang="es-ES"/>
        </a:p>
      </dgm:t>
    </dgm:pt>
    <dgm:pt modelId="{47284C83-91C4-4077-B650-6CCEE5E3E634}">
      <dgm:prSet phldrT="[Texto]"/>
      <dgm:spPr/>
      <dgm:t>
        <a:bodyPr/>
        <a:lstStyle/>
        <a:p>
          <a:pPr algn="ctr"/>
          <a:r>
            <a:rPr lang="es-EC" dirty="0" smtClean="0"/>
            <a:t>Se refiere a trabajadores con escasos estudios (algunos no han terminado la primaria).</a:t>
          </a:r>
          <a:endParaRPr lang="es-ES" dirty="0"/>
        </a:p>
      </dgm:t>
    </dgm:pt>
    <dgm:pt modelId="{19D6C4E8-72DE-4972-AD77-876DDD447741}" type="parTrans" cxnId="{4F56949F-F496-49E6-B5D3-2F4168852C2B}">
      <dgm:prSet/>
      <dgm:spPr/>
      <dgm:t>
        <a:bodyPr/>
        <a:lstStyle/>
        <a:p>
          <a:endParaRPr lang="es-ES"/>
        </a:p>
      </dgm:t>
    </dgm:pt>
    <dgm:pt modelId="{5CE30BE2-1066-4195-8407-E0E5AE40854C}" type="sibTrans" cxnId="{4F56949F-F496-49E6-B5D3-2F4168852C2B}">
      <dgm:prSet/>
      <dgm:spPr/>
      <dgm:t>
        <a:bodyPr/>
        <a:lstStyle/>
        <a:p>
          <a:endParaRPr lang="es-ES"/>
        </a:p>
      </dgm:t>
    </dgm:pt>
    <dgm:pt modelId="{C48B71C6-EBE1-4F7B-B4D5-82423CABB02D}">
      <dgm:prSet phldrT="[Texto]"/>
      <dgm:spPr/>
      <dgm:t>
        <a:bodyPr/>
        <a:lstStyle/>
        <a:p>
          <a:r>
            <a:rPr lang="es-ES" dirty="0" smtClean="0"/>
            <a:t>Personal remunerado por terceros</a:t>
          </a:r>
          <a:endParaRPr lang="es-ES" dirty="0"/>
        </a:p>
      </dgm:t>
    </dgm:pt>
    <dgm:pt modelId="{A9E5763E-1070-4651-80DF-9C184FC12FBB}" type="parTrans" cxnId="{912CBA84-96AC-48C5-A4E8-B00C18A05894}">
      <dgm:prSet/>
      <dgm:spPr/>
      <dgm:t>
        <a:bodyPr/>
        <a:lstStyle/>
        <a:p>
          <a:endParaRPr lang="es-ES"/>
        </a:p>
      </dgm:t>
    </dgm:pt>
    <dgm:pt modelId="{3DFA34B6-67CF-49C6-8833-102FB00ED822}" type="sibTrans" cxnId="{912CBA84-96AC-48C5-A4E8-B00C18A05894}">
      <dgm:prSet/>
      <dgm:spPr/>
      <dgm:t>
        <a:bodyPr/>
        <a:lstStyle/>
        <a:p>
          <a:endParaRPr lang="es-ES"/>
        </a:p>
      </dgm:t>
    </dgm:pt>
    <dgm:pt modelId="{3C249274-604E-43E1-988D-0E8182B04145}">
      <dgm:prSet phldrT="[Texto]"/>
      <dgm:spPr/>
      <dgm:t>
        <a:bodyPr/>
        <a:lstStyle/>
        <a:p>
          <a:pPr algn="ctr"/>
          <a:r>
            <a:rPr lang="es-ES" dirty="0" smtClean="0"/>
            <a:t>Horas promedio trabajadas en un día</a:t>
          </a:r>
          <a:endParaRPr lang="es-ES" dirty="0"/>
        </a:p>
      </dgm:t>
    </dgm:pt>
    <dgm:pt modelId="{1328B952-5111-4E6A-B08A-51E0398A5820}" type="parTrans" cxnId="{1A037BB0-09D6-4D7A-8322-7C5157A530ED}">
      <dgm:prSet/>
      <dgm:spPr/>
      <dgm:t>
        <a:bodyPr/>
        <a:lstStyle/>
        <a:p>
          <a:endParaRPr lang="es-ES"/>
        </a:p>
      </dgm:t>
    </dgm:pt>
    <dgm:pt modelId="{E8C1433D-6EDB-4D77-B60A-419D53D833E1}" type="sibTrans" cxnId="{1A037BB0-09D6-4D7A-8322-7C5157A530ED}">
      <dgm:prSet/>
      <dgm:spPr/>
      <dgm:t>
        <a:bodyPr/>
        <a:lstStyle/>
        <a:p>
          <a:endParaRPr lang="es-ES"/>
        </a:p>
      </dgm:t>
    </dgm:pt>
    <dgm:pt modelId="{F90AD6A5-7824-4EE4-8AA0-FC11257F7182}">
      <dgm:prSet/>
      <dgm:spPr/>
      <dgm:t>
        <a:bodyPr/>
        <a:lstStyle/>
        <a:p>
          <a:pPr algn="ctr"/>
          <a:r>
            <a:rPr lang="es-ES" dirty="0" smtClean="0"/>
            <a:t>Referente al personal que es contratado por una institución a través de otra con la que se establecen las obligaciones patronales.</a:t>
          </a:r>
          <a:endParaRPr lang="es-ES" dirty="0"/>
        </a:p>
      </dgm:t>
    </dgm:pt>
    <dgm:pt modelId="{8CA232C4-9771-495C-AD0C-3FADD9F6D815}" type="parTrans" cxnId="{7C592730-A94F-49F8-99F4-13DCC1BAB18A}">
      <dgm:prSet/>
      <dgm:spPr/>
      <dgm:t>
        <a:bodyPr/>
        <a:lstStyle/>
        <a:p>
          <a:endParaRPr lang="es-ES"/>
        </a:p>
      </dgm:t>
    </dgm:pt>
    <dgm:pt modelId="{F84C25DD-0B88-4778-A687-A78AA423A24A}" type="sibTrans" cxnId="{7C592730-A94F-49F8-99F4-13DCC1BAB18A}">
      <dgm:prSet/>
      <dgm:spPr/>
      <dgm:t>
        <a:bodyPr/>
        <a:lstStyle/>
        <a:p>
          <a:endParaRPr lang="es-ES"/>
        </a:p>
      </dgm:t>
    </dgm:pt>
    <dgm:pt modelId="{BF356B32-197C-4826-8DEE-AAB6BDAA397E}" type="pres">
      <dgm:prSet presAssocID="{88187BAB-FCEE-4CBF-AF61-31D1A503FF8C}" presName="Name0" presStyleCnt="0">
        <dgm:presLayoutVars>
          <dgm:dir/>
          <dgm:animLvl val="lvl"/>
          <dgm:resizeHandles val="exact"/>
        </dgm:presLayoutVars>
      </dgm:prSet>
      <dgm:spPr/>
      <dgm:t>
        <a:bodyPr/>
        <a:lstStyle/>
        <a:p>
          <a:endParaRPr lang="es-ES"/>
        </a:p>
      </dgm:t>
    </dgm:pt>
    <dgm:pt modelId="{63D3B29C-F030-4696-B322-641F49F20CBF}" type="pres">
      <dgm:prSet presAssocID="{C8B04561-09D8-4548-9F41-3ABB63E875B5}" presName="composite" presStyleCnt="0"/>
      <dgm:spPr/>
    </dgm:pt>
    <dgm:pt modelId="{7A1855D7-78C2-40D2-9A04-70EEA3062B5E}" type="pres">
      <dgm:prSet presAssocID="{C8B04561-09D8-4548-9F41-3ABB63E875B5}" presName="parTx" presStyleLbl="alignNode1" presStyleIdx="0" presStyleCnt="6">
        <dgm:presLayoutVars>
          <dgm:chMax val="0"/>
          <dgm:chPref val="0"/>
          <dgm:bulletEnabled val="1"/>
        </dgm:presLayoutVars>
      </dgm:prSet>
      <dgm:spPr/>
      <dgm:t>
        <a:bodyPr/>
        <a:lstStyle/>
        <a:p>
          <a:endParaRPr lang="es-ES"/>
        </a:p>
      </dgm:t>
    </dgm:pt>
    <dgm:pt modelId="{E3C90C78-BD3C-434B-9C04-43F54BEB72F8}" type="pres">
      <dgm:prSet presAssocID="{C8B04561-09D8-4548-9F41-3ABB63E875B5}" presName="desTx" presStyleLbl="alignAccFollowNode1" presStyleIdx="0" presStyleCnt="6">
        <dgm:presLayoutVars>
          <dgm:bulletEnabled val="1"/>
        </dgm:presLayoutVars>
      </dgm:prSet>
      <dgm:spPr/>
      <dgm:t>
        <a:bodyPr/>
        <a:lstStyle/>
        <a:p>
          <a:endParaRPr lang="es-ES"/>
        </a:p>
      </dgm:t>
    </dgm:pt>
    <dgm:pt modelId="{9895BBF5-AF6D-4065-971B-2D2D18EEBEB1}" type="pres">
      <dgm:prSet presAssocID="{E7626C63-513B-4E9A-A1FA-695FCFA13ED6}" presName="space" presStyleCnt="0"/>
      <dgm:spPr/>
    </dgm:pt>
    <dgm:pt modelId="{2EC12B6F-B56D-4B62-8DE2-187B57C0D6B9}" type="pres">
      <dgm:prSet presAssocID="{FB3E58F8-1A31-4AEE-B378-73BF882C5B62}" presName="composite" presStyleCnt="0"/>
      <dgm:spPr/>
    </dgm:pt>
    <dgm:pt modelId="{B610BFB1-D09F-42C2-8E73-A79E50BB0759}" type="pres">
      <dgm:prSet presAssocID="{FB3E58F8-1A31-4AEE-B378-73BF882C5B62}" presName="parTx" presStyleLbl="alignNode1" presStyleIdx="1" presStyleCnt="6">
        <dgm:presLayoutVars>
          <dgm:chMax val="0"/>
          <dgm:chPref val="0"/>
          <dgm:bulletEnabled val="1"/>
        </dgm:presLayoutVars>
      </dgm:prSet>
      <dgm:spPr/>
      <dgm:t>
        <a:bodyPr/>
        <a:lstStyle/>
        <a:p>
          <a:endParaRPr lang="es-ES"/>
        </a:p>
      </dgm:t>
    </dgm:pt>
    <dgm:pt modelId="{F6811B63-D734-4DEB-A44D-747EAEFAA5E4}" type="pres">
      <dgm:prSet presAssocID="{FB3E58F8-1A31-4AEE-B378-73BF882C5B62}" presName="desTx" presStyleLbl="alignAccFollowNode1" presStyleIdx="1" presStyleCnt="6">
        <dgm:presLayoutVars>
          <dgm:bulletEnabled val="1"/>
        </dgm:presLayoutVars>
      </dgm:prSet>
      <dgm:spPr/>
      <dgm:t>
        <a:bodyPr/>
        <a:lstStyle/>
        <a:p>
          <a:endParaRPr lang="es-ES"/>
        </a:p>
      </dgm:t>
    </dgm:pt>
    <dgm:pt modelId="{15A5CB16-03AE-4789-B392-6CED58C0C9DD}" type="pres">
      <dgm:prSet presAssocID="{9594B51C-8F9A-4D2F-BD9B-304DF676119D}" presName="space" presStyleCnt="0"/>
      <dgm:spPr/>
    </dgm:pt>
    <dgm:pt modelId="{0C98CF3D-3E11-4979-9FE8-AE8623C3CC2E}" type="pres">
      <dgm:prSet presAssocID="{42EAD45C-F86A-4579-B747-A64DBEB0F99E}" presName="composite" presStyleCnt="0"/>
      <dgm:spPr/>
    </dgm:pt>
    <dgm:pt modelId="{5706897C-8457-4C3F-98D4-F1B078DEE40F}" type="pres">
      <dgm:prSet presAssocID="{42EAD45C-F86A-4579-B747-A64DBEB0F99E}" presName="parTx" presStyleLbl="alignNode1" presStyleIdx="2" presStyleCnt="6">
        <dgm:presLayoutVars>
          <dgm:chMax val="0"/>
          <dgm:chPref val="0"/>
          <dgm:bulletEnabled val="1"/>
        </dgm:presLayoutVars>
      </dgm:prSet>
      <dgm:spPr/>
      <dgm:t>
        <a:bodyPr/>
        <a:lstStyle/>
        <a:p>
          <a:endParaRPr lang="es-ES"/>
        </a:p>
      </dgm:t>
    </dgm:pt>
    <dgm:pt modelId="{428B527A-76FE-4CCE-8C13-DE8A2E1711EA}" type="pres">
      <dgm:prSet presAssocID="{42EAD45C-F86A-4579-B747-A64DBEB0F99E}" presName="desTx" presStyleLbl="alignAccFollowNode1" presStyleIdx="2" presStyleCnt="6">
        <dgm:presLayoutVars>
          <dgm:bulletEnabled val="1"/>
        </dgm:presLayoutVars>
      </dgm:prSet>
      <dgm:spPr/>
      <dgm:t>
        <a:bodyPr/>
        <a:lstStyle/>
        <a:p>
          <a:endParaRPr lang="es-ES"/>
        </a:p>
      </dgm:t>
    </dgm:pt>
    <dgm:pt modelId="{386BC0B0-27DB-4D03-A4CC-E83A1211D42A}" type="pres">
      <dgm:prSet presAssocID="{C25806AF-CDBE-4900-B618-BEE02D374B76}" presName="space" presStyleCnt="0"/>
      <dgm:spPr/>
    </dgm:pt>
    <dgm:pt modelId="{456BFC8D-360C-4CFE-B70A-FBE6BD8476D5}" type="pres">
      <dgm:prSet presAssocID="{BF241029-E5CD-4E6B-8487-746B39B9C249}" presName="composite" presStyleCnt="0"/>
      <dgm:spPr/>
    </dgm:pt>
    <dgm:pt modelId="{D324AC75-FA10-4661-A4B0-F31313BD006A}" type="pres">
      <dgm:prSet presAssocID="{BF241029-E5CD-4E6B-8487-746B39B9C249}" presName="parTx" presStyleLbl="alignNode1" presStyleIdx="3" presStyleCnt="6">
        <dgm:presLayoutVars>
          <dgm:chMax val="0"/>
          <dgm:chPref val="0"/>
          <dgm:bulletEnabled val="1"/>
        </dgm:presLayoutVars>
      </dgm:prSet>
      <dgm:spPr/>
      <dgm:t>
        <a:bodyPr/>
        <a:lstStyle/>
        <a:p>
          <a:endParaRPr lang="es-ES"/>
        </a:p>
      </dgm:t>
    </dgm:pt>
    <dgm:pt modelId="{79151644-6FF7-4E3D-ADEE-C001E2EF1AF5}" type="pres">
      <dgm:prSet presAssocID="{BF241029-E5CD-4E6B-8487-746B39B9C249}" presName="desTx" presStyleLbl="alignAccFollowNode1" presStyleIdx="3" presStyleCnt="6">
        <dgm:presLayoutVars>
          <dgm:bulletEnabled val="1"/>
        </dgm:presLayoutVars>
      </dgm:prSet>
      <dgm:spPr/>
      <dgm:t>
        <a:bodyPr/>
        <a:lstStyle/>
        <a:p>
          <a:endParaRPr lang="es-ES"/>
        </a:p>
      </dgm:t>
    </dgm:pt>
    <dgm:pt modelId="{FBB7FD88-99C5-4C5B-95A0-3BCB2DB2D8E9}" type="pres">
      <dgm:prSet presAssocID="{CF0FF9A5-1176-4B4E-A286-8629959A24D7}" presName="space" presStyleCnt="0"/>
      <dgm:spPr/>
    </dgm:pt>
    <dgm:pt modelId="{505B5344-2FBF-41FB-8103-FE30744AEE7D}" type="pres">
      <dgm:prSet presAssocID="{01F97305-9BAD-4FA2-8CED-9DE8B5A9DA70}" presName="composite" presStyleCnt="0"/>
      <dgm:spPr/>
    </dgm:pt>
    <dgm:pt modelId="{6A585968-2F13-4DBE-BBC9-2BC88269801E}" type="pres">
      <dgm:prSet presAssocID="{01F97305-9BAD-4FA2-8CED-9DE8B5A9DA70}" presName="parTx" presStyleLbl="alignNode1" presStyleIdx="4" presStyleCnt="6">
        <dgm:presLayoutVars>
          <dgm:chMax val="0"/>
          <dgm:chPref val="0"/>
          <dgm:bulletEnabled val="1"/>
        </dgm:presLayoutVars>
      </dgm:prSet>
      <dgm:spPr/>
      <dgm:t>
        <a:bodyPr/>
        <a:lstStyle/>
        <a:p>
          <a:endParaRPr lang="es-ES"/>
        </a:p>
      </dgm:t>
    </dgm:pt>
    <dgm:pt modelId="{7AED8A00-C787-459F-BD6B-F21350C3A05E}" type="pres">
      <dgm:prSet presAssocID="{01F97305-9BAD-4FA2-8CED-9DE8B5A9DA70}" presName="desTx" presStyleLbl="alignAccFollowNode1" presStyleIdx="4" presStyleCnt="6">
        <dgm:presLayoutVars>
          <dgm:bulletEnabled val="1"/>
        </dgm:presLayoutVars>
      </dgm:prSet>
      <dgm:spPr/>
      <dgm:t>
        <a:bodyPr/>
        <a:lstStyle/>
        <a:p>
          <a:endParaRPr lang="es-ES"/>
        </a:p>
      </dgm:t>
    </dgm:pt>
    <dgm:pt modelId="{84C3D3B7-3241-4084-9634-44A1553DB426}" type="pres">
      <dgm:prSet presAssocID="{D9E9E020-84CA-43A9-BE0D-993FF5753C37}" presName="space" presStyleCnt="0"/>
      <dgm:spPr/>
    </dgm:pt>
    <dgm:pt modelId="{81B4E906-052A-4D3F-8F06-141B05C15EAC}" type="pres">
      <dgm:prSet presAssocID="{C48B71C6-EBE1-4F7B-B4D5-82423CABB02D}" presName="composite" presStyleCnt="0"/>
      <dgm:spPr/>
    </dgm:pt>
    <dgm:pt modelId="{36EBEDDB-E3B2-43C5-9702-7F0E9924DEB0}" type="pres">
      <dgm:prSet presAssocID="{C48B71C6-EBE1-4F7B-B4D5-82423CABB02D}" presName="parTx" presStyleLbl="alignNode1" presStyleIdx="5" presStyleCnt="6">
        <dgm:presLayoutVars>
          <dgm:chMax val="0"/>
          <dgm:chPref val="0"/>
          <dgm:bulletEnabled val="1"/>
        </dgm:presLayoutVars>
      </dgm:prSet>
      <dgm:spPr/>
      <dgm:t>
        <a:bodyPr/>
        <a:lstStyle/>
        <a:p>
          <a:endParaRPr lang="es-ES"/>
        </a:p>
      </dgm:t>
    </dgm:pt>
    <dgm:pt modelId="{F44EFD28-B4B5-48C9-9595-85E90A45F4FA}" type="pres">
      <dgm:prSet presAssocID="{C48B71C6-EBE1-4F7B-B4D5-82423CABB02D}" presName="desTx" presStyleLbl="alignAccFollowNode1" presStyleIdx="5" presStyleCnt="6">
        <dgm:presLayoutVars>
          <dgm:bulletEnabled val="1"/>
        </dgm:presLayoutVars>
      </dgm:prSet>
      <dgm:spPr/>
      <dgm:t>
        <a:bodyPr/>
        <a:lstStyle/>
        <a:p>
          <a:endParaRPr lang="es-ES"/>
        </a:p>
      </dgm:t>
    </dgm:pt>
  </dgm:ptLst>
  <dgm:cxnLst>
    <dgm:cxn modelId="{F65490A4-54AB-4BFF-B366-9709FE716155}" type="presOf" srcId="{47284C83-91C4-4077-B650-6CCEE5E3E634}" destId="{79151644-6FF7-4E3D-ADEE-C001E2EF1AF5}" srcOrd="0" destOrd="0" presId="urn:microsoft.com/office/officeart/2005/8/layout/hList1"/>
    <dgm:cxn modelId="{6C3C3248-9858-4B70-B5D7-E6200EFE054D}" type="presOf" srcId="{F90AD6A5-7824-4EE4-8AA0-FC11257F7182}" destId="{F44EFD28-B4B5-48C9-9595-85E90A45F4FA}" srcOrd="0" destOrd="0" presId="urn:microsoft.com/office/officeart/2005/8/layout/hList1"/>
    <dgm:cxn modelId="{9F358215-27FE-42FD-94D9-1E9BA3DC29D7}" type="presOf" srcId="{C48B71C6-EBE1-4F7B-B4D5-82423CABB02D}" destId="{36EBEDDB-E3B2-43C5-9702-7F0E9924DEB0}" srcOrd="0" destOrd="0" presId="urn:microsoft.com/office/officeart/2005/8/layout/hList1"/>
    <dgm:cxn modelId="{95827C88-73E1-4E40-A7A0-E6F453BD4607}" type="presOf" srcId="{88187BAB-FCEE-4CBF-AF61-31D1A503FF8C}" destId="{BF356B32-197C-4826-8DEE-AAB6BDAA397E}" srcOrd="0" destOrd="0" presId="urn:microsoft.com/office/officeart/2005/8/layout/hList1"/>
    <dgm:cxn modelId="{C5681E06-FDC0-4125-98FB-EF72D73B6660}" type="presOf" srcId="{01F97305-9BAD-4FA2-8CED-9DE8B5A9DA70}" destId="{6A585968-2F13-4DBE-BBC9-2BC88269801E}" srcOrd="0" destOrd="0" presId="urn:microsoft.com/office/officeart/2005/8/layout/hList1"/>
    <dgm:cxn modelId="{92277A32-BE12-424D-BDE8-DE2D118FA345}" type="presOf" srcId="{A0BDF62D-A1B9-435E-8F66-6643438B345A}" destId="{428B527A-76FE-4CCE-8C13-DE8A2E1711EA}" srcOrd="0" destOrd="0" presId="urn:microsoft.com/office/officeart/2005/8/layout/hList1"/>
    <dgm:cxn modelId="{A0149BBD-0BC4-4CD0-A089-39DDFC6E9F70}" type="presOf" srcId="{C8B04561-09D8-4548-9F41-3ABB63E875B5}" destId="{7A1855D7-78C2-40D2-9A04-70EEA3062B5E}" srcOrd="0" destOrd="0" presId="urn:microsoft.com/office/officeart/2005/8/layout/hList1"/>
    <dgm:cxn modelId="{8F6A2C71-5A95-4B79-98CC-C9FB1C459291}" srcId="{FB3E58F8-1A31-4AEE-B378-73BF882C5B62}" destId="{B02ED128-E03F-4137-8AA2-1FA5B513A26D}" srcOrd="0" destOrd="0" parTransId="{2FB5C1B6-A43E-4463-A82F-0D851E9E0D61}" sibTransId="{D4AA64CB-A2FF-40EE-A50F-C8E6F9A814C8}"/>
    <dgm:cxn modelId="{54716B0B-B18A-43C6-8379-0FF5FF09879E}" srcId="{C8B04561-09D8-4548-9F41-3ABB63E875B5}" destId="{B3095477-E6B9-4983-83D5-96E8ABD3634C}" srcOrd="0" destOrd="0" parTransId="{176CBD4E-BA3D-4DD6-8D5C-C827BDC2DC29}" sibTransId="{F62FB5FE-A7DE-4247-BE9F-33C256D5F8F4}"/>
    <dgm:cxn modelId="{380DE7DE-8282-4089-9DDF-945C6C572D4A}" type="presOf" srcId="{B3095477-E6B9-4983-83D5-96E8ABD3634C}" destId="{E3C90C78-BD3C-434B-9C04-43F54BEB72F8}" srcOrd="0" destOrd="0" presId="urn:microsoft.com/office/officeart/2005/8/layout/hList1"/>
    <dgm:cxn modelId="{1029C66E-4116-4AE8-AB16-0608F0606526}" srcId="{88187BAB-FCEE-4CBF-AF61-31D1A503FF8C}" destId="{42EAD45C-F86A-4579-B747-A64DBEB0F99E}" srcOrd="2" destOrd="0" parTransId="{9C9EC9FE-EAA5-4E8D-9499-CF4EFD688B0C}" sibTransId="{C25806AF-CDBE-4900-B618-BEE02D374B76}"/>
    <dgm:cxn modelId="{1A037BB0-09D6-4D7A-8322-7C5157A530ED}" srcId="{01F97305-9BAD-4FA2-8CED-9DE8B5A9DA70}" destId="{3C249274-604E-43E1-988D-0E8182B04145}" srcOrd="0" destOrd="0" parTransId="{1328B952-5111-4E6A-B08A-51E0398A5820}" sibTransId="{E8C1433D-6EDB-4D77-B60A-419D53D833E1}"/>
    <dgm:cxn modelId="{7A5B396E-657E-4232-A95E-96BD5EFCF5F3}" type="presOf" srcId="{B02ED128-E03F-4137-8AA2-1FA5B513A26D}" destId="{F6811B63-D734-4DEB-A44D-747EAEFAA5E4}" srcOrd="0" destOrd="0" presId="urn:microsoft.com/office/officeart/2005/8/layout/hList1"/>
    <dgm:cxn modelId="{3AA3955A-8881-420A-8C3E-822382BFA1CB}" type="presOf" srcId="{FB3E58F8-1A31-4AEE-B378-73BF882C5B62}" destId="{B610BFB1-D09F-42C2-8E73-A79E50BB0759}" srcOrd="0" destOrd="0" presId="urn:microsoft.com/office/officeart/2005/8/layout/hList1"/>
    <dgm:cxn modelId="{DEECA1C1-F44B-49CF-9C16-572159607C99}" srcId="{88187BAB-FCEE-4CBF-AF61-31D1A503FF8C}" destId="{C8B04561-09D8-4548-9F41-3ABB63E875B5}" srcOrd="0" destOrd="0" parTransId="{1B8AD29B-7353-4352-99EE-D66EBAAE63BD}" sibTransId="{E7626C63-513B-4E9A-A1FA-695FCFA13ED6}"/>
    <dgm:cxn modelId="{6CBEC94A-CBAD-4EA4-B2E9-79ED3FCF70EC}" type="presOf" srcId="{42EAD45C-F86A-4579-B747-A64DBEB0F99E}" destId="{5706897C-8457-4C3F-98D4-F1B078DEE40F}" srcOrd="0" destOrd="0" presId="urn:microsoft.com/office/officeart/2005/8/layout/hList1"/>
    <dgm:cxn modelId="{912CBA84-96AC-48C5-A4E8-B00C18A05894}" srcId="{88187BAB-FCEE-4CBF-AF61-31D1A503FF8C}" destId="{C48B71C6-EBE1-4F7B-B4D5-82423CABB02D}" srcOrd="5" destOrd="0" parTransId="{A9E5763E-1070-4651-80DF-9C184FC12FBB}" sibTransId="{3DFA34B6-67CF-49C6-8833-102FB00ED822}"/>
    <dgm:cxn modelId="{91C5B1B1-68FE-4554-BF5B-4631260D69A4}" srcId="{42EAD45C-F86A-4579-B747-A64DBEB0F99E}" destId="{A0BDF62D-A1B9-435E-8F66-6643438B345A}" srcOrd="0" destOrd="0" parTransId="{0C8F4953-2D03-498A-8BF6-D4C6893AF21E}" sibTransId="{393C6A01-6E29-499B-BCDC-A587FEC70FB6}"/>
    <dgm:cxn modelId="{1F394ECA-8D85-47F1-A1B4-7C15A81EFC80}" type="presOf" srcId="{3C249274-604E-43E1-988D-0E8182B04145}" destId="{7AED8A00-C787-459F-BD6B-F21350C3A05E}" srcOrd="0" destOrd="0" presId="urn:microsoft.com/office/officeart/2005/8/layout/hList1"/>
    <dgm:cxn modelId="{4F56949F-F496-49E6-B5D3-2F4168852C2B}" srcId="{BF241029-E5CD-4E6B-8487-746B39B9C249}" destId="{47284C83-91C4-4077-B650-6CCEE5E3E634}" srcOrd="0" destOrd="0" parTransId="{19D6C4E8-72DE-4972-AD77-876DDD447741}" sibTransId="{5CE30BE2-1066-4195-8407-E0E5AE40854C}"/>
    <dgm:cxn modelId="{B099366C-49B8-4FE5-9321-C2A3E39AA1D5}" type="presOf" srcId="{BF241029-E5CD-4E6B-8487-746B39B9C249}" destId="{D324AC75-FA10-4661-A4B0-F31313BD006A}" srcOrd="0" destOrd="0" presId="urn:microsoft.com/office/officeart/2005/8/layout/hList1"/>
    <dgm:cxn modelId="{96762463-298C-4FF2-9A4D-AF1E102CA51A}" srcId="{88187BAB-FCEE-4CBF-AF61-31D1A503FF8C}" destId="{FB3E58F8-1A31-4AEE-B378-73BF882C5B62}" srcOrd="1" destOrd="0" parTransId="{0EE61A49-694B-4A2D-8985-C7544837E39C}" sibTransId="{9594B51C-8F9A-4D2F-BD9B-304DF676119D}"/>
    <dgm:cxn modelId="{5EA794DD-EF66-4AF1-BD4F-B13336BE72EC}" srcId="{88187BAB-FCEE-4CBF-AF61-31D1A503FF8C}" destId="{01F97305-9BAD-4FA2-8CED-9DE8B5A9DA70}" srcOrd="4" destOrd="0" parTransId="{239F16AA-3EB9-4064-96C5-D611E946960F}" sibTransId="{D9E9E020-84CA-43A9-BE0D-993FF5753C37}"/>
    <dgm:cxn modelId="{53A7AE1E-1403-4668-8BCB-A4B7C169C12F}" srcId="{88187BAB-FCEE-4CBF-AF61-31D1A503FF8C}" destId="{BF241029-E5CD-4E6B-8487-746B39B9C249}" srcOrd="3" destOrd="0" parTransId="{15B8F251-A64D-4DE9-A1E3-ABE0712ADBFD}" sibTransId="{CF0FF9A5-1176-4B4E-A286-8629959A24D7}"/>
    <dgm:cxn modelId="{7C592730-A94F-49F8-99F4-13DCC1BAB18A}" srcId="{C48B71C6-EBE1-4F7B-B4D5-82423CABB02D}" destId="{F90AD6A5-7824-4EE4-8AA0-FC11257F7182}" srcOrd="0" destOrd="0" parTransId="{8CA232C4-9771-495C-AD0C-3FADD9F6D815}" sibTransId="{F84C25DD-0B88-4778-A687-A78AA423A24A}"/>
    <dgm:cxn modelId="{D5807246-4D34-445C-A117-A42684BBA320}" type="presParOf" srcId="{BF356B32-197C-4826-8DEE-AAB6BDAA397E}" destId="{63D3B29C-F030-4696-B322-641F49F20CBF}" srcOrd="0" destOrd="0" presId="urn:microsoft.com/office/officeart/2005/8/layout/hList1"/>
    <dgm:cxn modelId="{CBE1A5D7-80CD-4794-BB9B-C90D2671E9FC}" type="presParOf" srcId="{63D3B29C-F030-4696-B322-641F49F20CBF}" destId="{7A1855D7-78C2-40D2-9A04-70EEA3062B5E}" srcOrd="0" destOrd="0" presId="urn:microsoft.com/office/officeart/2005/8/layout/hList1"/>
    <dgm:cxn modelId="{2D3757D9-8A48-46E7-A92E-F4B3DD79FD35}" type="presParOf" srcId="{63D3B29C-F030-4696-B322-641F49F20CBF}" destId="{E3C90C78-BD3C-434B-9C04-43F54BEB72F8}" srcOrd="1" destOrd="0" presId="urn:microsoft.com/office/officeart/2005/8/layout/hList1"/>
    <dgm:cxn modelId="{EB777E7F-2BEB-4AA9-B714-BACD2F11A966}" type="presParOf" srcId="{BF356B32-197C-4826-8DEE-AAB6BDAA397E}" destId="{9895BBF5-AF6D-4065-971B-2D2D18EEBEB1}" srcOrd="1" destOrd="0" presId="urn:microsoft.com/office/officeart/2005/8/layout/hList1"/>
    <dgm:cxn modelId="{028FB188-0ECB-4E80-87B5-092A1DAB1094}" type="presParOf" srcId="{BF356B32-197C-4826-8DEE-AAB6BDAA397E}" destId="{2EC12B6F-B56D-4B62-8DE2-187B57C0D6B9}" srcOrd="2" destOrd="0" presId="urn:microsoft.com/office/officeart/2005/8/layout/hList1"/>
    <dgm:cxn modelId="{CD579D63-196E-4EB4-8D78-840A97FD1284}" type="presParOf" srcId="{2EC12B6F-B56D-4B62-8DE2-187B57C0D6B9}" destId="{B610BFB1-D09F-42C2-8E73-A79E50BB0759}" srcOrd="0" destOrd="0" presId="urn:microsoft.com/office/officeart/2005/8/layout/hList1"/>
    <dgm:cxn modelId="{F27C5DBA-F4E8-4642-8902-9C19C574F081}" type="presParOf" srcId="{2EC12B6F-B56D-4B62-8DE2-187B57C0D6B9}" destId="{F6811B63-D734-4DEB-A44D-747EAEFAA5E4}" srcOrd="1" destOrd="0" presId="urn:microsoft.com/office/officeart/2005/8/layout/hList1"/>
    <dgm:cxn modelId="{C864CF38-26E9-46C9-A3A5-F557B51BF851}" type="presParOf" srcId="{BF356B32-197C-4826-8DEE-AAB6BDAA397E}" destId="{15A5CB16-03AE-4789-B392-6CED58C0C9DD}" srcOrd="3" destOrd="0" presId="urn:microsoft.com/office/officeart/2005/8/layout/hList1"/>
    <dgm:cxn modelId="{CEF6C185-0086-494F-8EFD-22B0D5B36357}" type="presParOf" srcId="{BF356B32-197C-4826-8DEE-AAB6BDAA397E}" destId="{0C98CF3D-3E11-4979-9FE8-AE8623C3CC2E}" srcOrd="4" destOrd="0" presId="urn:microsoft.com/office/officeart/2005/8/layout/hList1"/>
    <dgm:cxn modelId="{574F85A9-1337-4BBB-A5B9-937B085E311E}" type="presParOf" srcId="{0C98CF3D-3E11-4979-9FE8-AE8623C3CC2E}" destId="{5706897C-8457-4C3F-98D4-F1B078DEE40F}" srcOrd="0" destOrd="0" presId="urn:microsoft.com/office/officeart/2005/8/layout/hList1"/>
    <dgm:cxn modelId="{131267F1-2F5A-4B22-B4EA-32D7F9291C64}" type="presParOf" srcId="{0C98CF3D-3E11-4979-9FE8-AE8623C3CC2E}" destId="{428B527A-76FE-4CCE-8C13-DE8A2E1711EA}" srcOrd="1" destOrd="0" presId="urn:microsoft.com/office/officeart/2005/8/layout/hList1"/>
    <dgm:cxn modelId="{B38467F4-1C53-4982-B849-9130EF486350}" type="presParOf" srcId="{BF356B32-197C-4826-8DEE-AAB6BDAA397E}" destId="{386BC0B0-27DB-4D03-A4CC-E83A1211D42A}" srcOrd="5" destOrd="0" presId="urn:microsoft.com/office/officeart/2005/8/layout/hList1"/>
    <dgm:cxn modelId="{CD77C6B6-BFB2-4CA2-B048-EDCE1F63A1E8}" type="presParOf" srcId="{BF356B32-197C-4826-8DEE-AAB6BDAA397E}" destId="{456BFC8D-360C-4CFE-B70A-FBE6BD8476D5}" srcOrd="6" destOrd="0" presId="urn:microsoft.com/office/officeart/2005/8/layout/hList1"/>
    <dgm:cxn modelId="{1463C7E9-223F-4392-A485-AA6AE85EC645}" type="presParOf" srcId="{456BFC8D-360C-4CFE-B70A-FBE6BD8476D5}" destId="{D324AC75-FA10-4661-A4B0-F31313BD006A}" srcOrd="0" destOrd="0" presId="urn:microsoft.com/office/officeart/2005/8/layout/hList1"/>
    <dgm:cxn modelId="{1357FDFC-24A7-477C-A675-BEAF92843457}" type="presParOf" srcId="{456BFC8D-360C-4CFE-B70A-FBE6BD8476D5}" destId="{79151644-6FF7-4E3D-ADEE-C001E2EF1AF5}" srcOrd="1" destOrd="0" presId="urn:microsoft.com/office/officeart/2005/8/layout/hList1"/>
    <dgm:cxn modelId="{A232895B-2B49-4545-B71D-AEBD9F25FEAC}" type="presParOf" srcId="{BF356B32-197C-4826-8DEE-AAB6BDAA397E}" destId="{FBB7FD88-99C5-4C5B-95A0-3BCB2DB2D8E9}" srcOrd="7" destOrd="0" presId="urn:microsoft.com/office/officeart/2005/8/layout/hList1"/>
    <dgm:cxn modelId="{9805840F-231C-401C-A1CF-4799DBA0A5FC}" type="presParOf" srcId="{BF356B32-197C-4826-8DEE-AAB6BDAA397E}" destId="{505B5344-2FBF-41FB-8103-FE30744AEE7D}" srcOrd="8" destOrd="0" presId="urn:microsoft.com/office/officeart/2005/8/layout/hList1"/>
    <dgm:cxn modelId="{41FE6180-4266-4E15-B37D-6138DE0D3AD8}" type="presParOf" srcId="{505B5344-2FBF-41FB-8103-FE30744AEE7D}" destId="{6A585968-2F13-4DBE-BBC9-2BC88269801E}" srcOrd="0" destOrd="0" presId="urn:microsoft.com/office/officeart/2005/8/layout/hList1"/>
    <dgm:cxn modelId="{CC9B31A1-1F9A-453A-9A3B-06FB0DB8E568}" type="presParOf" srcId="{505B5344-2FBF-41FB-8103-FE30744AEE7D}" destId="{7AED8A00-C787-459F-BD6B-F21350C3A05E}" srcOrd="1" destOrd="0" presId="urn:microsoft.com/office/officeart/2005/8/layout/hList1"/>
    <dgm:cxn modelId="{7BEF4D3A-E96D-451B-BA93-7694BBBED21E}" type="presParOf" srcId="{BF356B32-197C-4826-8DEE-AAB6BDAA397E}" destId="{84C3D3B7-3241-4084-9634-44A1553DB426}" srcOrd="9" destOrd="0" presId="urn:microsoft.com/office/officeart/2005/8/layout/hList1"/>
    <dgm:cxn modelId="{66B6A305-2F87-4EE4-9164-9AFE6B65A174}" type="presParOf" srcId="{BF356B32-197C-4826-8DEE-AAB6BDAA397E}" destId="{81B4E906-052A-4D3F-8F06-141B05C15EAC}" srcOrd="10" destOrd="0" presId="urn:microsoft.com/office/officeart/2005/8/layout/hList1"/>
    <dgm:cxn modelId="{DA970461-3A73-414B-8B8A-4A004BC59BE1}" type="presParOf" srcId="{81B4E906-052A-4D3F-8F06-141B05C15EAC}" destId="{36EBEDDB-E3B2-43C5-9702-7F0E9924DEB0}" srcOrd="0" destOrd="0" presId="urn:microsoft.com/office/officeart/2005/8/layout/hList1"/>
    <dgm:cxn modelId="{5A129EF4-097A-48B6-8045-2CB27F2E5D7F}" type="presParOf" srcId="{81B4E906-052A-4D3F-8F06-141B05C15EAC}" destId="{F44EFD28-B4B5-48C9-9595-85E90A45F4FA}" srcOrd="1" destOrd="0" presId="urn:microsoft.com/office/officeart/2005/8/layout/hList1"/>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244.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5CABE8D2-6F81-457A-86E7-9E6A60FB17EE}">
      <dgm:prSet phldrT="[Texto]"/>
      <dgm:spPr/>
      <dgm:t>
        <a:bodyPr/>
        <a:lstStyle/>
        <a:p>
          <a:r>
            <a:rPr lang="es-ES" dirty="0" smtClean="0"/>
            <a:t>Todos los meses deben ser llenados, al menos que no haya habido actividad en dicho mes,  lo que deberá ser reportado en las observaciones</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custLinFactNeighborX="1586">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6FBF77FC-AB5B-4882-BF5B-0D555657AA7B}" type="presOf" srcId="{5CABE8D2-6F81-457A-86E7-9E6A60FB17EE}" destId="{E482CBDD-0F54-4976-844F-5A9468BAC9ED}" srcOrd="0" destOrd="0" presId="urn:microsoft.com/office/officeart/2005/8/layout/default"/>
    <dgm:cxn modelId="{6801373A-45E3-41FD-B2C5-9ECB6087A0E9}" type="presOf" srcId="{CA542B77-1252-4F72-BD4D-5614E7A9DFB7}" destId="{FCA3C225-83D5-404A-ACA7-2C6639494E05}" srcOrd="0" destOrd="0" presId="urn:microsoft.com/office/officeart/2005/8/layout/default"/>
    <dgm:cxn modelId="{D13AEA42-32C2-484E-90EE-F920EE3A57E4}"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245.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7.1 Indique el ingreso total que percibió su institución en el 2010 por concepto de:</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custLinFactNeighborX="-164" custLinFactNeighborY="-6389"/>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Lst>
  <dgm:cxnLst>
    <dgm:cxn modelId="{C2FECA81-4E51-42A7-8E02-82BF4A9EB9DF}" type="presOf" srcId="{5B02C08D-827A-4202-837B-7DDD255A159E}" destId="{6D2D3E7A-FD53-4D05-BD5F-E9FF649459D0}" srcOrd="0" destOrd="0" presId="urn:microsoft.com/office/officeart/2005/8/layout/hierarchy3"/>
    <dgm:cxn modelId="{FDF8D9C6-DB95-46E0-B7D7-6D66D99BCD02}" type="presOf" srcId="{BF1DA995-C58A-4BA6-9389-F42F24EF667C}" destId="{77B7E4D0-5C1D-4B00-878E-0E7D7EC6BC58}" srcOrd="1" destOrd="0" presId="urn:microsoft.com/office/officeart/2005/8/layout/hierarchy3"/>
    <dgm:cxn modelId="{BC947BCC-2D8D-4208-A24E-CE53EA33882D}" type="presOf" srcId="{BF1DA995-C58A-4BA6-9389-F42F24EF667C}" destId="{737B95EF-39C2-4908-931F-6986C0EAA56E}"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BD4D08B5-000B-4435-BA82-6008F3D4DEBF}" type="presParOf" srcId="{6D2D3E7A-FD53-4D05-BD5F-E9FF649459D0}" destId="{01D29541-9539-4282-93E4-312A805EB4ED}" srcOrd="0" destOrd="0" presId="urn:microsoft.com/office/officeart/2005/8/layout/hierarchy3"/>
    <dgm:cxn modelId="{F3A70C58-C942-4A88-A76A-2AAF09D183F8}" type="presParOf" srcId="{01D29541-9539-4282-93E4-312A805EB4ED}" destId="{2B913D81-BE68-41A7-B33B-E12EEE566D09}" srcOrd="0" destOrd="0" presId="urn:microsoft.com/office/officeart/2005/8/layout/hierarchy3"/>
    <dgm:cxn modelId="{522E51D1-5891-42C0-8C0E-972142C94B40}" type="presParOf" srcId="{2B913D81-BE68-41A7-B33B-E12EEE566D09}" destId="{737B95EF-39C2-4908-931F-6986C0EAA56E}" srcOrd="0" destOrd="0" presId="urn:microsoft.com/office/officeart/2005/8/layout/hierarchy3"/>
    <dgm:cxn modelId="{FACDE777-2667-416E-9F73-5C4DF83A5E01}" type="presParOf" srcId="{2B913D81-BE68-41A7-B33B-E12EEE566D09}" destId="{77B7E4D0-5C1D-4B00-878E-0E7D7EC6BC58}" srcOrd="1" destOrd="0" presId="urn:microsoft.com/office/officeart/2005/8/layout/hierarchy3"/>
    <dgm:cxn modelId="{F1826060-9843-4A10-AB4B-CC7191A2FE93}" type="presParOf" srcId="{01D29541-9539-4282-93E4-312A805EB4ED}" destId="{DB42885D-EA3A-45A2-B742-60A77B72BE9B}" srcOrd="1"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46.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9FB97D6B-8929-47B9-8407-2BE7AE8788EA}" type="presOf" srcId="{0DF285F4-7ACB-4462-8B41-11A5ACD3F86F}" destId="{3DA51711-1E74-4B4C-9B4F-35B7FC960450}" srcOrd="1"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6EC49797-9214-4001-B736-BF2BD0E23898}"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372A657C-247B-4ED4-9158-145C78387731}" type="presOf" srcId="{808ABD10-F9CD-4FE2-82B6-88F29088343E}" destId="{AA45214C-D59F-409E-878F-D68C26362DDB}" srcOrd="0" destOrd="0" presId="urn:microsoft.com/office/officeart/2005/8/layout/hProcess6"/>
    <dgm:cxn modelId="{229CD23A-EC50-4918-81A3-3CC5CD4B23B0}" type="presOf" srcId="{0B3DBDB4-FF70-4060-A0AB-65703C1C2AF3}" destId="{8DC747D4-0D1A-4758-A136-A34F5DB3BCEB}" srcOrd="0" destOrd="0" presId="urn:microsoft.com/office/officeart/2005/8/layout/hProcess6"/>
    <dgm:cxn modelId="{6865D40E-5231-4A6E-916D-6AFDF4AC9080}" type="presParOf" srcId="{AA45214C-D59F-409E-878F-D68C26362DDB}" destId="{16B66B71-8615-4F46-9B57-067FE7858F00}" srcOrd="0" destOrd="0" presId="urn:microsoft.com/office/officeart/2005/8/layout/hProcess6"/>
    <dgm:cxn modelId="{3B7F4516-B72B-4373-B315-85E2626628DD}" type="presParOf" srcId="{16B66B71-8615-4F46-9B57-067FE7858F00}" destId="{A462CE50-2922-4713-8DB8-BABDA5414A9C}" srcOrd="0" destOrd="0" presId="urn:microsoft.com/office/officeart/2005/8/layout/hProcess6"/>
    <dgm:cxn modelId="{4484CADF-0C61-4986-8DEE-0893995E0BCD}" type="presParOf" srcId="{16B66B71-8615-4F46-9B57-067FE7858F00}" destId="{32CDD81E-8F95-4FAE-8809-9DCA4E89540C}" srcOrd="1" destOrd="0" presId="urn:microsoft.com/office/officeart/2005/8/layout/hProcess6"/>
    <dgm:cxn modelId="{FD7C498E-26F6-447B-91AD-DA3F29581BFA}" type="presParOf" srcId="{16B66B71-8615-4F46-9B57-067FE7858F00}" destId="{3DA51711-1E74-4B4C-9B4F-35B7FC960450}" srcOrd="2" destOrd="0" presId="urn:microsoft.com/office/officeart/2005/8/layout/hProcess6"/>
    <dgm:cxn modelId="{715739C7-55D3-4C0F-8E97-55177BEBE6D2}"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47.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5.1.1 Presupuesto Gobierno Central</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DDB70154-3FF1-4514-8A3C-3108CF7E626B}">
      <dgm:prSet/>
      <dgm:spPr/>
      <dgm:t>
        <a:bodyPr/>
        <a:lstStyle/>
        <a:p>
          <a:r>
            <a:rPr lang="es-ES" dirty="0" smtClean="0"/>
            <a:t>5.1.3 Organizaciones no gubernamentales</a:t>
          </a:r>
          <a:endParaRPr lang="es-ES" dirty="0"/>
        </a:p>
      </dgm:t>
    </dgm:pt>
    <dgm:pt modelId="{F8B543AC-9C07-4D98-83D1-EB254215A530}" type="parTrans" cxnId="{0C675044-3484-4556-82E4-41A54752965F}">
      <dgm:prSet/>
      <dgm:spPr/>
      <dgm:t>
        <a:bodyPr/>
        <a:lstStyle/>
        <a:p>
          <a:endParaRPr lang="es-ES"/>
        </a:p>
      </dgm:t>
    </dgm:pt>
    <dgm:pt modelId="{CB323E86-4377-47B1-8A31-C922D4210B80}" type="sibTrans" cxnId="{0C675044-3484-4556-82E4-41A54752965F}">
      <dgm:prSet/>
      <dgm:spPr/>
      <dgm:t>
        <a:bodyPr/>
        <a:lstStyle/>
        <a:p>
          <a:endParaRPr lang="es-ES"/>
        </a:p>
      </dgm:t>
    </dgm:pt>
    <dgm:pt modelId="{9DEA2230-7775-4315-BBBE-6AA66AACD871}">
      <dgm:prSet/>
      <dgm:spPr/>
      <dgm:t>
        <a:bodyPr/>
        <a:lstStyle/>
        <a:p>
          <a:r>
            <a:rPr lang="es-ES" dirty="0" smtClean="0"/>
            <a:t>5.1.4 Sector Privado</a:t>
          </a:r>
          <a:endParaRPr lang="es-ES" dirty="0"/>
        </a:p>
      </dgm:t>
    </dgm:pt>
    <dgm:pt modelId="{54080DE2-6438-4255-8090-9100CA10531E}" type="parTrans" cxnId="{D1B7BB21-D41C-4785-A35F-75BAB053AFDF}">
      <dgm:prSet/>
      <dgm:spPr/>
      <dgm:t>
        <a:bodyPr/>
        <a:lstStyle/>
        <a:p>
          <a:endParaRPr lang="es-ES"/>
        </a:p>
      </dgm:t>
    </dgm:pt>
    <dgm:pt modelId="{8434CCE1-43B8-4114-BDBD-F8B6BE8CBC9A}" type="sibTrans" cxnId="{D1B7BB21-D41C-4785-A35F-75BAB053AFDF}">
      <dgm:prSet/>
      <dgm:spPr/>
      <dgm:t>
        <a:bodyPr/>
        <a:lstStyle/>
        <a:p>
          <a:endParaRPr lang="es-ES"/>
        </a:p>
      </dgm:t>
    </dgm:pt>
    <dgm:pt modelId="{55BE476E-7380-4538-AC55-5EE1FA777103}">
      <dgm:prSet/>
      <dgm:spPr/>
      <dgm:t>
        <a:bodyPr/>
        <a:lstStyle/>
        <a:p>
          <a:r>
            <a:rPr lang="es-ES" dirty="0" smtClean="0"/>
            <a:t>5.1.2 Cooperación internacional</a:t>
          </a:r>
          <a:endParaRPr lang="es-ES" dirty="0"/>
        </a:p>
      </dgm:t>
    </dgm:pt>
    <dgm:pt modelId="{0871BE42-604D-4E0D-B70E-CEB86B566C15}" type="parTrans" cxnId="{18F971C5-E6C3-4D01-9F72-9764CD81A6D5}">
      <dgm:prSet/>
      <dgm:spPr/>
      <dgm:t>
        <a:bodyPr/>
        <a:lstStyle/>
        <a:p>
          <a:endParaRPr lang="es-ES"/>
        </a:p>
      </dgm:t>
    </dgm:pt>
    <dgm:pt modelId="{C90D5D46-7508-4DE1-A33A-3BCCAEA911EF}" type="sibTrans" cxnId="{18F971C5-E6C3-4D01-9F72-9764CD81A6D5}">
      <dgm:prSet/>
      <dgm:spPr/>
      <dgm:t>
        <a:bodyPr/>
        <a:lstStyle/>
        <a:p>
          <a:endParaRPr lang="es-ES"/>
        </a:p>
      </dgm:t>
    </dgm:pt>
    <dgm:pt modelId="{84517381-A953-4D98-BBEB-D4F4AA74B9A8}">
      <dgm:prSet/>
      <dgm:spPr/>
      <dgm:t>
        <a:bodyPr/>
        <a:lstStyle/>
        <a:p>
          <a:r>
            <a:rPr lang="es-ES" dirty="0" smtClean="0"/>
            <a:t>5.1.5 Otros Ingresos</a:t>
          </a:r>
          <a:endParaRPr lang="es-ES" dirty="0"/>
        </a:p>
      </dgm:t>
    </dgm:pt>
    <dgm:pt modelId="{E593B839-D329-4845-A7C8-7B27632D90CA}" type="parTrans" cxnId="{DA411713-CE3C-47CB-A6CB-9CB1A28556AC}">
      <dgm:prSet/>
      <dgm:spPr/>
      <dgm:t>
        <a:bodyPr/>
        <a:lstStyle/>
        <a:p>
          <a:endParaRPr lang="es-ES"/>
        </a:p>
      </dgm:t>
    </dgm:pt>
    <dgm:pt modelId="{B29BB73B-FBBA-4716-9D0C-B7AF46180759}" type="sibTrans" cxnId="{DA411713-CE3C-47CB-A6CB-9CB1A28556AC}">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5">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pt>
    <dgm:pt modelId="{ED5C0ABB-A6FB-4F41-85ED-D32F823A678F}" type="pres">
      <dgm:prSet presAssocID="{55BE476E-7380-4538-AC55-5EE1FA777103}" presName="parentText" presStyleLbl="node1" presStyleIdx="1" presStyleCnt="5">
        <dgm:presLayoutVars>
          <dgm:chMax val="0"/>
          <dgm:bulletEnabled val="1"/>
        </dgm:presLayoutVars>
      </dgm:prSet>
      <dgm:spPr/>
      <dgm:t>
        <a:bodyPr/>
        <a:lstStyle/>
        <a:p>
          <a:endParaRPr lang="es-ES"/>
        </a:p>
      </dgm:t>
    </dgm:pt>
    <dgm:pt modelId="{28EE9811-9949-4EB0-BF9C-BE7C59DE2E73}" type="pres">
      <dgm:prSet presAssocID="{C90D5D46-7508-4DE1-A33A-3BCCAEA911EF}" presName="spacer" presStyleCnt="0"/>
      <dgm:spPr/>
    </dgm:pt>
    <dgm:pt modelId="{C0E73F33-2363-4F10-BF62-AC1E8817CA3A}" type="pres">
      <dgm:prSet presAssocID="{DDB70154-3FF1-4514-8A3C-3108CF7E626B}" presName="parentText" presStyleLbl="node1" presStyleIdx="2" presStyleCnt="5">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pt>
    <dgm:pt modelId="{2B8E4426-610E-454B-AD73-4DD47B6B0E03}" type="pres">
      <dgm:prSet presAssocID="{9DEA2230-7775-4315-BBBE-6AA66AACD871}" presName="parentText" presStyleLbl="node1" presStyleIdx="3" presStyleCnt="5">
        <dgm:presLayoutVars>
          <dgm:chMax val="0"/>
          <dgm:bulletEnabled val="1"/>
        </dgm:presLayoutVars>
      </dgm:prSet>
      <dgm:spPr/>
      <dgm:t>
        <a:bodyPr/>
        <a:lstStyle/>
        <a:p>
          <a:endParaRPr lang="es-ES"/>
        </a:p>
      </dgm:t>
    </dgm:pt>
    <dgm:pt modelId="{3F9C07E9-779B-49EA-B98B-6A872814E874}" type="pres">
      <dgm:prSet presAssocID="{8434CCE1-43B8-4114-BDBD-F8B6BE8CBC9A}" presName="spacer" presStyleCnt="0"/>
      <dgm:spPr/>
    </dgm:pt>
    <dgm:pt modelId="{D708FE97-DAE4-498D-88AF-89E80D14C096}" type="pres">
      <dgm:prSet presAssocID="{84517381-A953-4D98-BBEB-D4F4AA74B9A8}" presName="parentText" presStyleLbl="node1" presStyleIdx="4" presStyleCnt="5">
        <dgm:presLayoutVars>
          <dgm:chMax val="0"/>
          <dgm:bulletEnabled val="1"/>
        </dgm:presLayoutVars>
      </dgm:prSet>
      <dgm:spPr/>
      <dgm:t>
        <a:bodyPr/>
        <a:lstStyle/>
        <a:p>
          <a:endParaRPr lang="es-ES"/>
        </a:p>
      </dgm:t>
    </dgm:pt>
  </dgm:ptLst>
  <dgm:cxnLst>
    <dgm:cxn modelId="{DA411713-CE3C-47CB-A6CB-9CB1A28556AC}" srcId="{7E7C9AD2-654A-4D14-B669-7E61EF5F8A0F}" destId="{84517381-A953-4D98-BBEB-D4F4AA74B9A8}" srcOrd="4" destOrd="0" parTransId="{E593B839-D329-4845-A7C8-7B27632D90CA}" sibTransId="{B29BB73B-FBBA-4716-9D0C-B7AF46180759}"/>
    <dgm:cxn modelId="{21F451F2-49E7-483A-BF6D-7C8C4C627B46}" type="presOf" srcId="{9DEA2230-7775-4315-BBBE-6AA66AACD871}" destId="{2B8E4426-610E-454B-AD73-4DD47B6B0E03}" srcOrd="0" destOrd="0" presId="urn:microsoft.com/office/officeart/2005/8/layout/vList2"/>
    <dgm:cxn modelId="{0DB18412-0DBA-44CE-92E1-5059313F7D44}" type="presOf" srcId="{7E7C9AD2-654A-4D14-B669-7E61EF5F8A0F}" destId="{C677381B-A5C1-41F6-B396-CB6C41AE0424}" srcOrd="0" destOrd="0" presId="urn:microsoft.com/office/officeart/2005/8/layout/vList2"/>
    <dgm:cxn modelId="{3B080948-83BB-4795-AF38-D8F64FD4FF4F}" type="presOf" srcId="{A8EE9859-16E1-4BA9-9B62-585504EBDCD3}" destId="{FF5D105F-36E6-4EC7-A2E1-036C768D782A}" srcOrd="0" destOrd="0" presId="urn:microsoft.com/office/officeart/2005/8/layout/vList2"/>
    <dgm:cxn modelId="{574E0D7B-7BD8-4C57-9659-939F487E3E80}" type="presOf" srcId="{55BE476E-7380-4538-AC55-5EE1FA777103}" destId="{ED5C0ABB-A6FB-4F41-85ED-D32F823A678F}" srcOrd="0" destOrd="0" presId="urn:microsoft.com/office/officeart/2005/8/layout/vList2"/>
    <dgm:cxn modelId="{C6C4B880-09C3-4075-81B0-7EAF8D60987F}" type="presOf" srcId="{DDB70154-3FF1-4514-8A3C-3108CF7E626B}" destId="{C0E73F33-2363-4F10-BF62-AC1E8817CA3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4FD82709-3F2C-4874-BA97-AC8179B9A043}" type="presOf" srcId="{84517381-A953-4D98-BBEB-D4F4AA74B9A8}" destId="{D708FE97-DAE4-498D-88AF-89E80D14C096}" srcOrd="0" destOrd="0" presId="urn:microsoft.com/office/officeart/2005/8/layout/vList2"/>
    <dgm:cxn modelId="{0C675044-3484-4556-82E4-41A54752965F}" srcId="{7E7C9AD2-654A-4D14-B669-7E61EF5F8A0F}" destId="{DDB70154-3FF1-4514-8A3C-3108CF7E626B}" srcOrd="2" destOrd="0" parTransId="{F8B543AC-9C07-4D98-83D1-EB254215A530}" sibTransId="{CB323E86-4377-47B1-8A31-C922D4210B80}"/>
    <dgm:cxn modelId="{D1B7BB21-D41C-4785-A35F-75BAB053AFDF}" srcId="{7E7C9AD2-654A-4D14-B669-7E61EF5F8A0F}" destId="{9DEA2230-7775-4315-BBBE-6AA66AACD871}" srcOrd="3" destOrd="0" parTransId="{54080DE2-6438-4255-8090-9100CA10531E}" sibTransId="{8434CCE1-43B8-4114-BDBD-F8B6BE8CBC9A}"/>
    <dgm:cxn modelId="{18F971C5-E6C3-4D01-9F72-9764CD81A6D5}" srcId="{7E7C9AD2-654A-4D14-B669-7E61EF5F8A0F}" destId="{55BE476E-7380-4538-AC55-5EE1FA777103}" srcOrd="1" destOrd="0" parTransId="{0871BE42-604D-4E0D-B70E-CEB86B566C15}" sibTransId="{C90D5D46-7508-4DE1-A33A-3BCCAEA911EF}"/>
    <dgm:cxn modelId="{A2905BA9-6C86-47D6-88CF-CF7301474C06}" type="presParOf" srcId="{C677381B-A5C1-41F6-B396-CB6C41AE0424}" destId="{FF5D105F-36E6-4EC7-A2E1-036C768D782A}" srcOrd="0" destOrd="0" presId="urn:microsoft.com/office/officeart/2005/8/layout/vList2"/>
    <dgm:cxn modelId="{E6297E7B-F225-4C1A-98B9-045C2D53D0BB}" type="presParOf" srcId="{C677381B-A5C1-41F6-B396-CB6C41AE0424}" destId="{15921830-13BB-47A8-B9B3-1E4E402058EE}" srcOrd="1" destOrd="0" presId="urn:microsoft.com/office/officeart/2005/8/layout/vList2"/>
    <dgm:cxn modelId="{459A74F3-E116-4699-BD2D-B7608873D109}" type="presParOf" srcId="{C677381B-A5C1-41F6-B396-CB6C41AE0424}" destId="{ED5C0ABB-A6FB-4F41-85ED-D32F823A678F}" srcOrd="2" destOrd="0" presId="urn:microsoft.com/office/officeart/2005/8/layout/vList2"/>
    <dgm:cxn modelId="{2B66DA80-9975-4139-8EAC-84FB3A10ADBA}" type="presParOf" srcId="{C677381B-A5C1-41F6-B396-CB6C41AE0424}" destId="{28EE9811-9949-4EB0-BF9C-BE7C59DE2E73}" srcOrd="3" destOrd="0" presId="urn:microsoft.com/office/officeart/2005/8/layout/vList2"/>
    <dgm:cxn modelId="{BFEE29F0-810B-44CD-8EDB-83139BB98704}" type="presParOf" srcId="{C677381B-A5C1-41F6-B396-CB6C41AE0424}" destId="{C0E73F33-2363-4F10-BF62-AC1E8817CA3A}" srcOrd="4" destOrd="0" presId="urn:microsoft.com/office/officeart/2005/8/layout/vList2"/>
    <dgm:cxn modelId="{DAF2562A-E871-423E-89C2-B4FDF9CBF718}" type="presParOf" srcId="{C677381B-A5C1-41F6-B396-CB6C41AE0424}" destId="{16AE6C59-7831-4E6A-BD6B-1A0246B89547}" srcOrd="5" destOrd="0" presId="urn:microsoft.com/office/officeart/2005/8/layout/vList2"/>
    <dgm:cxn modelId="{6508F186-A043-4231-BB91-9081514B8941}" type="presParOf" srcId="{C677381B-A5C1-41F6-B396-CB6C41AE0424}" destId="{2B8E4426-610E-454B-AD73-4DD47B6B0E03}" srcOrd="6" destOrd="0" presId="urn:microsoft.com/office/officeart/2005/8/layout/vList2"/>
    <dgm:cxn modelId="{06DCD1FC-D768-4D7F-B122-0F486C56F7E5}" type="presParOf" srcId="{C677381B-A5C1-41F6-B396-CB6C41AE0424}" destId="{3F9C07E9-779B-49EA-B98B-6A872814E874}" srcOrd="7" destOrd="0" presId="urn:microsoft.com/office/officeart/2005/8/layout/vList2"/>
    <dgm:cxn modelId="{39ED519C-D626-47F1-AF6D-75491E9BF41A}" type="presParOf" srcId="{C677381B-A5C1-41F6-B396-CB6C41AE0424}" destId="{D708FE97-DAE4-498D-88AF-89E80D14C096}" srcOrd="8" destOrd="0" presId="urn:microsoft.com/office/officeart/2005/8/layout/vList2"/>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48.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Ingreso total</a:t>
          </a:r>
          <a:r>
            <a:rPr lang="es-ES" b="0" dirty="0" smtClean="0"/>
            <a:t>: referente a la totalidad de recursos asignados y/o recibidos en el 2010</a:t>
          </a:r>
          <a:endParaRPr lang="es-ES" b="0"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4681" custScaleY="21277">
        <dgm:presLayoutVars>
          <dgm:bulletEnabled val="1"/>
        </dgm:presLayoutVars>
      </dgm:prSet>
      <dgm:spPr/>
      <dgm:t>
        <a:bodyPr/>
        <a:lstStyle/>
        <a:p>
          <a:endParaRPr lang="es-ES"/>
        </a:p>
      </dgm:t>
    </dgm:pt>
  </dgm:ptLst>
  <dgm:cxnLst>
    <dgm:cxn modelId="{FD3ADFD2-E50B-42F0-9489-77D1B404A9EF}" type="presOf" srcId="{BE0F52E0-1719-4CD4-92A1-670F828A3CD7}" destId="{45982240-1EBE-46D2-96BC-9C4FD85C3166}" srcOrd="0" destOrd="0" presId="urn:microsoft.com/office/officeart/2005/8/layout/default"/>
    <dgm:cxn modelId="{DBA4153F-46BC-413B-9D02-950DDE998AD7}"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AE8CEDE0-0B19-4AB4-B318-3E060E74015D}"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49.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9B3350CC-7D78-45FA-90DE-4BC7C179DCA5}" type="presOf" srcId="{5CABE8D2-6F81-457A-86E7-9E6A60FB17EE}" destId="{E482CBDD-0F54-4976-844F-5A9468BAC9ED}" srcOrd="0" destOrd="0" presId="urn:microsoft.com/office/officeart/2005/8/layout/default"/>
    <dgm:cxn modelId="{5425AB3A-834C-472C-801F-286FA709CAC2}" type="presOf" srcId="{CA542B77-1252-4F72-BD4D-5614E7A9DFB7}" destId="{FCA3C225-83D5-404A-ACA7-2C6639494E05}" srcOrd="0" destOrd="0" presId="urn:microsoft.com/office/officeart/2005/8/layout/default"/>
    <dgm:cxn modelId="{95093435-1C7C-406C-9248-EE132E581A81}"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custT="1"/>
      <dgm:spPr/>
      <dgm:t>
        <a:bodyPr/>
        <a:lstStyle/>
        <a:p>
          <a:r>
            <a:rPr lang="es-ES" sz="1200" dirty="0" smtClean="0"/>
            <a:t>Tratamiento y eliminación de residuos no peligrosos</a:t>
          </a:r>
          <a:endParaRPr lang="es-ES" sz="1200" dirty="0"/>
        </a:p>
      </dgm:t>
    </dgm:pt>
    <dgm:pt modelId="{36DF2F84-7C7C-4504-8149-CD94C659A6BA}" type="parTrans" cxnId="{95E3DEE4-C6C6-454B-8153-0C9666A42393}">
      <dgm:prSet/>
      <dgm:spPr/>
      <dgm:t>
        <a:bodyPr/>
        <a:lstStyle/>
        <a:p>
          <a:endParaRPr lang="es-ES"/>
        </a:p>
      </dgm:t>
    </dgm:pt>
    <dgm:pt modelId="{60E9D1AB-4AC2-44AD-A206-B98C7FE531BF}" type="sibTrans" cxnId="{95E3DEE4-C6C6-454B-8153-0C9666A42393}">
      <dgm:prSet/>
      <dgm:spPr/>
      <dgm:t>
        <a:bodyPr/>
        <a:lstStyle/>
        <a:p>
          <a:endParaRPr lang="es-ES"/>
        </a:p>
      </dgm:t>
    </dgm:pt>
    <dgm:pt modelId="{E45376EF-2F8E-48A9-938A-97AE2FC049AE}">
      <dgm:prSet/>
      <dgm:spPr/>
      <dgm:t>
        <a:bodyPr/>
        <a:lstStyle/>
        <a:p>
          <a:r>
            <a:rPr lang="es-ES" b="0" dirty="0" smtClean="0"/>
            <a:t>Incluye los procesos de tratamiento físico/químico, incineración de residuos, tratamiento biológico y cualquier otro método de tratamiento (compostaje, reciclaje, etc.).</a:t>
          </a:r>
          <a:endParaRPr lang="es-ES" b="0"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F464E969-A60C-4A9D-9FBC-458C187400C0}">
      <dgm:prSet custT="1"/>
      <dgm:spPr/>
      <dgm:t>
        <a:bodyPr/>
        <a:lstStyle/>
        <a:p>
          <a:r>
            <a:rPr lang="es-ES" sz="1400" dirty="0" smtClean="0"/>
            <a:t>Medición, control y análisis</a:t>
          </a:r>
          <a:endParaRPr lang="es-ES" sz="1400" dirty="0"/>
        </a:p>
      </dgm:t>
    </dgm:pt>
    <dgm:pt modelId="{3564073F-82F2-4074-9593-26C1825F1E6A}" type="parTrans" cxnId="{F4292974-6E28-4F45-9003-9CD5ED9C2346}">
      <dgm:prSet/>
      <dgm:spPr/>
      <dgm:t>
        <a:bodyPr/>
        <a:lstStyle/>
        <a:p>
          <a:endParaRPr lang="es-ES"/>
        </a:p>
      </dgm:t>
    </dgm:pt>
    <dgm:pt modelId="{18692E0F-9587-47A4-B464-958AC8CDB7F7}" type="sibTrans" cxnId="{F4292974-6E28-4F45-9003-9CD5ED9C2346}">
      <dgm:prSet/>
      <dgm:spPr/>
      <dgm:t>
        <a:bodyPr/>
        <a:lstStyle/>
        <a:p>
          <a:endParaRPr lang="es-ES"/>
        </a:p>
      </dgm:t>
    </dgm:pt>
    <dgm:pt modelId="{8C084410-9F1E-4EEC-9889-10EEFEB69556}">
      <dgm:prSet/>
      <dgm:spPr/>
      <dgm:t>
        <a:bodyPr/>
        <a:lstStyle/>
        <a:p>
          <a:r>
            <a:rPr lang="es-ES" dirty="0" smtClean="0"/>
            <a:t>Se trata de aquellas actividades  y medidas cuyo objetivo es controlar y medir la generación y almacenamiento de residuos, su toxicidad, etc.</a:t>
          </a:r>
          <a:endParaRPr lang="es-ES" dirty="0"/>
        </a:p>
      </dgm:t>
    </dgm:pt>
    <dgm:pt modelId="{81687B2E-0C25-417B-B7E6-5776F44261E8}" type="parTrans" cxnId="{D277167C-D1EB-4695-9F77-7BF0E9F535E4}">
      <dgm:prSet/>
      <dgm:spPr/>
      <dgm:t>
        <a:bodyPr/>
        <a:lstStyle/>
        <a:p>
          <a:endParaRPr lang="es-ES"/>
        </a:p>
      </dgm:t>
    </dgm:pt>
    <dgm:pt modelId="{A98902FC-A316-4C5F-AE3A-4F5C7308177A}" type="sibTrans" cxnId="{D277167C-D1EB-4695-9F77-7BF0E9F535E4}">
      <dgm:prSet/>
      <dgm:spPr/>
      <dgm:t>
        <a:bodyPr/>
        <a:lstStyle/>
        <a:p>
          <a:endParaRPr lang="es-ES"/>
        </a:p>
      </dgm:t>
    </dgm:pt>
    <dgm:pt modelId="{759B9CAB-B070-4EFD-A83A-C2E8791643E6}">
      <dgm:prSet custT="1"/>
      <dgm:spPr/>
      <dgm:t>
        <a:bodyPr/>
        <a:lstStyle/>
        <a:p>
          <a:r>
            <a:rPr lang="es-ES" sz="1400" dirty="0" smtClean="0"/>
            <a:t>Otras actividades</a:t>
          </a:r>
          <a:endParaRPr lang="es-ES" sz="1400" dirty="0"/>
        </a:p>
      </dgm:t>
    </dgm:pt>
    <dgm:pt modelId="{E1CF8D51-041B-40FF-A7F9-5FE24DC14437}" type="parTrans" cxnId="{B90F5183-4CE7-4C3A-9E85-79B333C0B594}">
      <dgm:prSet/>
      <dgm:spPr/>
      <dgm:t>
        <a:bodyPr/>
        <a:lstStyle/>
        <a:p>
          <a:endParaRPr lang="es-ES"/>
        </a:p>
      </dgm:t>
    </dgm:pt>
    <dgm:pt modelId="{6CD9EF5E-88BB-40A7-B6CA-4A958EA4C11B}" type="sibTrans" cxnId="{B90F5183-4CE7-4C3A-9E85-79B333C0B594}">
      <dgm:prSet/>
      <dgm:spPr/>
      <dgm:t>
        <a:bodyPr/>
        <a:lstStyle/>
        <a:p>
          <a:endParaRPr lang="es-ES"/>
        </a:p>
      </dgm:t>
    </dgm:pt>
    <dgm:pt modelId="{469B346F-4CB3-4168-937E-F2AD9ADF1BCE}">
      <dgm:prSet/>
      <dgm:spPr/>
      <dgm:t>
        <a:bodyPr/>
        <a:lstStyle/>
        <a:p>
          <a:r>
            <a:rPr lang="es-ES" dirty="0" smtClean="0"/>
            <a:t>Se incluye las actividades administrativas, de gestión, formación, información y educación específicas, siempre que puedan distinguirse de otras actividades pertenecientes a la misma clase y de actividades similares pertenecientes a otras clases de protección ambiental.</a:t>
          </a:r>
          <a:endParaRPr lang="es-ES" dirty="0"/>
        </a:p>
      </dgm:t>
    </dgm:pt>
    <dgm:pt modelId="{19A10BB3-EFE3-4F02-95DF-FD157C314344}" type="parTrans" cxnId="{F491135B-5F95-4CBB-824F-7F55BE73C610}">
      <dgm:prSet/>
      <dgm:spPr/>
      <dgm:t>
        <a:bodyPr/>
        <a:lstStyle/>
        <a:p>
          <a:endParaRPr lang="es-ES"/>
        </a:p>
      </dgm:t>
    </dgm:pt>
    <dgm:pt modelId="{B18EB0A8-2C52-4DB7-BD6E-935EFD7E46E1}" type="sibTrans" cxnId="{F491135B-5F95-4CBB-824F-7F55BE73C610}">
      <dgm:prSet/>
      <dgm:spPr/>
      <dgm:t>
        <a:bodyPr/>
        <a:lstStyle/>
        <a:p>
          <a:endParaRPr lang="es-ES"/>
        </a:p>
      </dgm:t>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3">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3" custScaleX="100000" custScaleY="100747" custLinFactNeighborX="-501" custLinFactNeighborY="3851">
        <dgm:presLayoutVars>
          <dgm:bulletEnabled val="1"/>
        </dgm:presLayoutVars>
      </dgm:prSet>
      <dgm:spPr/>
      <dgm:t>
        <a:bodyPr/>
        <a:lstStyle/>
        <a:p>
          <a:endParaRPr lang="es-ES"/>
        </a:p>
      </dgm:t>
    </dgm:pt>
    <dgm:pt modelId="{1AB646D2-2265-4B35-8EEF-3C0480832D30}" type="pres">
      <dgm:prSet presAssocID="{60E9D1AB-4AC2-44AD-A206-B98C7FE531BF}" presName="sp" presStyleCnt="0"/>
      <dgm:spPr/>
    </dgm:pt>
    <dgm:pt modelId="{44F04D1D-070E-4FF7-9D0C-A6F0DBBFF375}" type="pres">
      <dgm:prSet presAssocID="{F464E969-A60C-4A9D-9FBC-458C187400C0}" presName="composite" presStyleCnt="0"/>
      <dgm:spPr/>
    </dgm:pt>
    <dgm:pt modelId="{CA5F72AE-7DFC-43EB-A5B1-FE658427B49B}" type="pres">
      <dgm:prSet presAssocID="{F464E969-A60C-4A9D-9FBC-458C187400C0}" presName="parentText" presStyleLbl="alignNode1" presStyleIdx="1" presStyleCnt="3">
        <dgm:presLayoutVars>
          <dgm:chMax val="1"/>
          <dgm:bulletEnabled val="1"/>
        </dgm:presLayoutVars>
      </dgm:prSet>
      <dgm:spPr/>
      <dgm:t>
        <a:bodyPr/>
        <a:lstStyle/>
        <a:p>
          <a:endParaRPr lang="es-ES"/>
        </a:p>
      </dgm:t>
    </dgm:pt>
    <dgm:pt modelId="{858A0C16-C432-4E24-A433-B44D878EFAB9}" type="pres">
      <dgm:prSet presAssocID="{F464E969-A60C-4A9D-9FBC-458C187400C0}" presName="descendantText" presStyleLbl="alignAcc1" presStyleIdx="1" presStyleCnt="3">
        <dgm:presLayoutVars>
          <dgm:bulletEnabled val="1"/>
        </dgm:presLayoutVars>
      </dgm:prSet>
      <dgm:spPr/>
      <dgm:t>
        <a:bodyPr/>
        <a:lstStyle/>
        <a:p>
          <a:endParaRPr lang="es-ES"/>
        </a:p>
      </dgm:t>
    </dgm:pt>
    <dgm:pt modelId="{BA2801E6-F0A2-4295-A174-337BFDE7044A}" type="pres">
      <dgm:prSet presAssocID="{18692E0F-9587-47A4-B464-958AC8CDB7F7}" presName="sp" presStyleCnt="0"/>
      <dgm:spPr/>
    </dgm:pt>
    <dgm:pt modelId="{4C8D335F-B4D6-4FF2-9770-84516CC97938}" type="pres">
      <dgm:prSet presAssocID="{759B9CAB-B070-4EFD-A83A-C2E8791643E6}" presName="composite" presStyleCnt="0"/>
      <dgm:spPr/>
    </dgm:pt>
    <dgm:pt modelId="{B8C6D17E-7D62-4534-A184-8A892CB62817}" type="pres">
      <dgm:prSet presAssocID="{759B9CAB-B070-4EFD-A83A-C2E8791643E6}" presName="parentText" presStyleLbl="alignNode1" presStyleIdx="2" presStyleCnt="3" custScaleX="97770" custScaleY="100584" custLinFactNeighborY="-3129">
        <dgm:presLayoutVars>
          <dgm:chMax val="1"/>
          <dgm:bulletEnabled val="1"/>
        </dgm:presLayoutVars>
      </dgm:prSet>
      <dgm:spPr/>
      <dgm:t>
        <a:bodyPr/>
        <a:lstStyle/>
        <a:p>
          <a:endParaRPr lang="es-ES"/>
        </a:p>
      </dgm:t>
    </dgm:pt>
    <dgm:pt modelId="{8714D5E1-FCEE-4FFF-8273-64D8CAEC4F89}" type="pres">
      <dgm:prSet presAssocID="{759B9CAB-B070-4EFD-A83A-C2E8791643E6}" presName="descendantText" presStyleLbl="alignAcc1" presStyleIdx="2" presStyleCnt="3" custScaleY="97760">
        <dgm:presLayoutVars>
          <dgm:bulletEnabled val="1"/>
        </dgm:presLayoutVars>
      </dgm:prSet>
      <dgm:spPr/>
      <dgm:t>
        <a:bodyPr/>
        <a:lstStyle/>
        <a:p>
          <a:endParaRPr lang="es-ES"/>
        </a:p>
      </dgm:t>
    </dgm:pt>
  </dgm:ptLst>
  <dgm:cxnLst>
    <dgm:cxn modelId="{E7DFCEC8-BEB4-45C8-A0DA-147D3B4C62C4}" type="presOf" srcId="{67026961-2728-4348-ACA4-33BFA6D41EFA}" destId="{1545E57F-1DA9-44E3-ADAB-EAE5BE7C20CA}" srcOrd="0" destOrd="0" presId="urn:microsoft.com/office/officeart/2005/8/layout/chevron2"/>
    <dgm:cxn modelId="{41F85131-D0FB-4247-BC7C-51C13578F583}" type="presOf" srcId="{759B9CAB-B070-4EFD-A83A-C2E8791643E6}" destId="{B8C6D17E-7D62-4534-A184-8A892CB62817}" srcOrd="0" destOrd="0" presId="urn:microsoft.com/office/officeart/2005/8/layout/chevron2"/>
    <dgm:cxn modelId="{2D61F5F2-4CE0-499D-9F7B-DE1B6ABB9F1F}" srcId="{67026961-2728-4348-ACA4-33BFA6D41EFA}" destId="{E45376EF-2F8E-48A9-938A-97AE2FC049AE}" srcOrd="0" destOrd="0" parTransId="{236FA4BF-2CFB-4FE0-A4F1-F6F84B1CE01E}" sibTransId="{58F00C84-0D30-40B3-979F-B11DA2515417}"/>
    <dgm:cxn modelId="{72A74029-8CAD-4449-B639-C5B4086B3BA5}" type="presOf" srcId="{FD26E7F9-8C05-4E2D-A1CE-5881DA04AFE6}" destId="{C0E44572-10F6-41A8-B4BA-F413E430B059}" srcOrd="0" destOrd="0" presId="urn:microsoft.com/office/officeart/2005/8/layout/chevron2"/>
    <dgm:cxn modelId="{B90F5183-4CE7-4C3A-9E85-79B333C0B594}" srcId="{FD26E7F9-8C05-4E2D-A1CE-5881DA04AFE6}" destId="{759B9CAB-B070-4EFD-A83A-C2E8791643E6}" srcOrd="2" destOrd="0" parTransId="{E1CF8D51-041B-40FF-A7F9-5FE24DC14437}" sibTransId="{6CD9EF5E-88BB-40A7-B6CA-4A958EA4C11B}"/>
    <dgm:cxn modelId="{D277167C-D1EB-4695-9F77-7BF0E9F535E4}" srcId="{F464E969-A60C-4A9D-9FBC-458C187400C0}" destId="{8C084410-9F1E-4EEC-9889-10EEFEB69556}" srcOrd="0" destOrd="0" parTransId="{81687B2E-0C25-417B-B7E6-5776F44261E8}" sibTransId="{A98902FC-A316-4C5F-AE3A-4F5C7308177A}"/>
    <dgm:cxn modelId="{173D83D8-0AE0-4F7D-B229-FC9D163E38C9}" type="presOf" srcId="{E45376EF-2F8E-48A9-938A-97AE2FC049AE}" destId="{98EB5DD5-E225-4D99-B6D6-F18775FA8E0A}" srcOrd="0" destOrd="0" presId="urn:microsoft.com/office/officeart/2005/8/layout/chevron2"/>
    <dgm:cxn modelId="{CE4FE108-8802-4321-B974-2E88BDC75002}" type="presOf" srcId="{F464E969-A60C-4A9D-9FBC-458C187400C0}" destId="{CA5F72AE-7DFC-43EB-A5B1-FE658427B49B}" srcOrd="0" destOrd="0" presId="urn:microsoft.com/office/officeart/2005/8/layout/chevron2"/>
    <dgm:cxn modelId="{A2465E9B-78F2-4554-8006-DD7379817BA0}" type="presOf" srcId="{8C084410-9F1E-4EEC-9889-10EEFEB69556}" destId="{858A0C16-C432-4E24-A433-B44D878EFAB9}" srcOrd="0" destOrd="0" presId="urn:microsoft.com/office/officeart/2005/8/layout/chevron2"/>
    <dgm:cxn modelId="{F491135B-5F95-4CBB-824F-7F55BE73C610}" srcId="{759B9CAB-B070-4EFD-A83A-C2E8791643E6}" destId="{469B346F-4CB3-4168-937E-F2AD9ADF1BCE}" srcOrd="0" destOrd="0" parTransId="{19A10BB3-EFE3-4F02-95DF-FD157C314344}" sibTransId="{B18EB0A8-2C52-4DB7-BD6E-935EFD7E46E1}"/>
    <dgm:cxn modelId="{81973DA4-EA65-41A1-BDB3-3B089046E0B6}" type="presOf" srcId="{469B346F-4CB3-4168-937E-F2AD9ADF1BCE}" destId="{8714D5E1-FCEE-4FFF-8273-64D8CAEC4F89}" srcOrd="0" destOrd="0" presId="urn:microsoft.com/office/officeart/2005/8/layout/chevron2"/>
    <dgm:cxn modelId="{95E3DEE4-C6C6-454B-8153-0C9666A42393}" srcId="{FD26E7F9-8C05-4E2D-A1CE-5881DA04AFE6}" destId="{67026961-2728-4348-ACA4-33BFA6D41EFA}" srcOrd="0" destOrd="0" parTransId="{36DF2F84-7C7C-4504-8149-CD94C659A6BA}" sibTransId="{60E9D1AB-4AC2-44AD-A206-B98C7FE531BF}"/>
    <dgm:cxn modelId="{F4292974-6E28-4F45-9003-9CD5ED9C2346}" srcId="{FD26E7F9-8C05-4E2D-A1CE-5881DA04AFE6}" destId="{F464E969-A60C-4A9D-9FBC-458C187400C0}" srcOrd="1" destOrd="0" parTransId="{3564073F-82F2-4074-9593-26C1825F1E6A}" sibTransId="{18692E0F-9587-47A4-B464-958AC8CDB7F7}"/>
    <dgm:cxn modelId="{A8A37DC4-F778-436B-AB5E-C46B9CE5A4B3}" type="presParOf" srcId="{C0E44572-10F6-41A8-B4BA-F413E430B059}" destId="{EE08C540-BBF2-415B-8ED9-78A92811CFA2}" srcOrd="0" destOrd="0" presId="urn:microsoft.com/office/officeart/2005/8/layout/chevron2"/>
    <dgm:cxn modelId="{521C0DB9-F12B-4D7B-B6B8-138BDE180600}" type="presParOf" srcId="{EE08C540-BBF2-415B-8ED9-78A92811CFA2}" destId="{1545E57F-1DA9-44E3-ADAB-EAE5BE7C20CA}" srcOrd="0" destOrd="0" presId="urn:microsoft.com/office/officeart/2005/8/layout/chevron2"/>
    <dgm:cxn modelId="{CFEEAA98-5E08-4FC3-B5AC-566BEE30E863}" type="presParOf" srcId="{EE08C540-BBF2-415B-8ED9-78A92811CFA2}" destId="{98EB5DD5-E225-4D99-B6D6-F18775FA8E0A}" srcOrd="1" destOrd="0" presId="urn:microsoft.com/office/officeart/2005/8/layout/chevron2"/>
    <dgm:cxn modelId="{1179422F-53F8-414A-B34B-C1A5AA7C4F2C}" type="presParOf" srcId="{C0E44572-10F6-41A8-B4BA-F413E430B059}" destId="{1AB646D2-2265-4B35-8EEF-3C0480832D30}" srcOrd="1" destOrd="0" presId="urn:microsoft.com/office/officeart/2005/8/layout/chevron2"/>
    <dgm:cxn modelId="{A9C27DE9-0C81-4C02-BD78-335781BDA335}" type="presParOf" srcId="{C0E44572-10F6-41A8-B4BA-F413E430B059}" destId="{44F04D1D-070E-4FF7-9D0C-A6F0DBBFF375}" srcOrd="2" destOrd="0" presId="urn:microsoft.com/office/officeart/2005/8/layout/chevron2"/>
    <dgm:cxn modelId="{D386B4F8-C0CB-4319-ADA0-9DE7836FB14D}" type="presParOf" srcId="{44F04D1D-070E-4FF7-9D0C-A6F0DBBFF375}" destId="{CA5F72AE-7DFC-43EB-A5B1-FE658427B49B}" srcOrd="0" destOrd="0" presId="urn:microsoft.com/office/officeart/2005/8/layout/chevron2"/>
    <dgm:cxn modelId="{5FE2A3C5-2319-4692-956E-1F7E1CE3C8DB}" type="presParOf" srcId="{44F04D1D-070E-4FF7-9D0C-A6F0DBBFF375}" destId="{858A0C16-C432-4E24-A433-B44D878EFAB9}" srcOrd="1" destOrd="0" presId="urn:microsoft.com/office/officeart/2005/8/layout/chevron2"/>
    <dgm:cxn modelId="{454D981F-A02A-452F-BFB7-C4EB1BD4BAC0}" type="presParOf" srcId="{C0E44572-10F6-41A8-B4BA-F413E430B059}" destId="{BA2801E6-F0A2-4295-A174-337BFDE7044A}" srcOrd="3" destOrd="0" presId="urn:microsoft.com/office/officeart/2005/8/layout/chevron2"/>
    <dgm:cxn modelId="{633147A5-423D-44CE-B468-149C93FCBF34}" type="presParOf" srcId="{C0E44572-10F6-41A8-B4BA-F413E430B059}" destId="{4C8D335F-B4D6-4FF2-9770-84516CC97938}" srcOrd="4" destOrd="0" presId="urn:microsoft.com/office/officeart/2005/8/layout/chevron2"/>
    <dgm:cxn modelId="{8E7D3F94-DC54-4376-B451-31B4ECCA4044}" type="presParOf" srcId="{4C8D335F-B4D6-4FF2-9770-84516CC97938}" destId="{B8C6D17E-7D62-4534-A184-8A892CB62817}" srcOrd="0" destOrd="0" presId="urn:microsoft.com/office/officeart/2005/8/layout/chevron2"/>
    <dgm:cxn modelId="{F37DE2B4-B4D4-4B03-B037-BF984B75FDFA}" type="presParOf" srcId="{4C8D335F-B4D6-4FF2-9770-84516CC97938}" destId="{8714D5E1-FCEE-4FFF-8273-64D8CAEC4F8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50.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pPr algn="ctr"/>
          <a:r>
            <a:rPr lang="es-ES" dirty="0" smtClean="0"/>
            <a:t>¿</a:t>
          </a:r>
          <a:r>
            <a:rPr lang="es-ES" dirty="0" err="1" smtClean="0"/>
            <a:t>Cúanto</a:t>
          </a:r>
          <a:r>
            <a:rPr lang="es-ES" dirty="0" smtClean="0"/>
            <a:t>? Valor en USD</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D21279ED-9609-4D74-867C-1DE586BA8410}">
      <dgm:prSet phldrT="[Texto]"/>
      <dgm:spPr/>
      <dgm:t>
        <a:bodyPr/>
        <a:lstStyle/>
        <a:p>
          <a:pPr algn="ctr"/>
          <a:r>
            <a:rPr lang="es-ES" dirty="0" smtClean="0"/>
            <a:t>TOTAL (sumatoria 5.1.1 a 5.1.5)</a:t>
          </a:r>
          <a:endParaRPr lang="es-ES" dirty="0"/>
        </a:p>
      </dgm:t>
    </dgm:pt>
    <dgm:pt modelId="{2FD9AF50-D9C5-4A0C-AAF6-B9123AAC12D2}" type="parTrans" cxnId="{078E3B6A-587C-4DFE-89DC-DCF25CA15E00}">
      <dgm:prSet/>
      <dgm:spPr/>
      <dgm:t>
        <a:bodyPr/>
        <a:lstStyle/>
        <a:p>
          <a:endParaRPr lang="es-ES"/>
        </a:p>
      </dgm:t>
    </dgm:pt>
    <dgm:pt modelId="{84440B67-6D88-485B-8D5C-95685FEEA848}" type="sibTrans" cxnId="{078E3B6A-587C-4DFE-89DC-DCF25CA15E00}">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2" custLinFactNeighborX="-3704" custLinFactNeighborY="-2777">
        <dgm:presLayoutVars>
          <dgm:chMax val="0"/>
          <dgm:bulletEnabled val="1"/>
        </dgm:presLayoutVars>
      </dgm:prSet>
      <dgm:spPr/>
      <dgm:t>
        <a:bodyPr/>
        <a:lstStyle/>
        <a:p>
          <a:endParaRPr lang="es-ES"/>
        </a:p>
      </dgm:t>
    </dgm:pt>
    <dgm:pt modelId="{C1E294C7-6997-42F5-9548-DEBD59F76846}" type="pres">
      <dgm:prSet presAssocID="{3BA5A539-AC1D-41D9-987D-6C650356AE9C}" presName="spacer" presStyleCnt="0"/>
      <dgm:spPr/>
    </dgm:pt>
    <dgm:pt modelId="{F71760FC-9937-42D4-BFFD-EB1C51C28E5D}" type="pres">
      <dgm:prSet presAssocID="{D21279ED-9609-4D74-867C-1DE586BA8410}" presName="parentText" presStyleLbl="node1" presStyleIdx="1" presStyleCnt="2">
        <dgm:presLayoutVars>
          <dgm:chMax val="0"/>
          <dgm:bulletEnabled val="1"/>
        </dgm:presLayoutVars>
      </dgm:prSet>
      <dgm:spPr/>
      <dgm:t>
        <a:bodyPr/>
        <a:lstStyle/>
        <a:p>
          <a:endParaRPr lang="es-ES"/>
        </a:p>
      </dgm:t>
    </dgm:pt>
  </dgm:ptLst>
  <dgm:cxnLst>
    <dgm:cxn modelId="{FC235CA4-22E4-4A10-8CB0-FF6EF91D7C6B}" type="presOf" srcId="{D21279ED-9609-4D74-867C-1DE586BA8410}" destId="{F71760FC-9937-42D4-BFFD-EB1C51C28E5D}" srcOrd="0" destOrd="0" presId="urn:microsoft.com/office/officeart/2005/8/layout/vList2"/>
    <dgm:cxn modelId="{1464ACE2-1C60-47EF-A078-80FDDDA669F6}" type="presOf" srcId="{DABD0DB8-1949-424D-BA03-E6986479666E}" destId="{BF134590-597D-4F47-93F5-CBCF5137CF11}" srcOrd="0" destOrd="0" presId="urn:microsoft.com/office/officeart/2005/8/layout/vList2"/>
    <dgm:cxn modelId="{C8D0B98F-C356-444B-97BC-35583F481E51}" srcId="{0AC41A51-8551-477C-B10B-89725BD8638C}" destId="{DABD0DB8-1949-424D-BA03-E6986479666E}" srcOrd="0" destOrd="0" parTransId="{45AEE8CC-24A6-4EDF-A2EE-EF98047D8969}" sibTransId="{3BA5A539-AC1D-41D9-987D-6C650356AE9C}"/>
    <dgm:cxn modelId="{078E3B6A-587C-4DFE-89DC-DCF25CA15E00}" srcId="{0AC41A51-8551-477C-B10B-89725BD8638C}" destId="{D21279ED-9609-4D74-867C-1DE586BA8410}" srcOrd="1" destOrd="0" parTransId="{2FD9AF50-D9C5-4A0C-AAF6-B9123AAC12D2}" sibTransId="{84440B67-6D88-485B-8D5C-95685FEEA848}"/>
    <dgm:cxn modelId="{A253FA93-5A6D-4D1C-BBD0-D7FA579CCC57}" type="presOf" srcId="{0AC41A51-8551-477C-B10B-89725BD8638C}" destId="{A933232B-335A-49DE-8F55-630B90E3689F}" srcOrd="0" destOrd="0" presId="urn:microsoft.com/office/officeart/2005/8/layout/vList2"/>
    <dgm:cxn modelId="{7158CC78-76E4-4C8F-9CFF-7A04A50DDDE4}" type="presParOf" srcId="{A933232B-335A-49DE-8F55-630B90E3689F}" destId="{BF134590-597D-4F47-93F5-CBCF5137CF11}" srcOrd="0" destOrd="0" presId="urn:microsoft.com/office/officeart/2005/8/layout/vList2"/>
    <dgm:cxn modelId="{1B928381-F4C2-42D8-B350-58BEBEA20E3B}" type="presParOf" srcId="{A933232B-335A-49DE-8F55-630B90E3689F}" destId="{C1E294C7-6997-42F5-9548-DEBD59F76846}" srcOrd="1" destOrd="0" presId="urn:microsoft.com/office/officeart/2005/8/layout/vList2"/>
    <dgm:cxn modelId="{0BD3BEF3-672B-4A20-BB48-8187DE836EAD}" type="presParOf" srcId="{A933232B-335A-49DE-8F55-630B90E3689F}" destId="{F71760FC-9937-42D4-BFFD-EB1C51C28E5D}" srcOrd="2" destOrd="0" presId="urn:microsoft.com/office/officeart/2005/8/layout/vList2"/>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251.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7.2 Indique el ingreso que percibió su institución en el 2010 para protección ambiental:</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custLinFactNeighborX="-164" custLinFactNeighborY="-9426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Lst>
  <dgm:cxnLst>
    <dgm:cxn modelId="{576DBC8D-BF1A-43DB-88C9-2C660015A3CE}" type="presOf" srcId="{5B02C08D-827A-4202-837B-7DDD255A159E}" destId="{6D2D3E7A-FD53-4D05-BD5F-E9FF649459D0}" srcOrd="0" destOrd="0" presId="urn:microsoft.com/office/officeart/2005/8/layout/hierarchy3"/>
    <dgm:cxn modelId="{3E5D035C-3F18-45FF-BF59-C0F05BB3F46E}" type="presOf" srcId="{BF1DA995-C58A-4BA6-9389-F42F24EF667C}" destId="{77B7E4D0-5C1D-4B00-878E-0E7D7EC6BC58}" srcOrd="1"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6526AFF9-207B-434F-B8EA-D3A13299E262}" type="presOf" srcId="{BF1DA995-C58A-4BA6-9389-F42F24EF667C}" destId="{737B95EF-39C2-4908-931F-6986C0EAA56E}" srcOrd="0" destOrd="0" presId="urn:microsoft.com/office/officeart/2005/8/layout/hierarchy3"/>
    <dgm:cxn modelId="{514827E6-24C1-4B15-8001-05B89153BF9E}" type="presParOf" srcId="{6D2D3E7A-FD53-4D05-BD5F-E9FF649459D0}" destId="{01D29541-9539-4282-93E4-312A805EB4ED}" srcOrd="0" destOrd="0" presId="urn:microsoft.com/office/officeart/2005/8/layout/hierarchy3"/>
    <dgm:cxn modelId="{4CA87B40-AE95-4527-AA85-09A1C926A315}" type="presParOf" srcId="{01D29541-9539-4282-93E4-312A805EB4ED}" destId="{2B913D81-BE68-41A7-B33B-E12EEE566D09}" srcOrd="0" destOrd="0" presId="urn:microsoft.com/office/officeart/2005/8/layout/hierarchy3"/>
    <dgm:cxn modelId="{ACA76161-75F8-46CD-9433-3D949B7B4810}" type="presParOf" srcId="{2B913D81-BE68-41A7-B33B-E12EEE566D09}" destId="{737B95EF-39C2-4908-931F-6986C0EAA56E}" srcOrd="0" destOrd="0" presId="urn:microsoft.com/office/officeart/2005/8/layout/hierarchy3"/>
    <dgm:cxn modelId="{7E12C6CC-F948-45CF-95C2-E0D24A79C939}" type="presParOf" srcId="{2B913D81-BE68-41A7-B33B-E12EEE566D09}" destId="{77B7E4D0-5C1D-4B00-878E-0E7D7EC6BC58}" srcOrd="1" destOrd="0" presId="urn:microsoft.com/office/officeart/2005/8/layout/hierarchy3"/>
    <dgm:cxn modelId="{52494DE3-78AB-4922-A342-BCF4F0718FBE}" type="presParOf" srcId="{01D29541-9539-4282-93E4-312A805EB4ED}" destId="{DB42885D-EA3A-45A2-B742-60A77B72BE9B}" srcOrd="1"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52.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A40D06B0-1AED-4D9F-8730-2A64130DE514}"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DAFE27BC-5175-4749-A0E4-3EA2AC6A800C}" type="presOf" srcId="{0B3DBDB4-FF70-4060-A0AB-65703C1C2AF3}" destId="{8DC747D4-0D1A-4758-A136-A34F5DB3BCEB}" srcOrd="0" destOrd="0" presId="urn:microsoft.com/office/officeart/2005/8/layout/hProcess6"/>
    <dgm:cxn modelId="{240E0676-9C0A-4E3F-9B69-7DDC2814A0A2}" type="presOf" srcId="{0DF285F4-7ACB-4462-8B41-11A5ACD3F86F}" destId="{32CDD81E-8F95-4FAE-8809-9DCA4E89540C}" srcOrd="0" destOrd="0" presId="urn:microsoft.com/office/officeart/2005/8/layout/hProcess6"/>
    <dgm:cxn modelId="{21EE4D70-1EBB-4299-A452-1CB8A6DC5AA8}" type="presOf" srcId="{0DF285F4-7ACB-4462-8B41-11A5ACD3F86F}" destId="{3DA51711-1E74-4B4C-9B4F-35B7FC960450}" srcOrd="1" destOrd="0" presId="urn:microsoft.com/office/officeart/2005/8/layout/hProcess6"/>
    <dgm:cxn modelId="{59C332E8-F406-43D6-B4FC-5FF3B4D68398}" type="presParOf" srcId="{AA45214C-D59F-409E-878F-D68C26362DDB}" destId="{16B66B71-8615-4F46-9B57-067FE7858F00}" srcOrd="0" destOrd="0" presId="urn:microsoft.com/office/officeart/2005/8/layout/hProcess6"/>
    <dgm:cxn modelId="{488ED119-4A2E-425A-BBFC-6C4119FE7FC1}" type="presParOf" srcId="{16B66B71-8615-4F46-9B57-067FE7858F00}" destId="{A462CE50-2922-4713-8DB8-BABDA5414A9C}" srcOrd="0" destOrd="0" presId="urn:microsoft.com/office/officeart/2005/8/layout/hProcess6"/>
    <dgm:cxn modelId="{24E709DF-691A-4EDD-AAE4-DDA5AD9A45D5}" type="presParOf" srcId="{16B66B71-8615-4F46-9B57-067FE7858F00}" destId="{32CDD81E-8F95-4FAE-8809-9DCA4E89540C}" srcOrd="1" destOrd="0" presId="urn:microsoft.com/office/officeart/2005/8/layout/hProcess6"/>
    <dgm:cxn modelId="{BCFF4429-FF20-4138-9468-21A804D4602C}" type="presParOf" srcId="{16B66B71-8615-4F46-9B57-067FE7858F00}" destId="{3DA51711-1E74-4B4C-9B4F-35B7FC960450}" srcOrd="2" destOrd="0" presId="urn:microsoft.com/office/officeart/2005/8/layout/hProcess6"/>
    <dgm:cxn modelId="{1A1E7CB9-DDFE-4973-AEBD-FCB079B91B14}"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53.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5.2.1 Presupuesto Gobierno Central</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DDB70154-3FF1-4514-8A3C-3108CF7E626B}">
      <dgm:prSet/>
      <dgm:spPr/>
      <dgm:t>
        <a:bodyPr/>
        <a:lstStyle/>
        <a:p>
          <a:r>
            <a:rPr lang="es-ES" dirty="0" smtClean="0"/>
            <a:t>5.2.3 Organizaciones no gubernamentales</a:t>
          </a:r>
          <a:endParaRPr lang="es-ES" dirty="0"/>
        </a:p>
      </dgm:t>
    </dgm:pt>
    <dgm:pt modelId="{F8B543AC-9C07-4D98-83D1-EB254215A530}" type="parTrans" cxnId="{0C675044-3484-4556-82E4-41A54752965F}">
      <dgm:prSet/>
      <dgm:spPr/>
      <dgm:t>
        <a:bodyPr/>
        <a:lstStyle/>
        <a:p>
          <a:endParaRPr lang="es-ES"/>
        </a:p>
      </dgm:t>
    </dgm:pt>
    <dgm:pt modelId="{CB323E86-4377-47B1-8A31-C922D4210B80}" type="sibTrans" cxnId="{0C675044-3484-4556-82E4-41A54752965F}">
      <dgm:prSet/>
      <dgm:spPr/>
      <dgm:t>
        <a:bodyPr/>
        <a:lstStyle/>
        <a:p>
          <a:endParaRPr lang="es-ES"/>
        </a:p>
      </dgm:t>
    </dgm:pt>
    <dgm:pt modelId="{9DEA2230-7775-4315-BBBE-6AA66AACD871}">
      <dgm:prSet/>
      <dgm:spPr/>
      <dgm:t>
        <a:bodyPr/>
        <a:lstStyle/>
        <a:p>
          <a:r>
            <a:rPr lang="es-ES" dirty="0" smtClean="0"/>
            <a:t>5.2.4 Sector Privado</a:t>
          </a:r>
          <a:endParaRPr lang="es-ES" dirty="0"/>
        </a:p>
      </dgm:t>
    </dgm:pt>
    <dgm:pt modelId="{54080DE2-6438-4255-8090-9100CA10531E}" type="parTrans" cxnId="{D1B7BB21-D41C-4785-A35F-75BAB053AFDF}">
      <dgm:prSet/>
      <dgm:spPr/>
      <dgm:t>
        <a:bodyPr/>
        <a:lstStyle/>
        <a:p>
          <a:endParaRPr lang="es-ES"/>
        </a:p>
      </dgm:t>
    </dgm:pt>
    <dgm:pt modelId="{8434CCE1-43B8-4114-BDBD-F8B6BE8CBC9A}" type="sibTrans" cxnId="{D1B7BB21-D41C-4785-A35F-75BAB053AFDF}">
      <dgm:prSet/>
      <dgm:spPr/>
      <dgm:t>
        <a:bodyPr/>
        <a:lstStyle/>
        <a:p>
          <a:endParaRPr lang="es-ES"/>
        </a:p>
      </dgm:t>
    </dgm:pt>
    <dgm:pt modelId="{55BE476E-7380-4538-AC55-5EE1FA777103}">
      <dgm:prSet/>
      <dgm:spPr/>
      <dgm:t>
        <a:bodyPr/>
        <a:lstStyle/>
        <a:p>
          <a:r>
            <a:rPr lang="es-ES" dirty="0" smtClean="0"/>
            <a:t>5.2.2 Cooperación internacional</a:t>
          </a:r>
          <a:endParaRPr lang="es-ES" dirty="0"/>
        </a:p>
      </dgm:t>
    </dgm:pt>
    <dgm:pt modelId="{0871BE42-604D-4E0D-B70E-CEB86B566C15}" type="parTrans" cxnId="{18F971C5-E6C3-4D01-9F72-9764CD81A6D5}">
      <dgm:prSet/>
      <dgm:spPr/>
      <dgm:t>
        <a:bodyPr/>
        <a:lstStyle/>
        <a:p>
          <a:endParaRPr lang="es-ES"/>
        </a:p>
      </dgm:t>
    </dgm:pt>
    <dgm:pt modelId="{C90D5D46-7508-4DE1-A33A-3BCCAEA911EF}" type="sibTrans" cxnId="{18F971C5-E6C3-4D01-9F72-9764CD81A6D5}">
      <dgm:prSet/>
      <dgm:spPr/>
      <dgm:t>
        <a:bodyPr/>
        <a:lstStyle/>
        <a:p>
          <a:endParaRPr lang="es-ES"/>
        </a:p>
      </dgm:t>
    </dgm:pt>
    <dgm:pt modelId="{84517381-A953-4D98-BBEB-D4F4AA74B9A8}">
      <dgm:prSet/>
      <dgm:spPr/>
      <dgm:t>
        <a:bodyPr/>
        <a:lstStyle/>
        <a:p>
          <a:r>
            <a:rPr lang="es-ES" dirty="0" smtClean="0"/>
            <a:t>5.2.5 Otros Ingresos</a:t>
          </a:r>
          <a:endParaRPr lang="es-ES" dirty="0"/>
        </a:p>
      </dgm:t>
    </dgm:pt>
    <dgm:pt modelId="{E593B839-D329-4845-A7C8-7B27632D90CA}" type="parTrans" cxnId="{DA411713-CE3C-47CB-A6CB-9CB1A28556AC}">
      <dgm:prSet/>
      <dgm:spPr/>
      <dgm:t>
        <a:bodyPr/>
        <a:lstStyle/>
        <a:p>
          <a:endParaRPr lang="es-ES"/>
        </a:p>
      </dgm:t>
    </dgm:pt>
    <dgm:pt modelId="{B29BB73B-FBBA-4716-9D0C-B7AF46180759}" type="sibTrans" cxnId="{DA411713-CE3C-47CB-A6CB-9CB1A28556AC}">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5">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pt>
    <dgm:pt modelId="{ED5C0ABB-A6FB-4F41-85ED-D32F823A678F}" type="pres">
      <dgm:prSet presAssocID="{55BE476E-7380-4538-AC55-5EE1FA777103}" presName="parentText" presStyleLbl="node1" presStyleIdx="1" presStyleCnt="5">
        <dgm:presLayoutVars>
          <dgm:chMax val="0"/>
          <dgm:bulletEnabled val="1"/>
        </dgm:presLayoutVars>
      </dgm:prSet>
      <dgm:spPr/>
      <dgm:t>
        <a:bodyPr/>
        <a:lstStyle/>
        <a:p>
          <a:endParaRPr lang="es-ES"/>
        </a:p>
      </dgm:t>
    </dgm:pt>
    <dgm:pt modelId="{28EE9811-9949-4EB0-BF9C-BE7C59DE2E73}" type="pres">
      <dgm:prSet presAssocID="{C90D5D46-7508-4DE1-A33A-3BCCAEA911EF}" presName="spacer" presStyleCnt="0"/>
      <dgm:spPr/>
    </dgm:pt>
    <dgm:pt modelId="{C0E73F33-2363-4F10-BF62-AC1E8817CA3A}" type="pres">
      <dgm:prSet presAssocID="{DDB70154-3FF1-4514-8A3C-3108CF7E626B}" presName="parentText" presStyleLbl="node1" presStyleIdx="2" presStyleCnt="5">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pt>
    <dgm:pt modelId="{2B8E4426-610E-454B-AD73-4DD47B6B0E03}" type="pres">
      <dgm:prSet presAssocID="{9DEA2230-7775-4315-BBBE-6AA66AACD871}" presName="parentText" presStyleLbl="node1" presStyleIdx="3" presStyleCnt="5">
        <dgm:presLayoutVars>
          <dgm:chMax val="0"/>
          <dgm:bulletEnabled val="1"/>
        </dgm:presLayoutVars>
      </dgm:prSet>
      <dgm:spPr/>
      <dgm:t>
        <a:bodyPr/>
        <a:lstStyle/>
        <a:p>
          <a:endParaRPr lang="es-ES"/>
        </a:p>
      </dgm:t>
    </dgm:pt>
    <dgm:pt modelId="{3F9C07E9-779B-49EA-B98B-6A872814E874}" type="pres">
      <dgm:prSet presAssocID="{8434CCE1-43B8-4114-BDBD-F8B6BE8CBC9A}" presName="spacer" presStyleCnt="0"/>
      <dgm:spPr/>
    </dgm:pt>
    <dgm:pt modelId="{D708FE97-DAE4-498D-88AF-89E80D14C096}" type="pres">
      <dgm:prSet presAssocID="{84517381-A953-4D98-BBEB-D4F4AA74B9A8}" presName="parentText" presStyleLbl="node1" presStyleIdx="4" presStyleCnt="5">
        <dgm:presLayoutVars>
          <dgm:chMax val="0"/>
          <dgm:bulletEnabled val="1"/>
        </dgm:presLayoutVars>
      </dgm:prSet>
      <dgm:spPr/>
      <dgm:t>
        <a:bodyPr/>
        <a:lstStyle/>
        <a:p>
          <a:endParaRPr lang="es-ES"/>
        </a:p>
      </dgm:t>
    </dgm:pt>
  </dgm:ptLst>
  <dgm:cxnLst>
    <dgm:cxn modelId="{3DDC395C-1D9A-4A82-B2D9-5D1A224DD852}" type="presOf" srcId="{DDB70154-3FF1-4514-8A3C-3108CF7E626B}" destId="{C0E73F33-2363-4F10-BF62-AC1E8817CA3A}" srcOrd="0" destOrd="0" presId="urn:microsoft.com/office/officeart/2005/8/layout/vList2"/>
    <dgm:cxn modelId="{DA411713-CE3C-47CB-A6CB-9CB1A28556AC}" srcId="{7E7C9AD2-654A-4D14-B669-7E61EF5F8A0F}" destId="{84517381-A953-4D98-BBEB-D4F4AA74B9A8}" srcOrd="4" destOrd="0" parTransId="{E593B839-D329-4845-A7C8-7B27632D90CA}" sibTransId="{B29BB73B-FBBA-4716-9D0C-B7AF46180759}"/>
    <dgm:cxn modelId="{2C49977F-897C-4ECE-8E6F-0A2B256ADA03}" type="presOf" srcId="{A8EE9859-16E1-4BA9-9B62-585504EBDCD3}" destId="{FF5D105F-36E6-4EC7-A2E1-036C768D782A}" srcOrd="0" destOrd="0" presId="urn:microsoft.com/office/officeart/2005/8/layout/vList2"/>
    <dgm:cxn modelId="{3FCCD62A-E22F-47BF-A65D-72AA18D85B1B}" type="presOf" srcId="{84517381-A953-4D98-BBEB-D4F4AA74B9A8}" destId="{D708FE97-DAE4-498D-88AF-89E80D14C096}"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9701FFE2-DAAD-41AA-8E55-78C04FE37876}" type="presOf" srcId="{55BE476E-7380-4538-AC55-5EE1FA777103}" destId="{ED5C0ABB-A6FB-4F41-85ED-D32F823A678F}" srcOrd="0" destOrd="0" presId="urn:microsoft.com/office/officeart/2005/8/layout/vList2"/>
    <dgm:cxn modelId="{0C675044-3484-4556-82E4-41A54752965F}" srcId="{7E7C9AD2-654A-4D14-B669-7E61EF5F8A0F}" destId="{DDB70154-3FF1-4514-8A3C-3108CF7E626B}" srcOrd="2" destOrd="0" parTransId="{F8B543AC-9C07-4D98-83D1-EB254215A530}" sibTransId="{CB323E86-4377-47B1-8A31-C922D4210B80}"/>
    <dgm:cxn modelId="{D1B7BB21-D41C-4785-A35F-75BAB053AFDF}" srcId="{7E7C9AD2-654A-4D14-B669-7E61EF5F8A0F}" destId="{9DEA2230-7775-4315-BBBE-6AA66AACD871}" srcOrd="3" destOrd="0" parTransId="{54080DE2-6438-4255-8090-9100CA10531E}" sibTransId="{8434CCE1-43B8-4114-BDBD-F8B6BE8CBC9A}"/>
    <dgm:cxn modelId="{026CA74E-32CD-4479-A596-29E3C523EBA2}" type="presOf" srcId="{9DEA2230-7775-4315-BBBE-6AA66AACD871}" destId="{2B8E4426-610E-454B-AD73-4DD47B6B0E03}" srcOrd="0" destOrd="0" presId="urn:microsoft.com/office/officeart/2005/8/layout/vList2"/>
    <dgm:cxn modelId="{18F971C5-E6C3-4D01-9F72-9764CD81A6D5}" srcId="{7E7C9AD2-654A-4D14-B669-7E61EF5F8A0F}" destId="{55BE476E-7380-4538-AC55-5EE1FA777103}" srcOrd="1" destOrd="0" parTransId="{0871BE42-604D-4E0D-B70E-CEB86B566C15}" sibTransId="{C90D5D46-7508-4DE1-A33A-3BCCAEA911EF}"/>
    <dgm:cxn modelId="{96C6A87D-17EA-46D7-A523-9F8827D17963}" type="presOf" srcId="{7E7C9AD2-654A-4D14-B669-7E61EF5F8A0F}" destId="{C677381B-A5C1-41F6-B396-CB6C41AE0424}" srcOrd="0" destOrd="0" presId="urn:microsoft.com/office/officeart/2005/8/layout/vList2"/>
    <dgm:cxn modelId="{F18D4A49-C9C5-433D-988B-EC30255D968B}" type="presParOf" srcId="{C677381B-A5C1-41F6-B396-CB6C41AE0424}" destId="{FF5D105F-36E6-4EC7-A2E1-036C768D782A}" srcOrd="0" destOrd="0" presId="urn:microsoft.com/office/officeart/2005/8/layout/vList2"/>
    <dgm:cxn modelId="{0C9842F0-7214-4DD3-856D-90D6B9E8693F}" type="presParOf" srcId="{C677381B-A5C1-41F6-B396-CB6C41AE0424}" destId="{15921830-13BB-47A8-B9B3-1E4E402058EE}" srcOrd="1" destOrd="0" presId="urn:microsoft.com/office/officeart/2005/8/layout/vList2"/>
    <dgm:cxn modelId="{D26DC87A-5479-4359-856A-5ACF42647FA1}" type="presParOf" srcId="{C677381B-A5C1-41F6-B396-CB6C41AE0424}" destId="{ED5C0ABB-A6FB-4F41-85ED-D32F823A678F}" srcOrd="2" destOrd="0" presId="urn:microsoft.com/office/officeart/2005/8/layout/vList2"/>
    <dgm:cxn modelId="{D03DA13B-23A8-45EE-ADD0-ACFA2C179824}" type="presParOf" srcId="{C677381B-A5C1-41F6-B396-CB6C41AE0424}" destId="{28EE9811-9949-4EB0-BF9C-BE7C59DE2E73}" srcOrd="3" destOrd="0" presId="urn:microsoft.com/office/officeart/2005/8/layout/vList2"/>
    <dgm:cxn modelId="{16C34376-7912-428B-AE30-29001206FE1D}" type="presParOf" srcId="{C677381B-A5C1-41F6-B396-CB6C41AE0424}" destId="{C0E73F33-2363-4F10-BF62-AC1E8817CA3A}" srcOrd="4" destOrd="0" presId="urn:microsoft.com/office/officeart/2005/8/layout/vList2"/>
    <dgm:cxn modelId="{2526F6D6-1E29-4E64-9D67-3AE0BB9E6598}" type="presParOf" srcId="{C677381B-A5C1-41F6-B396-CB6C41AE0424}" destId="{16AE6C59-7831-4E6A-BD6B-1A0246B89547}" srcOrd="5" destOrd="0" presId="urn:microsoft.com/office/officeart/2005/8/layout/vList2"/>
    <dgm:cxn modelId="{52C4A31D-1D1D-4624-8853-8CDC6C9C5FAB}" type="presParOf" srcId="{C677381B-A5C1-41F6-B396-CB6C41AE0424}" destId="{2B8E4426-610E-454B-AD73-4DD47B6B0E03}" srcOrd="6" destOrd="0" presId="urn:microsoft.com/office/officeart/2005/8/layout/vList2"/>
    <dgm:cxn modelId="{5BD92E2B-D735-4845-A59B-061CBF7E4091}" type="presParOf" srcId="{C677381B-A5C1-41F6-B396-CB6C41AE0424}" destId="{3F9C07E9-779B-49EA-B98B-6A872814E874}" srcOrd="7" destOrd="0" presId="urn:microsoft.com/office/officeart/2005/8/layout/vList2"/>
    <dgm:cxn modelId="{AEC2F89F-5088-4944-B825-68E682439CB2}" type="presParOf" srcId="{C677381B-A5C1-41F6-B396-CB6C41AE0424}" destId="{D708FE97-DAE4-498D-88AF-89E80D14C096}" srcOrd="8" destOrd="0" presId="urn:microsoft.com/office/officeart/2005/8/layout/vList2"/>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5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Protección Ambiental </a:t>
          </a:r>
          <a:r>
            <a:rPr lang="es-ES" b="0" dirty="0" smtClean="0"/>
            <a:t>:</a:t>
          </a:r>
          <a:r>
            <a:rPr lang="es-ES" dirty="0" smtClean="0"/>
            <a:t>cualquier actividad orientada a mantener o restablecer la calidad de los medios ambientales evitando la emisión de agentes contaminantes o reduciendo la presencia de sustancias contaminantes en estos medios. (CEPA, 2000)</a:t>
          </a:r>
          <a:endParaRPr lang="es-ES" b="0"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6809" custScaleY="31915">
        <dgm:presLayoutVars>
          <dgm:bulletEnabled val="1"/>
        </dgm:presLayoutVars>
      </dgm:prSet>
      <dgm:spPr/>
      <dgm:t>
        <a:bodyPr/>
        <a:lstStyle/>
        <a:p>
          <a:endParaRPr lang="es-ES"/>
        </a:p>
      </dgm:t>
    </dgm:pt>
  </dgm:ptLst>
  <dgm:cxnLst>
    <dgm:cxn modelId="{28C2EF41-1B71-46DB-9C08-5D6F91FF102D}"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C9A48D82-9C48-4D55-98B6-4A33E0255F36}" type="presOf" srcId="{74071A24-F796-4AD4-A515-24A27D17C3B4}" destId="{22642FE3-FEA3-42ED-AA0C-0F578EE09F90}" srcOrd="0" destOrd="0" presId="urn:microsoft.com/office/officeart/2005/8/layout/default"/>
    <dgm:cxn modelId="{92B050FD-DE23-455D-ABAC-8A4AC70941E7}"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55.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AC2F36BF-B016-4DA3-812A-E5F068F0EA9A}" type="presOf" srcId="{CA542B77-1252-4F72-BD4D-5614E7A9DFB7}" destId="{FCA3C225-83D5-404A-ACA7-2C6639494E05}"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95EB7232-F891-4ABB-ADD8-44E68F9EA114}" type="presOf" srcId="{5CABE8D2-6F81-457A-86E7-9E6A60FB17EE}" destId="{E482CBDD-0F54-4976-844F-5A9468BAC9ED}" srcOrd="0" destOrd="0" presId="urn:microsoft.com/office/officeart/2005/8/layout/default"/>
    <dgm:cxn modelId="{D38A8C13-41D9-45AF-ACB2-E05DFFDFA6A3}"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56.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pPr algn="ctr"/>
          <a:r>
            <a:rPr lang="es-ES" dirty="0" smtClean="0"/>
            <a:t>¿</a:t>
          </a:r>
          <a:r>
            <a:rPr lang="es-ES" dirty="0" err="1" smtClean="0"/>
            <a:t>Cúanto</a:t>
          </a:r>
          <a:r>
            <a:rPr lang="es-ES" dirty="0" smtClean="0"/>
            <a:t>? Valor en USD</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D21279ED-9609-4D74-867C-1DE586BA8410}">
      <dgm:prSet phldrT="[Texto]"/>
      <dgm:spPr/>
      <dgm:t>
        <a:bodyPr/>
        <a:lstStyle/>
        <a:p>
          <a:pPr algn="ctr"/>
          <a:r>
            <a:rPr lang="es-ES" dirty="0" smtClean="0"/>
            <a:t>TOTAL (sumatoria 5.2.1 a 5.2.5)</a:t>
          </a:r>
          <a:endParaRPr lang="es-ES" dirty="0"/>
        </a:p>
      </dgm:t>
    </dgm:pt>
    <dgm:pt modelId="{2FD9AF50-D9C5-4A0C-AAF6-B9123AAC12D2}" type="parTrans" cxnId="{078E3B6A-587C-4DFE-89DC-DCF25CA15E00}">
      <dgm:prSet/>
      <dgm:spPr/>
      <dgm:t>
        <a:bodyPr/>
        <a:lstStyle/>
        <a:p>
          <a:endParaRPr lang="es-ES"/>
        </a:p>
      </dgm:t>
    </dgm:pt>
    <dgm:pt modelId="{84440B67-6D88-485B-8D5C-95685FEEA848}" type="sibTrans" cxnId="{078E3B6A-587C-4DFE-89DC-DCF25CA15E00}">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2" custLinFactNeighborX="-3704" custLinFactNeighborY="-2777">
        <dgm:presLayoutVars>
          <dgm:chMax val="0"/>
          <dgm:bulletEnabled val="1"/>
        </dgm:presLayoutVars>
      </dgm:prSet>
      <dgm:spPr/>
      <dgm:t>
        <a:bodyPr/>
        <a:lstStyle/>
        <a:p>
          <a:endParaRPr lang="es-ES"/>
        </a:p>
      </dgm:t>
    </dgm:pt>
    <dgm:pt modelId="{C1E294C7-6997-42F5-9548-DEBD59F76846}" type="pres">
      <dgm:prSet presAssocID="{3BA5A539-AC1D-41D9-987D-6C650356AE9C}" presName="spacer" presStyleCnt="0"/>
      <dgm:spPr/>
    </dgm:pt>
    <dgm:pt modelId="{F71760FC-9937-42D4-BFFD-EB1C51C28E5D}" type="pres">
      <dgm:prSet presAssocID="{D21279ED-9609-4D74-867C-1DE586BA8410}" presName="parentText" presStyleLbl="node1" presStyleIdx="1" presStyleCnt="2">
        <dgm:presLayoutVars>
          <dgm:chMax val="0"/>
          <dgm:bulletEnabled val="1"/>
        </dgm:presLayoutVars>
      </dgm:prSet>
      <dgm:spPr/>
      <dgm:t>
        <a:bodyPr/>
        <a:lstStyle/>
        <a:p>
          <a:endParaRPr lang="es-ES"/>
        </a:p>
      </dgm:t>
    </dgm:pt>
  </dgm:ptLst>
  <dgm:cxnLst>
    <dgm:cxn modelId="{35B0ACA0-A385-4EB1-9EF8-28B2F4C51C58}" type="presOf" srcId="{D21279ED-9609-4D74-867C-1DE586BA8410}" destId="{F71760FC-9937-42D4-BFFD-EB1C51C28E5D}" srcOrd="0" destOrd="0" presId="urn:microsoft.com/office/officeart/2005/8/layout/vList2"/>
    <dgm:cxn modelId="{C8D0B98F-C356-444B-97BC-35583F481E51}" srcId="{0AC41A51-8551-477C-B10B-89725BD8638C}" destId="{DABD0DB8-1949-424D-BA03-E6986479666E}" srcOrd="0" destOrd="0" parTransId="{45AEE8CC-24A6-4EDF-A2EE-EF98047D8969}" sibTransId="{3BA5A539-AC1D-41D9-987D-6C650356AE9C}"/>
    <dgm:cxn modelId="{ACC3298F-8425-41BA-A7F2-76C8B9FC4A7A}" type="presOf" srcId="{DABD0DB8-1949-424D-BA03-E6986479666E}" destId="{BF134590-597D-4F47-93F5-CBCF5137CF11}" srcOrd="0" destOrd="0" presId="urn:microsoft.com/office/officeart/2005/8/layout/vList2"/>
    <dgm:cxn modelId="{078E3B6A-587C-4DFE-89DC-DCF25CA15E00}" srcId="{0AC41A51-8551-477C-B10B-89725BD8638C}" destId="{D21279ED-9609-4D74-867C-1DE586BA8410}" srcOrd="1" destOrd="0" parTransId="{2FD9AF50-D9C5-4A0C-AAF6-B9123AAC12D2}" sibTransId="{84440B67-6D88-485B-8D5C-95685FEEA848}"/>
    <dgm:cxn modelId="{7BC23B08-8AD0-420B-A4DE-767DFFF5B009}" type="presOf" srcId="{0AC41A51-8551-477C-B10B-89725BD8638C}" destId="{A933232B-335A-49DE-8F55-630B90E3689F}" srcOrd="0" destOrd="0" presId="urn:microsoft.com/office/officeart/2005/8/layout/vList2"/>
    <dgm:cxn modelId="{C8EC9834-BF32-4A24-B58B-CCEBD857020F}" type="presParOf" srcId="{A933232B-335A-49DE-8F55-630B90E3689F}" destId="{BF134590-597D-4F47-93F5-CBCF5137CF11}" srcOrd="0" destOrd="0" presId="urn:microsoft.com/office/officeart/2005/8/layout/vList2"/>
    <dgm:cxn modelId="{0A6C6A98-30DE-4343-B52F-8AE9C5550379}" type="presParOf" srcId="{A933232B-335A-49DE-8F55-630B90E3689F}" destId="{C1E294C7-6997-42F5-9548-DEBD59F76846}" srcOrd="1" destOrd="0" presId="urn:microsoft.com/office/officeart/2005/8/layout/vList2"/>
    <dgm:cxn modelId="{430786FF-F76C-4971-B5D9-CE009F2E2029}" type="presParOf" srcId="{A933232B-335A-49DE-8F55-630B90E3689F}" destId="{F71760FC-9937-42D4-BFFD-EB1C51C28E5D}" srcOrd="2" destOrd="0" presId="urn:microsoft.com/office/officeart/2005/8/layout/vList2"/>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257.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7.3- Indique el GASTO TOTAL que su institución realizó en el 2010</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custLinFactNeighborX="-164" custLinFactNeighborY="-9426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Lst>
  <dgm:cxnLst>
    <dgm:cxn modelId="{BFF890C1-E950-4D8D-801C-7398C3C7BD78}" type="presOf" srcId="{5B02C08D-827A-4202-837B-7DDD255A159E}" destId="{6D2D3E7A-FD53-4D05-BD5F-E9FF649459D0}" srcOrd="0" destOrd="0" presId="urn:microsoft.com/office/officeart/2005/8/layout/hierarchy3"/>
    <dgm:cxn modelId="{D76F8480-1BF8-4C30-85B5-5828A501AB0B}" type="presOf" srcId="{BF1DA995-C58A-4BA6-9389-F42F24EF667C}" destId="{77B7E4D0-5C1D-4B00-878E-0E7D7EC6BC58}" srcOrd="1" destOrd="0" presId="urn:microsoft.com/office/officeart/2005/8/layout/hierarchy3"/>
    <dgm:cxn modelId="{721E4DA6-822E-45ED-8A57-99676B5BBB17}" type="presOf" srcId="{BF1DA995-C58A-4BA6-9389-F42F24EF667C}" destId="{737B95EF-39C2-4908-931F-6986C0EAA56E}"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F188059B-B668-4FD7-8522-BDDBAFA8F992}" type="presParOf" srcId="{6D2D3E7A-FD53-4D05-BD5F-E9FF649459D0}" destId="{01D29541-9539-4282-93E4-312A805EB4ED}" srcOrd="0" destOrd="0" presId="urn:microsoft.com/office/officeart/2005/8/layout/hierarchy3"/>
    <dgm:cxn modelId="{B102BCF1-E86A-45A7-99E1-C671DE1C53D7}" type="presParOf" srcId="{01D29541-9539-4282-93E4-312A805EB4ED}" destId="{2B913D81-BE68-41A7-B33B-E12EEE566D09}" srcOrd="0" destOrd="0" presId="urn:microsoft.com/office/officeart/2005/8/layout/hierarchy3"/>
    <dgm:cxn modelId="{9AD008A1-5301-4986-90A8-64500B8E951B}" type="presParOf" srcId="{2B913D81-BE68-41A7-B33B-E12EEE566D09}" destId="{737B95EF-39C2-4908-931F-6986C0EAA56E}" srcOrd="0" destOrd="0" presId="urn:microsoft.com/office/officeart/2005/8/layout/hierarchy3"/>
    <dgm:cxn modelId="{1A2DF287-58F3-4881-B5B8-B3ABF650A82F}" type="presParOf" srcId="{2B913D81-BE68-41A7-B33B-E12EEE566D09}" destId="{77B7E4D0-5C1D-4B00-878E-0E7D7EC6BC58}" srcOrd="1" destOrd="0" presId="urn:microsoft.com/office/officeart/2005/8/layout/hierarchy3"/>
    <dgm:cxn modelId="{03503A3C-B9E2-44F8-9CC8-0586CAC802DE}" type="presParOf" srcId="{01D29541-9539-4282-93E4-312A805EB4ED}" destId="{DB42885D-EA3A-45A2-B742-60A77B72BE9B}" srcOrd="1"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58.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Especifique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08609474-3BBD-4E1B-AEAD-A798FC551D0C}"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BE890924-9E73-409C-80ED-ACDB026CA4E8}" type="presOf" srcId="{808ABD10-F9CD-4FE2-82B6-88F29088343E}" destId="{AA45214C-D59F-409E-878F-D68C26362DDB}" srcOrd="0" destOrd="0" presId="urn:microsoft.com/office/officeart/2005/8/layout/hProcess6"/>
    <dgm:cxn modelId="{D483CA8C-925E-4A50-9B41-98F54027CDEA}" type="presOf" srcId="{0B3DBDB4-FF70-4060-A0AB-65703C1C2AF3}" destId="{8DC747D4-0D1A-4758-A136-A34F5DB3BCEB}" srcOrd="0" destOrd="0" presId="urn:microsoft.com/office/officeart/2005/8/layout/hProcess6"/>
    <dgm:cxn modelId="{6BEEC3DD-8FDC-4779-871D-A780CD2A00FA}" type="presOf" srcId="{0DF285F4-7ACB-4462-8B41-11A5ACD3F86F}" destId="{3DA51711-1E74-4B4C-9B4F-35B7FC960450}" srcOrd="1" destOrd="0" presId="urn:microsoft.com/office/officeart/2005/8/layout/hProcess6"/>
    <dgm:cxn modelId="{8F779277-907B-4E31-BC79-D9D9E9BFAC57}" type="presParOf" srcId="{AA45214C-D59F-409E-878F-D68C26362DDB}" destId="{16B66B71-8615-4F46-9B57-067FE7858F00}" srcOrd="0" destOrd="0" presId="urn:microsoft.com/office/officeart/2005/8/layout/hProcess6"/>
    <dgm:cxn modelId="{F3B17C70-D4D1-416A-AB00-1F189BD4301A}" type="presParOf" srcId="{16B66B71-8615-4F46-9B57-067FE7858F00}" destId="{A462CE50-2922-4713-8DB8-BABDA5414A9C}" srcOrd="0" destOrd="0" presId="urn:microsoft.com/office/officeart/2005/8/layout/hProcess6"/>
    <dgm:cxn modelId="{3F96A189-8594-441E-B88C-6F242CFED2AA}" type="presParOf" srcId="{16B66B71-8615-4F46-9B57-067FE7858F00}" destId="{32CDD81E-8F95-4FAE-8809-9DCA4E89540C}" srcOrd="1" destOrd="0" presId="urn:microsoft.com/office/officeart/2005/8/layout/hProcess6"/>
    <dgm:cxn modelId="{D0C1CEB7-7B02-4CC8-B83A-8622DF15B2D9}" type="presParOf" srcId="{16B66B71-8615-4F46-9B57-067FE7858F00}" destId="{3DA51711-1E74-4B4C-9B4F-35B7FC960450}" srcOrd="2" destOrd="0" presId="urn:microsoft.com/office/officeart/2005/8/layout/hProcess6"/>
    <dgm:cxn modelId="{66B35047-2E6E-4CC2-B0F8-CE503F74DA10}"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59.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Gasto  Total </a:t>
          </a:r>
          <a:r>
            <a:rPr lang="es-ES" b="0" dirty="0" smtClean="0"/>
            <a:t>: la </a:t>
          </a:r>
          <a:r>
            <a:rPr lang="es-ES" b="0" dirty="0" err="1" smtClean="0"/>
            <a:t>ejecucción</a:t>
          </a:r>
          <a:r>
            <a:rPr lang="es-ES" b="0" dirty="0" smtClean="0"/>
            <a:t> del presupuestaria total para el año 2010 en la institución</a:t>
          </a:r>
          <a:endParaRPr lang="es-ES" b="0"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6809" custScaleY="31915">
        <dgm:presLayoutVars>
          <dgm:bulletEnabled val="1"/>
        </dgm:presLayoutVars>
      </dgm:prSet>
      <dgm:spPr/>
      <dgm:t>
        <a:bodyPr/>
        <a:lstStyle/>
        <a:p>
          <a:endParaRPr lang="es-ES"/>
        </a:p>
      </dgm:t>
    </dgm:pt>
  </dgm:ptLst>
  <dgm:cxnLst>
    <dgm:cxn modelId="{9AC5C930-D461-4F8C-8A5E-6B47C14353B8}"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945D24B8-3291-4CD1-9993-9332AACF93A3}" type="presOf" srcId="{BE0F52E0-1719-4CD4-92A1-670F828A3CD7}" destId="{45982240-1EBE-46D2-96BC-9C4FD85C3166}" srcOrd="0" destOrd="0" presId="urn:microsoft.com/office/officeart/2005/8/layout/default"/>
    <dgm:cxn modelId="{018754EF-C414-43FB-9FDB-67B8C9064C63}"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Recolección</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custRadScaleRad="100003" custRadScaleInc="0">
        <dgm:presLayoutVars>
          <dgm:bulletEnabled val="1"/>
        </dgm:presLayoutVars>
      </dgm:prSet>
      <dgm:spPr/>
      <dgm:t>
        <a:bodyPr/>
        <a:lstStyle/>
        <a:p>
          <a:endParaRPr lang="es-ES"/>
        </a:p>
      </dgm:t>
    </dgm:pt>
  </dgm:ptLst>
  <dgm:cxnLst>
    <dgm:cxn modelId="{89313710-3847-4FAE-BD1E-2C794C722171}" type="presOf" srcId="{9ADD2046-B870-45CF-BCFE-BA4EAFB6CEFC}" destId="{951A3701-05CE-452A-9957-42CF8F4C103C}" srcOrd="0" destOrd="0" presId="urn:microsoft.com/office/officeart/2005/8/layout/cycle2"/>
    <dgm:cxn modelId="{088AAC8A-E601-425A-931D-16F6E232BA04}"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A07682FD-554A-4F96-96CA-803B248D06E2}"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60.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es-ES"/>
        </a:p>
      </dgm:t>
    </dgm:pt>
    <dgm:pt modelId="{DABD0DB8-1949-424D-BA03-E6986479666E}">
      <dgm:prSet phldrT="[Texto]"/>
      <dgm:spPr/>
      <dgm:t>
        <a:bodyPr/>
        <a:lstStyle/>
        <a:p>
          <a:pPr algn="ctr"/>
          <a:r>
            <a:rPr lang="es-ES" dirty="0" smtClean="0"/>
            <a:t>¿</a:t>
          </a:r>
          <a:r>
            <a:rPr lang="es-ES" dirty="0" err="1" smtClean="0"/>
            <a:t>Cúanto</a:t>
          </a:r>
          <a:r>
            <a:rPr lang="es-ES" dirty="0" smtClean="0"/>
            <a:t>? Valor en USD</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custLinFactNeighborX="2222" custLinFactNeighborY="-2777">
        <dgm:presLayoutVars>
          <dgm:chMax val="0"/>
          <dgm:bulletEnabled val="1"/>
        </dgm:presLayoutVars>
      </dgm:prSet>
      <dgm:spPr/>
      <dgm:t>
        <a:bodyPr/>
        <a:lstStyle/>
        <a:p>
          <a:endParaRPr lang="es-ES"/>
        </a:p>
      </dgm:t>
    </dgm:pt>
  </dgm:ptLst>
  <dgm:cxnLst>
    <dgm:cxn modelId="{C8D0B98F-C356-444B-97BC-35583F481E51}" srcId="{0AC41A51-8551-477C-B10B-89725BD8638C}" destId="{DABD0DB8-1949-424D-BA03-E6986479666E}" srcOrd="0" destOrd="0" parTransId="{45AEE8CC-24A6-4EDF-A2EE-EF98047D8969}" sibTransId="{3BA5A539-AC1D-41D9-987D-6C650356AE9C}"/>
    <dgm:cxn modelId="{7B8174F1-0DF5-4FAE-A439-5274CA66504B}" type="presOf" srcId="{DABD0DB8-1949-424D-BA03-E6986479666E}" destId="{BF134590-597D-4F47-93F5-CBCF5137CF11}" srcOrd="0" destOrd="0" presId="urn:microsoft.com/office/officeart/2005/8/layout/vList2"/>
    <dgm:cxn modelId="{121430E0-2805-485A-ABDF-D046F9787260}" type="presOf" srcId="{0AC41A51-8551-477C-B10B-89725BD8638C}" destId="{A933232B-335A-49DE-8F55-630B90E3689F}" srcOrd="0" destOrd="0" presId="urn:microsoft.com/office/officeart/2005/8/layout/vList2"/>
    <dgm:cxn modelId="{BDEFCDBC-A08B-4ADF-9780-A484DF115438}"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61.xml><?xml version="1.0" encoding="utf-8"?>
<dgm:dataModel xmlns:dgm="http://schemas.openxmlformats.org/drawingml/2006/diagram" xmlns:a="http://schemas.openxmlformats.org/drawingml/2006/main">
  <dgm:ptLst>
    <dgm:pt modelId="{C518A8F3-51D5-4097-AB4A-EF5B18101D55}"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s-ES"/>
        </a:p>
      </dgm:t>
    </dgm:pt>
    <dgm:pt modelId="{B82F4E7C-7C07-42FC-A1E0-FABCE1CA366A}">
      <dgm:prSet phldrT="[Texto]" custT="1"/>
      <dgm:spPr/>
      <dgm:t>
        <a:bodyPr/>
        <a:lstStyle/>
        <a:p>
          <a:r>
            <a:rPr lang="es-ES" sz="2300" dirty="0" smtClean="0"/>
            <a:t>Capítulo VIII. Inversión en protección ambiental        2010</a:t>
          </a:r>
          <a:endParaRPr lang="es-ES" sz="2300" dirty="0"/>
        </a:p>
      </dgm:t>
    </dgm:pt>
    <dgm:pt modelId="{13617965-3DB8-400E-869E-792530C591F8}" type="parTrans" cxnId="{BBBC3151-DA68-4F08-A050-B73EE40E55F0}">
      <dgm:prSet/>
      <dgm:spPr/>
      <dgm:t>
        <a:bodyPr/>
        <a:lstStyle/>
        <a:p>
          <a:endParaRPr lang="es-ES" sz="2000"/>
        </a:p>
      </dgm:t>
    </dgm:pt>
    <dgm:pt modelId="{9496D5BC-60A5-44F9-BB99-3B399C516E59}" type="sibTrans" cxnId="{BBBC3151-DA68-4F08-A050-B73EE40E55F0}">
      <dgm:prSet/>
      <dgm:spPr/>
      <dgm:t>
        <a:bodyPr/>
        <a:lstStyle/>
        <a:p>
          <a:endParaRPr lang="es-ES" sz="2000"/>
        </a:p>
      </dgm:t>
    </dgm:pt>
    <dgm:pt modelId="{955C4913-B193-410F-A43C-048450E7FAC2}">
      <dgm:prSet custT="1"/>
      <dgm:spPr/>
      <dgm:t>
        <a:bodyPr/>
        <a:lstStyle/>
        <a:p>
          <a:r>
            <a:rPr lang="es-ES" sz="2300" dirty="0" smtClean="0"/>
            <a:t>Capítulo IX. Gastos corrientes relacionados                   con la protección ambiental 2010.</a:t>
          </a:r>
          <a:endParaRPr lang="es-ES" sz="2300" dirty="0"/>
        </a:p>
      </dgm:t>
    </dgm:pt>
    <dgm:pt modelId="{5D4FA112-6270-458D-8650-8DA4D11D9513}" type="parTrans" cxnId="{3E7CD00D-AE31-443C-9918-9E4BC9B52FE4}">
      <dgm:prSet/>
      <dgm:spPr/>
      <dgm:t>
        <a:bodyPr/>
        <a:lstStyle/>
        <a:p>
          <a:endParaRPr lang="es-ES" sz="2000"/>
        </a:p>
      </dgm:t>
    </dgm:pt>
    <dgm:pt modelId="{0F84B934-5A65-4ACB-BE5B-4365D13FC8F8}" type="sibTrans" cxnId="{3E7CD00D-AE31-443C-9918-9E4BC9B52FE4}">
      <dgm:prSet/>
      <dgm:spPr/>
      <dgm:t>
        <a:bodyPr/>
        <a:lstStyle/>
        <a:p>
          <a:endParaRPr lang="es-ES" sz="2000"/>
        </a:p>
      </dgm:t>
    </dgm:pt>
    <dgm:pt modelId="{2163EF1D-324D-4575-AB56-81EC03168110}">
      <dgm:prSet phldrT="[Texto]" custT="1"/>
      <dgm:spPr/>
      <dgm:t>
        <a:bodyPr/>
        <a:lstStyle/>
        <a:p>
          <a:r>
            <a:rPr lang="es-ES" sz="2000" dirty="0" smtClean="0"/>
            <a:t>Inversión Total</a:t>
          </a:r>
          <a:endParaRPr lang="es-ES" sz="2000" dirty="0"/>
        </a:p>
      </dgm:t>
    </dgm:pt>
    <dgm:pt modelId="{E7FE4E2C-361C-4BBD-BE61-C429B804449D}" type="parTrans" cxnId="{7E993DCC-BC70-44EE-B51B-016E86440B55}">
      <dgm:prSet/>
      <dgm:spPr/>
      <dgm:t>
        <a:bodyPr/>
        <a:lstStyle/>
        <a:p>
          <a:endParaRPr lang="es-ES"/>
        </a:p>
      </dgm:t>
    </dgm:pt>
    <dgm:pt modelId="{A4006312-0D13-42D0-9C16-8699C9B5995E}" type="sibTrans" cxnId="{7E993DCC-BC70-44EE-B51B-016E86440B55}">
      <dgm:prSet/>
      <dgm:spPr/>
      <dgm:t>
        <a:bodyPr/>
        <a:lstStyle/>
        <a:p>
          <a:endParaRPr lang="es-ES"/>
        </a:p>
      </dgm:t>
    </dgm:pt>
    <dgm:pt modelId="{D3E16EB1-F350-4407-96F6-2FB76EA5668E}">
      <dgm:prSet custT="1"/>
      <dgm:spPr/>
      <dgm:t>
        <a:bodyPr/>
        <a:lstStyle/>
        <a:p>
          <a:r>
            <a:rPr lang="es-ES" sz="2000" dirty="0" smtClean="0"/>
            <a:t>Equipos e Instalaciones para prevención de la contaminación</a:t>
          </a:r>
          <a:endParaRPr lang="es-ES" sz="2000" dirty="0"/>
        </a:p>
      </dgm:t>
    </dgm:pt>
    <dgm:pt modelId="{BBD4D0F6-5BFD-4CA4-BEAB-97D7E5996903}" type="parTrans" cxnId="{0D4BE73D-EC10-44F7-BCF3-99AFC1C1FECC}">
      <dgm:prSet/>
      <dgm:spPr/>
      <dgm:t>
        <a:bodyPr/>
        <a:lstStyle/>
        <a:p>
          <a:endParaRPr lang="es-ES"/>
        </a:p>
      </dgm:t>
    </dgm:pt>
    <dgm:pt modelId="{789C8143-8D5A-4945-9119-FCA8C74E2D37}" type="sibTrans" cxnId="{0D4BE73D-EC10-44F7-BCF3-99AFC1C1FECC}">
      <dgm:prSet/>
      <dgm:spPr/>
      <dgm:t>
        <a:bodyPr/>
        <a:lstStyle/>
        <a:p>
          <a:endParaRPr lang="es-ES"/>
        </a:p>
      </dgm:t>
    </dgm:pt>
    <dgm:pt modelId="{04FCAF22-227A-4C36-A88A-E4D70768EAC1}">
      <dgm:prSet custT="1"/>
      <dgm:spPr/>
      <dgm:t>
        <a:bodyPr/>
        <a:lstStyle/>
        <a:p>
          <a:r>
            <a:rPr lang="es-ES" sz="2000" dirty="0" smtClean="0"/>
            <a:t>Equipos e Instalaciones tratamiento, control y análisis</a:t>
          </a:r>
          <a:endParaRPr lang="es-ES" sz="2000" dirty="0"/>
        </a:p>
      </dgm:t>
    </dgm:pt>
    <dgm:pt modelId="{5D3D5464-4860-4DB6-9926-19E209C02F0A}" type="parTrans" cxnId="{1C3778D1-8385-42B3-A84D-4687C2035283}">
      <dgm:prSet/>
      <dgm:spPr/>
      <dgm:t>
        <a:bodyPr/>
        <a:lstStyle/>
        <a:p>
          <a:endParaRPr lang="es-ES"/>
        </a:p>
      </dgm:t>
    </dgm:pt>
    <dgm:pt modelId="{91503C04-29C8-40DD-9D3F-CEABCE1A133D}" type="sibTrans" cxnId="{1C3778D1-8385-42B3-A84D-4687C2035283}">
      <dgm:prSet/>
      <dgm:spPr/>
      <dgm:t>
        <a:bodyPr/>
        <a:lstStyle/>
        <a:p>
          <a:endParaRPr lang="es-ES"/>
        </a:p>
      </dgm:t>
    </dgm:pt>
    <dgm:pt modelId="{D4DE427D-AF15-49A9-BA59-03D1D5895D87}">
      <dgm:prSet custT="1"/>
      <dgm:spPr/>
      <dgm:t>
        <a:bodyPr/>
        <a:lstStyle/>
        <a:p>
          <a:r>
            <a:rPr lang="es-ES" sz="2000" dirty="0" smtClean="0"/>
            <a:t>Pagos por compra de servicios</a:t>
          </a:r>
          <a:endParaRPr lang="es-ES" sz="2000" dirty="0"/>
        </a:p>
      </dgm:t>
    </dgm:pt>
    <dgm:pt modelId="{692EEE9F-D592-4D35-80FF-CDB0C6835B04}" type="parTrans" cxnId="{4C3DA8A0-9B48-4062-BEB0-89874D8C367A}">
      <dgm:prSet/>
      <dgm:spPr/>
      <dgm:t>
        <a:bodyPr/>
        <a:lstStyle/>
        <a:p>
          <a:endParaRPr lang="es-ES"/>
        </a:p>
      </dgm:t>
    </dgm:pt>
    <dgm:pt modelId="{599B4F0E-7DC3-4AEA-94A5-15CD22727845}" type="sibTrans" cxnId="{4C3DA8A0-9B48-4062-BEB0-89874D8C367A}">
      <dgm:prSet/>
      <dgm:spPr/>
      <dgm:t>
        <a:bodyPr/>
        <a:lstStyle/>
        <a:p>
          <a:endParaRPr lang="es-ES"/>
        </a:p>
      </dgm:t>
    </dgm:pt>
    <dgm:pt modelId="{6CE719F7-CCBF-4EE3-8E6F-E7CE38605C8F}">
      <dgm:prSet custT="1"/>
      <dgm:spPr/>
      <dgm:t>
        <a:bodyPr/>
        <a:lstStyle/>
        <a:p>
          <a:r>
            <a:rPr lang="es-ES" sz="2000" dirty="0" smtClean="0"/>
            <a:t>Gastos asociados a equipos de protección ambiental</a:t>
          </a:r>
          <a:endParaRPr lang="es-ES" sz="2000" dirty="0"/>
        </a:p>
      </dgm:t>
    </dgm:pt>
    <dgm:pt modelId="{E27AC562-BD04-447F-B657-FB439404AD27}" type="parTrans" cxnId="{54916061-A028-4625-B620-D2EF2A0E50D0}">
      <dgm:prSet/>
      <dgm:spPr/>
      <dgm:t>
        <a:bodyPr/>
        <a:lstStyle/>
        <a:p>
          <a:endParaRPr lang="es-ES"/>
        </a:p>
      </dgm:t>
    </dgm:pt>
    <dgm:pt modelId="{38C04FCD-5F5B-4375-84E5-822EC0CE5B3D}" type="sibTrans" cxnId="{54916061-A028-4625-B620-D2EF2A0E50D0}">
      <dgm:prSet/>
      <dgm:spPr/>
      <dgm:t>
        <a:bodyPr/>
        <a:lstStyle/>
        <a:p>
          <a:endParaRPr lang="es-ES"/>
        </a:p>
      </dgm:t>
    </dgm:pt>
    <dgm:pt modelId="{3C59E827-4967-41F8-946E-2EF85E433617}" type="pres">
      <dgm:prSet presAssocID="{C518A8F3-51D5-4097-AB4A-EF5B18101D55}" presName="linear" presStyleCnt="0">
        <dgm:presLayoutVars>
          <dgm:dir/>
          <dgm:animLvl val="lvl"/>
          <dgm:resizeHandles val="exact"/>
        </dgm:presLayoutVars>
      </dgm:prSet>
      <dgm:spPr/>
      <dgm:t>
        <a:bodyPr/>
        <a:lstStyle/>
        <a:p>
          <a:endParaRPr lang="es-ES"/>
        </a:p>
      </dgm:t>
    </dgm:pt>
    <dgm:pt modelId="{FD4DA0C4-C8A5-44C3-8BD9-F8E79146F05C}" type="pres">
      <dgm:prSet presAssocID="{B82F4E7C-7C07-42FC-A1E0-FABCE1CA366A}" presName="parentLin" presStyleCnt="0"/>
      <dgm:spPr/>
    </dgm:pt>
    <dgm:pt modelId="{4225C725-B1F9-428B-9972-89615D4229D9}" type="pres">
      <dgm:prSet presAssocID="{B82F4E7C-7C07-42FC-A1E0-FABCE1CA366A}" presName="parentLeftMargin" presStyleLbl="node1" presStyleIdx="0" presStyleCnt="2"/>
      <dgm:spPr/>
      <dgm:t>
        <a:bodyPr/>
        <a:lstStyle/>
        <a:p>
          <a:endParaRPr lang="es-ES"/>
        </a:p>
      </dgm:t>
    </dgm:pt>
    <dgm:pt modelId="{50A41D44-1F9C-4C3B-8E28-2A2EBCB1052F}" type="pres">
      <dgm:prSet presAssocID="{B82F4E7C-7C07-42FC-A1E0-FABCE1CA366A}" presName="parentText" presStyleLbl="node1" presStyleIdx="0" presStyleCnt="2" custScaleX="122855" custScaleY="54053" custLinFactNeighborX="4999" custLinFactNeighborY="-12334">
        <dgm:presLayoutVars>
          <dgm:chMax val="0"/>
          <dgm:bulletEnabled val="1"/>
        </dgm:presLayoutVars>
      </dgm:prSet>
      <dgm:spPr/>
      <dgm:t>
        <a:bodyPr/>
        <a:lstStyle/>
        <a:p>
          <a:endParaRPr lang="es-ES"/>
        </a:p>
      </dgm:t>
    </dgm:pt>
    <dgm:pt modelId="{32C69B6B-84FF-4C7F-A890-F5A43D20E052}" type="pres">
      <dgm:prSet presAssocID="{B82F4E7C-7C07-42FC-A1E0-FABCE1CA366A}" presName="negativeSpace" presStyleCnt="0"/>
      <dgm:spPr/>
    </dgm:pt>
    <dgm:pt modelId="{6F8FB90D-9F19-40FD-AADF-D370072200E3}" type="pres">
      <dgm:prSet presAssocID="{B82F4E7C-7C07-42FC-A1E0-FABCE1CA366A}" presName="childText" presStyleLbl="conFgAcc1" presStyleIdx="0" presStyleCnt="2" custScaleY="86224">
        <dgm:presLayoutVars>
          <dgm:bulletEnabled val="1"/>
        </dgm:presLayoutVars>
      </dgm:prSet>
      <dgm:spPr/>
      <dgm:t>
        <a:bodyPr/>
        <a:lstStyle/>
        <a:p>
          <a:endParaRPr lang="es-ES"/>
        </a:p>
      </dgm:t>
    </dgm:pt>
    <dgm:pt modelId="{8539F239-00C2-4193-B56A-802623AC352A}" type="pres">
      <dgm:prSet presAssocID="{9496D5BC-60A5-44F9-BB99-3B399C516E59}" presName="spaceBetweenRectangles" presStyleCnt="0"/>
      <dgm:spPr/>
    </dgm:pt>
    <dgm:pt modelId="{D91B0BD5-C79E-4EF1-BA55-AFE57852F4D1}" type="pres">
      <dgm:prSet presAssocID="{955C4913-B193-410F-A43C-048450E7FAC2}" presName="parentLin" presStyleCnt="0"/>
      <dgm:spPr/>
    </dgm:pt>
    <dgm:pt modelId="{0F60D8D1-C654-4D8E-85A8-2277411086C1}" type="pres">
      <dgm:prSet presAssocID="{955C4913-B193-410F-A43C-048450E7FAC2}" presName="parentLeftMargin" presStyleLbl="node1" presStyleIdx="0" presStyleCnt="2"/>
      <dgm:spPr/>
      <dgm:t>
        <a:bodyPr/>
        <a:lstStyle/>
        <a:p>
          <a:endParaRPr lang="es-ES"/>
        </a:p>
      </dgm:t>
    </dgm:pt>
    <dgm:pt modelId="{BF5D43D8-2025-4E26-B1FE-24ECE8BFE3DE}" type="pres">
      <dgm:prSet presAssocID="{955C4913-B193-410F-A43C-048450E7FAC2}" presName="parentText" presStyleLbl="node1" presStyleIdx="1" presStyleCnt="2" custScaleX="122855" custScaleY="50136" custLinFactNeighborX="4999" custLinFactNeighborY="-12334">
        <dgm:presLayoutVars>
          <dgm:chMax val="0"/>
          <dgm:bulletEnabled val="1"/>
        </dgm:presLayoutVars>
      </dgm:prSet>
      <dgm:spPr/>
      <dgm:t>
        <a:bodyPr/>
        <a:lstStyle/>
        <a:p>
          <a:endParaRPr lang="es-ES"/>
        </a:p>
      </dgm:t>
    </dgm:pt>
    <dgm:pt modelId="{F5B49764-7D62-44F6-B79F-ED2519DCC7C7}" type="pres">
      <dgm:prSet presAssocID="{955C4913-B193-410F-A43C-048450E7FAC2}" presName="negativeSpace" presStyleCnt="0"/>
      <dgm:spPr/>
    </dgm:pt>
    <dgm:pt modelId="{25A0ECB8-F741-4948-A093-3E4B536D69E3}" type="pres">
      <dgm:prSet presAssocID="{955C4913-B193-410F-A43C-048450E7FAC2}" presName="childText" presStyleLbl="conFgAcc1" presStyleIdx="1" presStyleCnt="2" custScaleY="86224">
        <dgm:presLayoutVars>
          <dgm:bulletEnabled val="1"/>
        </dgm:presLayoutVars>
      </dgm:prSet>
      <dgm:spPr/>
      <dgm:t>
        <a:bodyPr/>
        <a:lstStyle/>
        <a:p>
          <a:endParaRPr lang="es-ES"/>
        </a:p>
      </dgm:t>
    </dgm:pt>
  </dgm:ptLst>
  <dgm:cxnLst>
    <dgm:cxn modelId="{E8C1D0FC-78CB-4329-B2B0-00CFD2A2F0AB}" type="presOf" srcId="{955C4913-B193-410F-A43C-048450E7FAC2}" destId="{0F60D8D1-C654-4D8E-85A8-2277411086C1}" srcOrd="0" destOrd="0" presId="urn:microsoft.com/office/officeart/2005/8/layout/list1"/>
    <dgm:cxn modelId="{03A4FEA6-62B9-4AD7-9CA3-F532D0C953F7}" type="presOf" srcId="{C518A8F3-51D5-4097-AB4A-EF5B18101D55}" destId="{3C59E827-4967-41F8-946E-2EF85E433617}" srcOrd="0" destOrd="0" presId="urn:microsoft.com/office/officeart/2005/8/layout/list1"/>
    <dgm:cxn modelId="{8BC3B2A0-E204-4E7F-82BD-A6D34E1D8C31}" type="presOf" srcId="{955C4913-B193-410F-A43C-048450E7FAC2}" destId="{BF5D43D8-2025-4E26-B1FE-24ECE8BFE3DE}" srcOrd="1" destOrd="0" presId="urn:microsoft.com/office/officeart/2005/8/layout/list1"/>
    <dgm:cxn modelId="{0E6C7453-1CE2-433F-A927-75EA69031F06}" type="presOf" srcId="{6CE719F7-CCBF-4EE3-8E6F-E7CE38605C8F}" destId="{25A0ECB8-F741-4948-A093-3E4B536D69E3}" srcOrd="0" destOrd="1" presId="urn:microsoft.com/office/officeart/2005/8/layout/list1"/>
    <dgm:cxn modelId="{7E993DCC-BC70-44EE-B51B-016E86440B55}" srcId="{B82F4E7C-7C07-42FC-A1E0-FABCE1CA366A}" destId="{2163EF1D-324D-4575-AB56-81EC03168110}" srcOrd="0" destOrd="0" parTransId="{E7FE4E2C-361C-4BBD-BE61-C429B804449D}" sibTransId="{A4006312-0D13-42D0-9C16-8699C9B5995E}"/>
    <dgm:cxn modelId="{54916061-A028-4625-B620-D2EF2A0E50D0}" srcId="{955C4913-B193-410F-A43C-048450E7FAC2}" destId="{6CE719F7-CCBF-4EE3-8E6F-E7CE38605C8F}" srcOrd="1" destOrd="0" parTransId="{E27AC562-BD04-447F-B657-FB439404AD27}" sibTransId="{38C04FCD-5F5B-4375-84E5-822EC0CE5B3D}"/>
    <dgm:cxn modelId="{B7A86E33-EA43-4D2A-8BA7-1D852C1D8AC5}" type="presOf" srcId="{2163EF1D-324D-4575-AB56-81EC03168110}" destId="{6F8FB90D-9F19-40FD-AADF-D370072200E3}" srcOrd="0" destOrd="0" presId="urn:microsoft.com/office/officeart/2005/8/layout/list1"/>
    <dgm:cxn modelId="{F7CDE3B9-DEF1-4072-8A45-76B3CE831568}" type="presOf" srcId="{D4DE427D-AF15-49A9-BA59-03D1D5895D87}" destId="{25A0ECB8-F741-4948-A093-3E4B536D69E3}" srcOrd="0" destOrd="0" presId="urn:microsoft.com/office/officeart/2005/8/layout/list1"/>
    <dgm:cxn modelId="{1B745B95-8E08-4CA1-8B7F-DE23637096EF}" type="presOf" srcId="{B82F4E7C-7C07-42FC-A1E0-FABCE1CA366A}" destId="{4225C725-B1F9-428B-9972-89615D4229D9}" srcOrd="0" destOrd="0" presId="urn:microsoft.com/office/officeart/2005/8/layout/list1"/>
    <dgm:cxn modelId="{4C3DA8A0-9B48-4062-BEB0-89874D8C367A}" srcId="{955C4913-B193-410F-A43C-048450E7FAC2}" destId="{D4DE427D-AF15-49A9-BA59-03D1D5895D87}" srcOrd="0" destOrd="0" parTransId="{692EEE9F-D592-4D35-80FF-CDB0C6835B04}" sibTransId="{599B4F0E-7DC3-4AEA-94A5-15CD22727845}"/>
    <dgm:cxn modelId="{BBBC3151-DA68-4F08-A050-B73EE40E55F0}" srcId="{C518A8F3-51D5-4097-AB4A-EF5B18101D55}" destId="{B82F4E7C-7C07-42FC-A1E0-FABCE1CA366A}" srcOrd="0" destOrd="0" parTransId="{13617965-3DB8-400E-869E-792530C591F8}" sibTransId="{9496D5BC-60A5-44F9-BB99-3B399C516E59}"/>
    <dgm:cxn modelId="{1C3778D1-8385-42B3-A84D-4687C2035283}" srcId="{B82F4E7C-7C07-42FC-A1E0-FABCE1CA366A}" destId="{04FCAF22-227A-4C36-A88A-E4D70768EAC1}" srcOrd="2" destOrd="0" parTransId="{5D3D5464-4860-4DB6-9926-19E209C02F0A}" sibTransId="{91503C04-29C8-40DD-9D3F-CEABCE1A133D}"/>
    <dgm:cxn modelId="{FB43D3E8-332B-4C5C-95F8-ECD73FFA6DD5}" type="presOf" srcId="{B82F4E7C-7C07-42FC-A1E0-FABCE1CA366A}" destId="{50A41D44-1F9C-4C3B-8E28-2A2EBCB1052F}" srcOrd="1" destOrd="0" presId="urn:microsoft.com/office/officeart/2005/8/layout/list1"/>
    <dgm:cxn modelId="{3E7CD00D-AE31-443C-9918-9E4BC9B52FE4}" srcId="{C518A8F3-51D5-4097-AB4A-EF5B18101D55}" destId="{955C4913-B193-410F-A43C-048450E7FAC2}" srcOrd="1" destOrd="0" parTransId="{5D4FA112-6270-458D-8650-8DA4D11D9513}" sibTransId="{0F84B934-5A65-4ACB-BE5B-4365D13FC8F8}"/>
    <dgm:cxn modelId="{9573CE22-48B4-426D-8B0E-04CCCFF5EB1B}" type="presOf" srcId="{D3E16EB1-F350-4407-96F6-2FB76EA5668E}" destId="{6F8FB90D-9F19-40FD-AADF-D370072200E3}" srcOrd="0" destOrd="1" presId="urn:microsoft.com/office/officeart/2005/8/layout/list1"/>
    <dgm:cxn modelId="{4AF28930-F75D-4CC9-80C6-56397711F501}" type="presOf" srcId="{04FCAF22-227A-4C36-A88A-E4D70768EAC1}" destId="{6F8FB90D-9F19-40FD-AADF-D370072200E3}" srcOrd="0" destOrd="2" presId="urn:microsoft.com/office/officeart/2005/8/layout/list1"/>
    <dgm:cxn modelId="{0D4BE73D-EC10-44F7-BCF3-99AFC1C1FECC}" srcId="{B82F4E7C-7C07-42FC-A1E0-FABCE1CA366A}" destId="{D3E16EB1-F350-4407-96F6-2FB76EA5668E}" srcOrd="1" destOrd="0" parTransId="{BBD4D0F6-5BFD-4CA4-BEAB-97D7E5996903}" sibTransId="{789C8143-8D5A-4945-9119-FCA8C74E2D37}"/>
    <dgm:cxn modelId="{D375BE48-4D11-4514-A85A-2BC1EF9E27DA}" type="presParOf" srcId="{3C59E827-4967-41F8-946E-2EF85E433617}" destId="{FD4DA0C4-C8A5-44C3-8BD9-F8E79146F05C}" srcOrd="0" destOrd="0" presId="urn:microsoft.com/office/officeart/2005/8/layout/list1"/>
    <dgm:cxn modelId="{E2DFAD36-CC0C-4C0C-8DA8-2EA261036DA5}" type="presParOf" srcId="{FD4DA0C4-C8A5-44C3-8BD9-F8E79146F05C}" destId="{4225C725-B1F9-428B-9972-89615D4229D9}" srcOrd="0" destOrd="0" presId="urn:microsoft.com/office/officeart/2005/8/layout/list1"/>
    <dgm:cxn modelId="{F2F4BD30-34DD-4790-80F3-90CF07C6F324}" type="presParOf" srcId="{FD4DA0C4-C8A5-44C3-8BD9-F8E79146F05C}" destId="{50A41D44-1F9C-4C3B-8E28-2A2EBCB1052F}" srcOrd="1" destOrd="0" presId="urn:microsoft.com/office/officeart/2005/8/layout/list1"/>
    <dgm:cxn modelId="{A3FCA6BA-07A4-4EF2-B396-AD7697E8F4DE}" type="presParOf" srcId="{3C59E827-4967-41F8-946E-2EF85E433617}" destId="{32C69B6B-84FF-4C7F-A890-F5A43D20E052}" srcOrd="1" destOrd="0" presId="urn:microsoft.com/office/officeart/2005/8/layout/list1"/>
    <dgm:cxn modelId="{ADA1B8D9-B41C-4C77-95D7-F0F1B67BAEE5}" type="presParOf" srcId="{3C59E827-4967-41F8-946E-2EF85E433617}" destId="{6F8FB90D-9F19-40FD-AADF-D370072200E3}" srcOrd="2" destOrd="0" presId="urn:microsoft.com/office/officeart/2005/8/layout/list1"/>
    <dgm:cxn modelId="{1CB6962B-CC08-4370-9545-132D2072CAD0}" type="presParOf" srcId="{3C59E827-4967-41F8-946E-2EF85E433617}" destId="{8539F239-00C2-4193-B56A-802623AC352A}" srcOrd="3" destOrd="0" presId="urn:microsoft.com/office/officeart/2005/8/layout/list1"/>
    <dgm:cxn modelId="{7BD3CBDA-DD40-491A-BEEE-C4B5318D35D0}" type="presParOf" srcId="{3C59E827-4967-41F8-946E-2EF85E433617}" destId="{D91B0BD5-C79E-4EF1-BA55-AFE57852F4D1}" srcOrd="4" destOrd="0" presId="urn:microsoft.com/office/officeart/2005/8/layout/list1"/>
    <dgm:cxn modelId="{66B4AA91-CCC1-4B56-8516-AACF6059AA47}" type="presParOf" srcId="{D91B0BD5-C79E-4EF1-BA55-AFE57852F4D1}" destId="{0F60D8D1-C654-4D8E-85A8-2277411086C1}" srcOrd="0" destOrd="0" presId="urn:microsoft.com/office/officeart/2005/8/layout/list1"/>
    <dgm:cxn modelId="{8ED44241-0708-4BC4-A996-1B79E558A3EE}" type="presParOf" srcId="{D91B0BD5-C79E-4EF1-BA55-AFE57852F4D1}" destId="{BF5D43D8-2025-4E26-B1FE-24ECE8BFE3DE}" srcOrd="1" destOrd="0" presId="urn:microsoft.com/office/officeart/2005/8/layout/list1"/>
    <dgm:cxn modelId="{F15047D6-2D52-4895-B357-1A8D11101702}" type="presParOf" srcId="{3C59E827-4967-41F8-946E-2EF85E433617}" destId="{F5B49764-7D62-44F6-B79F-ED2519DCC7C7}" srcOrd="5" destOrd="0" presId="urn:microsoft.com/office/officeart/2005/8/layout/list1"/>
    <dgm:cxn modelId="{2061BD61-3D3B-4935-A35C-78AABFAE9A59}" type="presParOf" srcId="{3C59E827-4967-41F8-946E-2EF85E433617}" destId="{25A0ECB8-F741-4948-A093-3E4B536D69E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62.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8.1 ¿Su institución en el 2010  realizó alguna inversión?</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30059775-B924-4E01-A9A1-EAADD9D452E7}" type="presOf" srcId="{BF1DA995-C58A-4BA6-9389-F42F24EF667C}" destId="{737B95EF-39C2-4908-931F-6986C0EAA56E}" srcOrd="0" destOrd="0" presId="urn:microsoft.com/office/officeart/2005/8/layout/hierarchy3"/>
    <dgm:cxn modelId="{F2F7685E-4422-4A3E-A3E3-D1E819E78F83}" type="presOf" srcId="{5B02C08D-827A-4202-837B-7DDD255A159E}" destId="{6D2D3E7A-FD53-4D05-BD5F-E9FF649459D0}" srcOrd="0" destOrd="0" presId="urn:microsoft.com/office/officeart/2005/8/layout/hierarchy3"/>
    <dgm:cxn modelId="{946406CC-17C3-4A03-B3F3-D0475933E2F2}" type="presOf" srcId="{F1001774-7122-43E9-91B4-76CCED556E4B}" destId="{443909B6-1F14-46E3-A29B-435E7460F91A}" srcOrd="0" destOrd="0" presId="urn:microsoft.com/office/officeart/2005/8/layout/hierarchy3"/>
    <dgm:cxn modelId="{B87082C9-74E3-4427-AC6F-B328EEE9A460}" type="presOf" srcId="{BF1DA995-C58A-4BA6-9389-F42F24EF667C}" destId="{77B7E4D0-5C1D-4B00-878E-0E7D7EC6BC58}" srcOrd="1"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608517A4-4B72-4ED6-AE7A-34392E92B1FD}" type="presOf" srcId="{302FFF11-C216-476F-9157-8E5F5C99D286}" destId="{F8CF0A32-929D-4587-BED3-B5A1AC9BBA2C}"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0F8F7786-B213-4C95-9FEA-14A578EC5460}" type="presOf" srcId="{2BD838C5-E4E5-439F-A6B0-70FEA28DAFB3}" destId="{1631217C-5ED5-4B1C-B392-8E656108BBE5}"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8998AF86-ECEC-46BC-BDE5-65DCA3F6A889}" type="presOf" srcId="{BF1C05F6-258D-44F9-8A13-C6ACEB2C2BCE}" destId="{DCC80758-A73F-4461-9ECC-B52AC989B655}" srcOrd="0" destOrd="0" presId="urn:microsoft.com/office/officeart/2005/8/layout/hierarchy3"/>
    <dgm:cxn modelId="{12AA41B9-8411-4B66-9170-7BF363B742A8}" type="presParOf" srcId="{6D2D3E7A-FD53-4D05-BD5F-E9FF649459D0}" destId="{01D29541-9539-4282-93E4-312A805EB4ED}" srcOrd="0" destOrd="0" presId="urn:microsoft.com/office/officeart/2005/8/layout/hierarchy3"/>
    <dgm:cxn modelId="{F681AD38-D581-4215-89B0-4CCF52AB29E0}" type="presParOf" srcId="{01D29541-9539-4282-93E4-312A805EB4ED}" destId="{2B913D81-BE68-41A7-B33B-E12EEE566D09}" srcOrd="0" destOrd="0" presId="urn:microsoft.com/office/officeart/2005/8/layout/hierarchy3"/>
    <dgm:cxn modelId="{3225F8CC-1B56-404C-9A8C-CC0D69B238C9}" type="presParOf" srcId="{2B913D81-BE68-41A7-B33B-E12EEE566D09}" destId="{737B95EF-39C2-4908-931F-6986C0EAA56E}" srcOrd="0" destOrd="0" presId="urn:microsoft.com/office/officeart/2005/8/layout/hierarchy3"/>
    <dgm:cxn modelId="{E86FC245-8059-472B-8FE9-2A74D5D32B5E}" type="presParOf" srcId="{2B913D81-BE68-41A7-B33B-E12EEE566D09}" destId="{77B7E4D0-5C1D-4B00-878E-0E7D7EC6BC58}" srcOrd="1" destOrd="0" presId="urn:microsoft.com/office/officeart/2005/8/layout/hierarchy3"/>
    <dgm:cxn modelId="{67A68DF7-7876-4EF0-9025-157438829EFC}" type="presParOf" srcId="{01D29541-9539-4282-93E4-312A805EB4ED}" destId="{DB42885D-EA3A-45A2-B742-60A77B72BE9B}" srcOrd="1" destOrd="0" presId="urn:microsoft.com/office/officeart/2005/8/layout/hierarchy3"/>
    <dgm:cxn modelId="{8F20D4DC-70BE-4B15-8D08-59854C1D1A81}" type="presParOf" srcId="{DB42885D-EA3A-45A2-B742-60A77B72BE9B}" destId="{F8CF0A32-929D-4587-BED3-B5A1AC9BBA2C}" srcOrd="0" destOrd="0" presId="urn:microsoft.com/office/officeart/2005/8/layout/hierarchy3"/>
    <dgm:cxn modelId="{B951A816-1985-4992-8204-026CAC5F5884}" type="presParOf" srcId="{DB42885D-EA3A-45A2-B742-60A77B72BE9B}" destId="{DCC80758-A73F-4461-9ECC-B52AC989B655}" srcOrd="1" destOrd="0" presId="urn:microsoft.com/office/officeart/2005/8/layout/hierarchy3"/>
    <dgm:cxn modelId="{96014766-ABE3-4F1C-A224-9A466F6435FB}" type="presParOf" srcId="{DB42885D-EA3A-45A2-B742-60A77B72BE9B}" destId="{443909B6-1F14-46E3-A29B-435E7460F91A}" srcOrd="2" destOrd="0" presId="urn:microsoft.com/office/officeart/2005/8/layout/hierarchy3"/>
    <dgm:cxn modelId="{7A7B8A3B-7434-4FB5-A454-BA2C3B23A93E}"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6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8.1.1 Indique el valor</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7C970BFC-94FA-454B-A6F7-54F536A81BC0}" type="presOf" srcId="{0DF285F4-7ACB-4462-8B41-11A5ACD3F86F}" destId="{3DA51711-1E74-4B4C-9B4F-35B7FC960450}" srcOrd="1"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364E93EF-C350-4AF3-A011-2DF70C69AA76}" type="presOf" srcId="{808ABD10-F9CD-4FE2-82B6-88F29088343E}" destId="{AA45214C-D59F-409E-878F-D68C26362DDB}" srcOrd="0" destOrd="0" presId="urn:microsoft.com/office/officeart/2005/8/layout/hProcess6"/>
    <dgm:cxn modelId="{BA5ABD65-BA5E-48CF-AE80-81F00452C9F1}" type="presOf" srcId="{0B3DBDB4-FF70-4060-A0AB-65703C1C2AF3}" destId="{8DC747D4-0D1A-4758-A136-A34F5DB3BCEB}" srcOrd="0" destOrd="0" presId="urn:microsoft.com/office/officeart/2005/8/layout/hProcess6"/>
    <dgm:cxn modelId="{CC22019C-13D2-4A8C-8252-3FDF3E536AE9}" type="presOf" srcId="{0DF285F4-7ACB-4462-8B41-11A5ACD3F86F}" destId="{32CDD81E-8F95-4FAE-8809-9DCA4E89540C}" srcOrd="0" destOrd="0" presId="urn:microsoft.com/office/officeart/2005/8/layout/hProcess6"/>
    <dgm:cxn modelId="{AF0121BC-89BF-48A6-B292-892AE81F8062}" type="presParOf" srcId="{AA45214C-D59F-409E-878F-D68C26362DDB}" destId="{16B66B71-8615-4F46-9B57-067FE7858F00}" srcOrd="0" destOrd="0" presId="urn:microsoft.com/office/officeart/2005/8/layout/hProcess6"/>
    <dgm:cxn modelId="{EAAF2710-D8AE-467F-A047-576778F5576E}" type="presParOf" srcId="{16B66B71-8615-4F46-9B57-067FE7858F00}" destId="{A462CE50-2922-4713-8DB8-BABDA5414A9C}" srcOrd="0" destOrd="0" presId="urn:microsoft.com/office/officeart/2005/8/layout/hProcess6"/>
    <dgm:cxn modelId="{BFD98BCB-F735-4CC6-9230-24FCF5FAA579}" type="presParOf" srcId="{16B66B71-8615-4F46-9B57-067FE7858F00}" destId="{32CDD81E-8F95-4FAE-8809-9DCA4E89540C}" srcOrd="1" destOrd="0" presId="urn:microsoft.com/office/officeart/2005/8/layout/hProcess6"/>
    <dgm:cxn modelId="{C663121B-35D6-4384-8327-DA2B39248D2A}" type="presParOf" srcId="{16B66B71-8615-4F46-9B57-067FE7858F00}" destId="{3DA51711-1E74-4B4C-9B4F-35B7FC960450}" srcOrd="2" destOrd="0" presId="urn:microsoft.com/office/officeart/2005/8/layout/hProcess6"/>
    <dgm:cxn modelId="{0A8976C2-A797-41A5-9EF5-9A51E868F16E}"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64.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al Capítulo IX</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83348584-C0D4-43AD-9DFA-8A18362A9135}" type="presOf" srcId="{808ABD10-F9CD-4FE2-82B6-88F29088343E}" destId="{AA45214C-D59F-409E-878F-D68C26362DDB}" srcOrd="0" destOrd="0" presId="urn:microsoft.com/office/officeart/2005/8/layout/hProcess6"/>
    <dgm:cxn modelId="{D98EEDCF-BD8F-40EC-A94E-486768997D43}"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E5BC90DE-EE05-48B6-BB29-46ED5629682A}" type="presOf" srcId="{0DF285F4-7ACB-4462-8B41-11A5ACD3F86F}" destId="{3DA51711-1E74-4B4C-9B4F-35B7FC960450}" srcOrd="1" destOrd="0" presId="urn:microsoft.com/office/officeart/2005/8/layout/hProcess6"/>
    <dgm:cxn modelId="{20B0C752-13F7-4725-BE97-BF8CC998CA77}" type="presOf" srcId="{0B3DBDB4-FF70-4060-A0AB-65703C1C2AF3}" destId="{8DC747D4-0D1A-4758-A136-A34F5DB3BCEB}" srcOrd="0" destOrd="0" presId="urn:microsoft.com/office/officeart/2005/8/layout/hProcess6"/>
    <dgm:cxn modelId="{41FB8AE5-AAA9-49CB-A348-58E87E738A29}" type="presParOf" srcId="{AA45214C-D59F-409E-878F-D68C26362DDB}" destId="{16B66B71-8615-4F46-9B57-067FE7858F00}" srcOrd="0" destOrd="0" presId="urn:microsoft.com/office/officeart/2005/8/layout/hProcess6"/>
    <dgm:cxn modelId="{3FF5EB3B-2B6E-4FD5-9866-3CDADC57BF98}" type="presParOf" srcId="{16B66B71-8615-4F46-9B57-067FE7858F00}" destId="{A462CE50-2922-4713-8DB8-BABDA5414A9C}" srcOrd="0" destOrd="0" presId="urn:microsoft.com/office/officeart/2005/8/layout/hProcess6"/>
    <dgm:cxn modelId="{0A05FF89-BEE3-4E15-B545-F6C1529E36BB}" type="presParOf" srcId="{16B66B71-8615-4F46-9B57-067FE7858F00}" destId="{32CDD81E-8F95-4FAE-8809-9DCA4E89540C}" srcOrd="1" destOrd="0" presId="urn:microsoft.com/office/officeart/2005/8/layout/hProcess6"/>
    <dgm:cxn modelId="{BEED5E38-2F4C-44CE-9371-EE284B7BBFC8}" type="presParOf" srcId="{16B66B71-8615-4F46-9B57-067FE7858F00}" destId="{3DA51711-1E74-4B4C-9B4F-35B7FC960450}" srcOrd="2" destOrd="0" presId="urn:microsoft.com/office/officeart/2005/8/layout/hProcess6"/>
    <dgm:cxn modelId="{BEF97F19-CC74-49DE-AB35-1876394AC13D}"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65.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Inversión: </a:t>
          </a:r>
          <a:r>
            <a:rPr lang="es-ES" dirty="0" smtClean="0"/>
            <a:t>se define como los recursos de capital adquiridos para ser utilizados en el proceso productivo durante más de un año. Dentro de este concepto, hay que distinguir los incrementos reales de activos (compras de bienes de equipo o de activos inmateriales) y las disminuciones de activos (ventas o cesiones de equipos o activos inmateriales) realizados por la empresa en el año de referencia</a:t>
          </a:r>
          <a:r>
            <a:rPr lang="es-ES" b="1" dirty="0" smtClean="0"/>
            <a:t>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24823" custLinFactNeighborX="0" custLinFactNeighborY="-3546">
        <dgm:presLayoutVars>
          <dgm:bulletEnabled val="1"/>
        </dgm:presLayoutVars>
      </dgm:prSet>
      <dgm:spPr/>
      <dgm:t>
        <a:bodyPr/>
        <a:lstStyle/>
        <a:p>
          <a:endParaRPr lang="es-ES"/>
        </a:p>
      </dgm:t>
    </dgm:pt>
  </dgm:ptLst>
  <dgm:cxnLst>
    <dgm:cxn modelId="{B4F58716-2D74-4316-92E4-71A3026E94E5}"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1A0E0C64-8D82-437D-B69C-23EC69C6DA7D}" type="presOf" srcId="{74071A24-F796-4AD4-A515-24A27D17C3B4}" destId="{22642FE3-FEA3-42ED-AA0C-0F578EE09F90}" srcOrd="0" destOrd="0" presId="urn:microsoft.com/office/officeart/2005/8/layout/default"/>
    <dgm:cxn modelId="{05870ED7-790C-4E64-87C6-699C68778D02}"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66.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Se debe contabilizar exclusivamente la inversión efectuada en el año de referencia, aunque el periodo de ejecución de dicha inversión sea superior al año </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59BB34AB-C764-4A91-92DD-CDC38F7611E7}" type="presOf" srcId="{CA542B77-1252-4F72-BD4D-5614E7A9DFB7}" destId="{FCA3C225-83D5-404A-ACA7-2C6639494E05}" srcOrd="0" destOrd="0" presId="urn:microsoft.com/office/officeart/2005/8/layout/default"/>
    <dgm:cxn modelId="{CD546B77-17AB-40A7-985E-FD7150864B8D}" type="presOf" srcId="{5CABE8D2-6F81-457A-86E7-9E6A60FB17EE}" destId="{E482CBDD-0F54-4976-844F-5A9468BAC9ED}" srcOrd="0" destOrd="0" presId="urn:microsoft.com/office/officeart/2005/8/layout/default"/>
    <dgm:cxn modelId="{6F18ECC4-1F74-4536-9B76-A93936F60A5E}"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67.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4B8CB966-3307-469E-8348-25EF68612DB9}" type="presOf" srcId="{485B87C8-0FD3-41D1-8F0B-254DE0C1DBA9}" destId="{C34CD4B2-FD43-4DA7-8D8E-C7AE448579FE}"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94FF5AF0-D6A7-41CE-9E02-A991479F690B}" type="presOf" srcId="{7E7C9AD2-654A-4D14-B669-7E61EF5F8A0F}" destId="{3B55D0B4-65F7-470F-AAF8-F60D27CE741D}" srcOrd="0" destOrd="0" presId="urn:microsoft.com/office/officeart/2005/8/layout/default"/>
    <dgm:cxn modelId="{DFDAC7B9-5045-49B7-A7E4-97E8CA376249}"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268.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8.2- De la inversión realizada en el 2010, ¿alguna corresponde a inversión ambiental? </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63730771-DFA8-4D4C-83B9-2138FD6A2117}" type="presOf" srcId="{BF1C05F6-258D-44F9-8A13-C6ACEB2C2BCE}" destId="{DCC80758-A73F-4461-9ECC-B52AC989B655}" srcOrd="0" destOrd="0" presId="urn:microsoft.com/office/officeart/2005/8/layout/hierarchy3"/>
    <dgm:cxn modelId="{BE011B30-29FD-4B69-A6D9-FC423A76DBFA}" type="presOf" srcId="{5B02C08D-827A-4202-837B-7DDD255A159E}" destId="{6D2D3E7A-FD53-4D05-BD5F-E9FF649459D0}" srcOrd="0" destOrd="0" presId="urn:microsoft.com/office/officeart/2005/8/layout/hierarchy3"/>
    <dgm:cxn modelId="{EC919347-AFB5-44E2-80A0-D290139A2911}" type="presOf" srcId="{302FFF11-C216-476F-9157-8E5F5C99D286}" destId="{F8CF0A32-929D-4587-BED3-B5A1AC9BBA2C}" srcOrd="0" destOrd="0" presId="urn:microsoft.com/office/officeart/2005/8/layout/hierarchy3"/>
    <dgm:cxn modelId="{E501F993-2AD4-41FB-B0FF-D5D7D94281B1}" type="presOf" srcId="{F1001774-7122-43E9-91B4-76CCED556E4B}" destId="{443909B6-1F14-46E3-A29B-435E7460F91A}" srcOrd="0" destOrd="0" presId="urn:microsoft.com/office/officeart/2005/8/layout/hierarchy3"/>
    <dgm:cxn modelId="{5EFC3254-3D6A-4C8F-99B5-70EBF9639623}" type="presOf" srcId="{2BD838C5-E4E5-439F-A6B0-70FEA28DAFB3}" destId="{1631217C-5ED5-4B1C-B392-8E656108BBE5}" srcOrd="0" destOrd="0" presId="urn:microsoft.com/office/officeart/2005/8/layout/hierarchy3"/>
    <dgm:cxn modelId="{42F16F21-794D-46B9-B885-1A39D772F502}" type="presOf" srcId="{BF1DA995-C58A-4BA6-9389-F42F24EF667C}" destId="{77B7E4D0-5C1D-4B00-878E-0E7D7EC6BC58}" srcOrd="1"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D5D636FE-42C5-4EF5-AEBD-49BAE2DF21A1}" type="presOf" srcId="{BF1DA995-C58A-4BA6-9389-F42F24EF667C}" destId="{737B95EF-39C2-4908-931F-6986C0EAA56E}"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0C70F608-0386-48D1-BBA1-01CFAB1B5BB1}" type="presParOf" srcId="{6D2D3E7A-FD53-4D05-BD5F-E9FF649459D0}" destId="{01D29541-9539-4282-93E4-312A805EB4ED}" srcOrd="0" destOrd="0" presId="urn:microsoft.com/office/officeart/2005/8/layout/hierarchy3"/>
    <dgm:cxn modelId="{FEA9D78C-597C-4CAA-BC4F-74C371817E49}" type="presParOf" srcId="{01D29541-9539-4282-93E4-312A805EB4ED}" destId="{2B913D81-BE68-41A7-B33B-E12EEE566D09}" srcOrd="0" destOrd="0" presId="urn:microsoft.com/office/officeart/2005/8/layout/hierarchy3"/>
    <dgm:cxn modelId="{01BECF69-347F-49BE-A5BC-007F44B00565}" type="presParOf" srcId="{2B913D81-BE68-41A7-B33B-E12EEE566D09}" destId="{737B95EF-39C2-4908-931F-6986C0EAA56E}" srcOrd="0" destOrd="0" presId="urn:microsoft.com/office/officeart/2005/8/layout/hierarchy3"/>
    <dgm:cxn modelId="{FED48FE9-7D65-49F6-974F-3A089E3FF681}" type="presParOf" srcId="{2B913D81-BE68-41A7-B33B-E12EEE566D09}" destId="{77B7E4D0-5C1D-4B00-878E-0E7D7EC6BC58}" srcOrd="1" destOrd="0" presId="urn:microsoft.com/office/officeart/2005/8/layout/hierarchy3"/>
    <dgm:cxn modelId="{371935B2-84B2-4A40-8EA0-692965AC7733}" type="presParOf" srcId="{01D29541-9539-4282-93E4-312A805EB4ED}" destId="{DB42885D-EA3A-45A2-B742-60A77B72BE9B}" srcOrd="1" destOrd="0" presId="urn:microsoft.com/office/officeart/2005/8/layout/hierarchy3"/>
    <dgm:cxn modelId="{D276A3FD-BB46-4A0C-B137-15F91BB34608}" type="presParOf" srcId="{DB42885D-EA3A-45A2-B742-60A77B72BE9B}" destId="{F8CF0A32-929D-4587-BED3-B5A1AC9BBA2C}" srcOrd="0" destOrd="0" presId="urn:microsoft.com/office/officeart/2005/8/layout/hierarchy3"/>
    <dgm:cxn modelId="{28444DA7-DF33-47CA-AA35-4A8CAEB6F229}" type="presParOf" srcId="{DB42885D-EA3A-45A2-B742-60A77B72BE9B}" destId="{DCC80758-A73F-4461-9ECC-B52AC989B655}" srcOrd="1" destOrd="0" presId="urn:microsoft.com/office/officeart/2005/8/layout/hierarchy3"/>
    <dgm:cxn modelId="{9A7A9AB8-3A44-43EC-B53D-E5C8B57D81A4}" type="presParOf" srcId="{DB42885D-EA3A-45A2-B742-60A77B72BE9B}" destId="{443909B6-1F14-46E3-A29B-435E7460F91A}" srcOrd="2" destOrd="0" presId="urn:microsoft.com/office/officeart/2005/8/layout/hierarchy3"/>
    <dgm:cxn modelId="{371FC7E2-BBC3-40F6-A4E6-D036DB62F8CB}"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69.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custT="1"/>
      <dgm:spPr/>
      <dgm:t>
        <a:bodyPr/>
        <a:lstStyle/>
        <a:p>
          <a:r>
            <a:rPr lang="es-ES" sz="1000" dirty="0" smtClean="0"/>
            <a:t>8.2.1 Y 8.2.2 Indique si la  inversión ambiental que realizó su institución en el 2010 corresponde a:</a:t>
          </a:r>
          <a:endParaRPr lang="es-ES" sz="1000"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F7DB0EE2-2F6C-4DE4-9585-0DC5B5C4A5B0}">
      <dgm:prSet phldrT="[Texto]" custT="1"/>
      <dgm:spPr/>
      <dgm:t>
        <a:bodyPr/>
        <a:lstStyle/>
        <a:p>
          <a:r>
            <a:rPr lang="es-ES" sz="1000" dirty="0" smtClean="0"/>
            <a:t>Pase a la 6.3</a:t>
          </a:r>
          <a:endParaRPr lang="es-ES" sz="1000" dirty="0"/>
        </a:p>
      </dgm:t>
    </dgm:pt>
    <dgm:pt modelId="{80C37845-4DB6-4814-B3B3-F6B3833D6FCC}" type="parTrans" cxnId="{B51D73C5-B6CA-41D7-8740-62C6FC557E81}">
      <dgm:prSet/>
      <dgm:spPr/>
      <dgm:t>
        <a:bodyPr/>
        <a:lstStyle/>
        <a:p>
          <a:endParaRPr lang="es-ES"/>
        </a:p>
      </dgm:t>
    </dgm:pt>
    <dgm:pt modelId="{9DB06D73-3F40-46B6-93D3-E273D596A7AB}" type="sibTrans" cxnId="{B51D73C5-B6CA-41D7-8740-62C6FC557E81}">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EB9CD325-A1E7-4CF5-8B83-58006EE0B1F1}" type="presOf" srcId="{F7DB0EE2-2F6C-4DE4-9585-0DC5B5C4A5B0}" destId="{3DA51711-1E74-4B4C-9B4F-35B7FC960450}" srcOrd="1" destOrd="1" presId="urn:microsoft.com/office/officeart/2005/8/layout/hProcess6"/>
    <dgm:cxn modelId="{D7A8F195-E645-4E26-86C3-68B80ABF25A9}" type="presOf" srcId="{0DF285F4-7ACB-4462-8B41-11A5ACD3F86F}" destId="{3DA51711-1E74-4B4C-9B4F-35B7FC960450}" srcOrd="1"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B51D73C5-B6CA-41D7-8740-62C6FC557E81}" srcId="{0B3DBDB4-FF70-4060-A0AB-65703C1C2AF3}" destId="{F7DB0EE2-2F6C-4DE4-9585-0DC5B5C4A5B0}" srcOrd="1" destOrd="0" parTransId="{80C37845-4DB6-4814-B3B3-F6B3833D6FCC}" sibTransId="{9DB06D73-3F40-46B6-93D3-E273D596A7AB}"/>
    <dgm:cxn modelId="{1F9DAD1D-0351-4CC6-AA1D-1E857243BA1A}" type="presOf" srcId="{0B3DBDB4-FF70-4060-A0AB-65703C1C2AF3}" destId="{8DC747D4-0D1A-4758-A136-A34F5DB3BCEB}" srcOrd="0" destOrd="0" presId="urn:microsoft.com/office/officeart/2005/8/layout/hProcess6"/>
    <dgm:cxn modelId="{7F8A32D1-991C-4BD6-B192-6EE411189E5C}" type="presOf" srcId="{F7DB0EE2-2F6C-4DE4-9585-0DC5B5C4A5B0}" destId="{32CDD81E-8F95-4FAE-8809-9DCA4E89540C}" srcOrd="0" destOrd="1" presId="urn:microsoft.com/office/officeart/2005/8/layout/hProcess6"/>
    <dgm:cxn modelId="{8472B77B-65F4-4C9F-9451-5910F9CE705F}" type="presOf" srcId="{0DF285F4-7ACB-4462-8B41-11A5ACD3F86F}" destId="{32CDD81E-8F95-4FAE-8809-9DCA4E89540C}" srcOrd="0" destOrd="0" presId="urn:microsoft.com/office/officeart/2005/8/layout/hProcess6"/>
    <dgm:cxn modelId="{FF522049-ECBE-4FB1-8057-6284132B29F5}" type="presOf" srcId="{808ABD10-F9CD-4FE2-82B6-88F29088343E}" destId="{AA45214C-D59F-409E-878F-D68C26362DDB}" srcOrd="0" destOrd="0" presId="urn:microsoft.com/office/officeart/2005/8/layout/hProcess6"/>
    <dgm:cxn modelId="{ACE4E7FD-5574-4B2E-8FDF-35E77254A6FD}" type="presParOf" srcId="{AA45214C-D59F-409E-878F-D68C26362DDB}" destId="{16B66B71-8615-4F46-9B57-067FE7858F00}" srcOrd="0" destOrd="0" presId="urn:microsoft.com/office/officeart/2005/8/layout/hProcess6"/>
    <dgm:cxn modelId="{F1E728FE-9E3F-4C39-B21F-6BB6B9DD463E}" type="presParOf" srcId="{16B66B71-8615-4F46-9B57-067FE7858F00}" destId="{A462CE50-2922-4713-8DB8-BABDA5414A9C}" srcOrd="0" destOrd="0" presId="urn:microsoft.com/office/officeart/2005/8/layout/hProcess6"/>
    <dgm:cxn modelId="{3F893CCA-2BB4-42C4-AC87-5AD0F8DE1B19}" type="presParOf" srcId="{16B66B71-8615-4F46-9B57-067FE7858F00}" destId="{32CDD81E-8F95-4FAE-8809-9DCA4E89540C}" srcOrd="1" destOrd="0" presId="urn:microsoft.com/office/officeart/2005/8/layout/hProcess6"/>
    <dgm:cxn modelId="{FC87498A-9C43-483F-A6B8-D68424931726}" type="presParOf" srcId="{16B66B71-8615-4F46-9B57-067FE7858F00}" destId="{3DA51711-1E74-4B4C-9B4F-35B7FC960450}" srcOrd="2" destOrd="0" presId="urn:microsoft.com/office/officeart/2005/8/layout/hProcess6"/>
    <dgm:cxn modelId="{E1A1F15E-4FCF-4C35-8331-2955BAA884E9}"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smtClean="0"/>
            <a:t>Clasificación</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custRadScaleRad="103146" custRadScaleInc="0">
        <dgm:presLayoutVars>
          <dgm:bulletEnabled val="1"/>
        </dgm:presLayoutVars>
      </dgm:prSet>
      <dgm:spPr/>
      <dgm:t>
        <a:bodyPr/>
        <a:lstStyle/>
        <a:p>
          <a:endParaRPr lang="es-ES"/>
        </a:p>
      </dgm:t>
    </dgm:pt>
  </dgm:ptLst>
  <dgm:cxnLst>
    <dgm:cxn modelId="{EB76FD27-1F10-4FD6-8BF9-BA3D343EB6B6}" type="presOf" srcId="{9ADD2046-B870-45CF-BCFE-BA4EAFB6CEFC}" destId="{951A3701-05CE-452A-9957-42CF8F4C103C}" srcOrd="0" destOrd="0" presId="urn:microsoft.com/office/officeart/2005/8/layout/cycle2"/>
    <dgm:cxn modelId="{3B7A1D6E-5E6C-4F03-B5AF-5AACBE4F2DFD}"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10185971-7FC3-4255-B145-0BD278A2CE34}"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70.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al capítulo IX</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7413">
        <dgm:presLayoutVars>
          <dgm:chMax val="1"/>
          <dgm:bulletEnabled val="1"/>
        </dgm:presLayoutVars>
      </dgm:prSet>
      <dgm:spPr/>
      <dgm:t>
        <a:bodyPr/>
        <a:lstStyle/>
        <a:p>
          <a:endParaRPr lang="es-ES"/>
        </a:p>
      </dgm:t>
    </dgm:pt>
  </dgm:ptLst>
  <dgm:cxnLst>
    <dgm:cxn modelId="{E1795C0C-F1FE-4932-8562-FB2A17B56268}" type="presOf" srcId="{808ABD10-F9CD-4FE2-82B6-88F29088343E}" destId="{AA45214C-D59F-409E-878F-D68C26362DDB}" srcOrd="0"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C7666004-4A6F-461A-8800-D43DCBEE9FCA}"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538304D6-0BCD-4196-8FA5-CBABF57054E3}" type="presOf" srcId="{0B3DBDB4-FF70-4060-A0AB-65703C1C2AF3}" destId="{8DC747D4-0D1A-4758-A136-A34F5DB3BCEB}" srcOrd="0" destOrd="0" presId="urn:microsoft.com/office/officeart/2005/8/layout/hProcess6"/>
    <dgm:cxn modelId="{E1EF64EB-FFBD-4337-928C-08141879F228}" type="presOf" srcId="{0DF285F4-7ACB-4462-8B41-11A5ACD3F86F}" destId="{32CDD81E-8F95-4FAE-8809-9DCA4E89540C}" srcOrd="0" destOrd="0" presId="urn:microsoft.com/office/officeart/2005/8/layout/hProcess6"/>
    <dgm:cxn modelId="{7BD768E5-8549-49DF-A7E5-63D3B9AD7B71}" type="presParOf" srcId="{AA45214C-D59F-409E-878F-D68C26362DDB}" destId="{16B66B71-8615-4F46-9B57-067FE7858F00}" srcOrd="0" destOrd="0" presId="urn:microsoft.com/office/officeart/2005/8/layout/hProcess6"/>
    <dgm:cxn modelId="{B7FE0F74-BF02-420A-9D8F-4F497B90A717}" type="presParOf" srcId="{16B66B71-8615-4F46-9B57-067FE7858F00}" destId="{A462CE50-2922-4713-8DB8-BABDA5414A9C}" srcOrd="0" destOrd="0" presId="urn:microsoft.com/office/officeart/2005/8/layout/hProcess6"/>
    <dgm:cxn modelId="{757820B5-C799-4645-92C2-929C9C0D054E}" type="presParOf" srcId="{16B66B71-8615-4F46-9B57-067FE7858F00}" destId="{32CDD81E-8F95-4FAE-8809-9DCA4E89540C}" srcOrd="1" destOrd="0" presId="urn:microsoft.com/office/officeart/2005/8/layout/hProcess6"/>
    <dgm:cxn modelId="{661DA91F-5214-4C1C-9A90-4D151190CEFC}" type="presParOf" srcId="{16B66B71-8615-4F46-9B57-067FE7858F00}" destId="{3DA51711-1E74-4B4C-9B4F-35B7FC960450}" srcOrd="2" destOrd="0" presId="urn:microsoft.com/office/officeart/2005/8/layout/hProcess6"/>
    <dgm:cxn modelId="{A2078A80-938A-426D-A2E5-F396B104E4D1}"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71.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Equipos e instalaciones integradas </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C624E7AF-3DE5-4EF2-8A21-C34EC63F9350}">
      <dgm:prSet/>
      <dgm:spPr/>
      <dgm:t>
        <a:bodyPr/>
        <a:lstStyle/>
        <a:p>
          <a:r>
            <a:rPr lang="es-ES" dirty="0" smtClean="0"/>
            <a:t>Equipos e instalaciones independientes</a:t>
          </a:r>
          <a:endParaRPr lang="es-ES" dirty="0"/>
        </a:p>
      </dgm:t>
    </dgm:pt>
    <dgm:pt modelId="{20E05696-EB0F-4F98-8EA3-BF14B3284A27}" type="parTrans" cxnId="{46D3B3D6-0EDF-4CAA-A934-3CD91CA0B281}">
      <dgm:prSet/>
      <dgm:spPr/>
      <dgm:t>
        <a:bodyPr/>
        <a:lstStyle/>
        <a:p>
          <a:endParaRPr lang="es-ES"/>
        </a:p>
      </dgm:t>
    </dgm:pt>
    <dgm:pt modelId="{3C0F98DF-0346-40C3-99C5-AA9B693BB992}" type="sibTrans" cxnId="{46D3B3D6-0EDF-4CAA-A934-3CD91CA0B281}">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2">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t>
        <a:bodyPr/>
        <a:lstStyle/>
        <a:p>
          <a:endParaRPr lang="es-ES"/>
        </a:p>
      </dgm:t>
    </dgm:pt>
    <dgm:pt modelId="{03CC296F-EDD7-4526-BE21-19B65A0B310B}" type="pres">
      <dgm:prSet presAssocID="{C624E7AF-3DE5-4EF2-8A21-C34EC63F9350}" presName="parentText" presStyleLbl="node1" presStyleIdx="1" presStyleCnt="2">
        <dgm:presLayoutVars>
          <dgm:chMax val="0"/>
          <dgm:bulletEnabled val="1"/>
        </dgm:presLayoutVars>
      </dgm:prSet>
      <dgm:spPr/>
      <dgm:t>
        <a:bodyPr/>
        <a:lstStyle/>
        <a:p>
          <a:endParaRPr lang="es-ES"/>
        </a:p>
      </dgm:t>
    </dgm:pt>
  </dgm:ptLst>
  <dgm:cxnLst>
    <dgm:cxn modelId="{CBC5DA4B-BCB3-4353-9352-3F8DCACBACAF}" type="presOf" srcId="{C624E7AF-3DE5-4EF2-8A21-C34EC63F9350}" destId="{03CC296F-EDD7-4526-BE21-19B65A0B310B}" srcOrd="0" destOrd="0" presId="urn:microsoft.com/office/officeart/2005/8/layout/vList2"/>
    <dgm:cxn modelId="{C69ADA4A-DA49-4F44-953B-42D805E76CDE}" type="presOf" srcId="{A8EE9859-16E1-4BA9-9B62-585504EBDCD3}" destId="{FF5D105F-36E6-4EC7-A2E1-036C768D782A}" srcOrd="0" destOrd="0" presId="urn:microsoft.com/office/officeart/2005/8/layout/vList2"/>
    <dgm:cxn modelId="{46D3B3D6-0EDF-4CAA-A934-3CD91CA0B281}" srcId="{7E7C9AD2-654A-4D14-B669-7E61EF5F8A0F}" destId="{C624E7AF-3DE5-4EF2-8A21-C34EC63F9350}" srcOrd="1" destOrd="0" parTransId="{20E05696-EB0F-4F98-8EA3-BF14B3284A27}" sibTransId="{3C0F98DF-0346-40C3-99C5-AA9B693BB992}"/>
    <dgm:cxn modelId="{E624CD70-0669-42C2-A9E3-FC08D04A5B85}" type="presOf" srcId="{7E7C9AD2-654A-4D14-B669-7E61EF5F8A0F}" destId="{C677381B-A5C1-41F6-B396-CB6C41AE0424}"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2BBBCE71-76FF-4E11-976D-838FDF461EFB}" type="presParOf" srcId="{C677381B-A5C1-41F6-B396-CB6C41AE0424}" destId="{FF5D105F-36E6-4EC7-A2E1-036C768D782A}" srcOrd="0" destOrd="0" presId="urn:microsoft.com/office/officeart/2005/8/layout/vList2"/>
    <dgm:cxn modelId="{27AB9211-B1B4-4B09-8EAA-246873A35864}" type="presParOf" srcId="{C677381B-A5C1-41F6-B396-CB6C41AE0424}" destId="{15921830-13BB-47A8-B9B3-1E4E402058EE}" srcOrd="1" destOrd="0" presId="urn:microsoft.com/office/officeart/2005/8/layout/vList2"/>
    <dgm:cxn modelId="{3A2D352F-57F9-4CAC-8824-DF55C59C9866}" type="presParOf" srcId="{C677381B-A5C1-41F6-B396-CB6C41AE0424}" destId="{03CC296F-EDD7-4526-BE21-19B65A0B310B}" srcOrd="2"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72.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Inversión ambiental: </a:t>
          </a:r>
          <a:r>
            <a:rPr lang="es-ES" dirty="0" smtClean="0"/>
            <a:t>los recursos de capital adquiridos </a:t>
          </a:r>
          <a:r>
            <a:rPr lang="es-EC" dirty="0" smtClean="0"/>
            <a:t>dirigidos </a:t>
          </a:r>
          <a:r>
            <a:rPr lang="es-ES" dirty="0" smtClean="0"/>
            <a:t>define como </a:t>
          </a:r>
          <a:r>
            <a:rPr lang="es-EC" dirty="0" smtClean="0"/>
            <a:t>a reducir, mitigar y/o evitar la contaminación ambiental provocada por procesos productivos.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6809" custScaleY="28369">
        <dgm:presLayoutVars>
          <dgm:bulletEnabled val="1"/>
        </dgm:presLayoutVars>
      </dgm:prSet>
      <dgm:spPr/>
      <dgm:t>
        <a:bodyPr/>
        <a:lstStyle/>
        <a:p>
          <a:endParaRPr lang="es-ES"/>
        </a:p>
      </dgm:t>
    </dgm:pt>
  </dgm:ptLst>
  <dgm:cxnLst>
    <dgm:cxn modelId="{D829D179-E286-4F7C-9C0F-F0730E4A6EA9}"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D5CCB54A-55A8-4976-9AAC-BCF6E63D2336}" type="presOf" srcId="{74071A24-F796-4AD4-A515-24A27D17C3B4}" destId="{22642FE3-FEA3-42ED-AA0C-0F578EE09F90}" srcOrd="0" destOrd="0" presId="urn:microsoft.com/office/officeart/2005/8/layout/default"/>
    <dgm:cxn modelId="{8FDB9F97-44EE-4182-8846-B246935B6A2A}"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273.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colorful4" csCatId="colorful" phldr="1"/>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Lst>
  <dgm:cxnLst>
    <dgm:cxn modelId="{70BD1BFC-E626-47A9-B534-375642B96EB2}" type="presOf" srcId="{CA542B77-1252-4F72-BD4D-5614E7A9DFB7}" destId="{FCA3C225-83D5-404A-ACA7-2C6639494E05}"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274.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6B25E891-02F7-43D3-964B-9CF146F04565}" type="presOf" srcId="{7E7C9AD2-654A-4D14-B669-7E61EF5F8A0F}" destId="{3B55D0B4-65F7-470F-AAF8-F60D27CE741D}" srcOrd="0" destOrd="0" presId="urn:microsoft.com/office/officeart/2005/8/layout/default"/>
    <dgm:cxn modelId="{82911D68-EF43-4CD3-852F-D92D2A7BE24B}" type="presOf" srcId="{485B87C8-0FD3-41D1-8F0B-254DE0C1DBA9}" destId="{C34CD4B2-FD43-4DA7-8D8E-C7AE448579FE}" srcOrd="0" destOrd="0" presId="urn:microsoft.com/office/officeart/2005/8/layout/default"/>
    <dgm:cxn modelId="{7FC7FCD9-DC71-4F00-83D6-7A9301D9EEA2}"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275.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8.3 Registre la inversión que realizó su institución en equipos e instalaciones INTEGRADOS Y/O INDEPENDIENTES</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Lst>
  <dgm:cxnLst>
    <dgm:cxn modelId="{F1B358B7-B663-49C0-8366-1ECE65A06F9F}" type="presOf" srcId="{BF1DA995-C58A-4BA6-9389-F42F24EF667C}" destId="{77B7E4D0-5C1D-4B00-878E-0E7D7EC6BC58}" srcOrd="1" destOrd="0" presId="urn:microsoft.com/office/officeart/2005/8/layout/hierarchy3"/>
    <dgm:cxn modelId="{ADF8500D-C694-42B9-B3BB-8D16D9A418E0}" type="presOf" srcId="{5B02C08D-827A-4202-837B-7DDD255A159E}" destId="{6D2D3E7A-FD53-4D05-BD5F-E9FF649459D0}"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EBDDEC33-FA23-43EB-8305-09B0646A868E}" type="presOf" srcId="{BF1DA995-C58A-4BA6-9389-F42F24EF667C}" destId="{737B95EF-39C2-4908-931F-6986C0EAA56E}" srcOrd="0" destOrd="0" presId="urn:microsoft.com/office/officeart/2005/8/layout/hierarchy3"/>
    <dgm:cxn modelId="{13A0B3A0-4AB0-49B5-9A83-B063BDC209BD}" type="presParOf" srcId="{6D2D3E7A-FD53-4D05-BD5F-E9FF649459D0}" destId="{01D29541-9539-4282-93E4-312A805EB4ED}" srcOrd="0" destOrd="0" presId="urn:microsoft.com/office/officeart/2005/8/layout/hierarchy3"/>
    <dgm:cxn modelId="{4BA016C5-1BD6-452C-835F-27026A78E77A}" type="presParOf" srcId="{01D29541-9539-4282-93E4-312A805EB4ED}" destId="{2B913D81-BE68-41A7-B33B-E12EEE566D09}" srcOrd="0" destOrd="0" presId="urn:microsoft.com/office/officeart/2005/8/layout/hierarchy3"/>
    <dgm:cxn modelId="{599F490F-8780-4B74-B5AE-AB1D342BA37C}" type="presParOf" srcId="{2B913D81-BE68-41A7-B33B-E12EEE566D09}" destId="{737B95EF-39C2-4908-931F-6986C0EAA56E}" srcOrd="0" destOrd="0" presId="urn:microsoft.com/office/officeart/2005/8/layout/hierarchy3"/>
    <dgm:cxn modelId="{DFF539D9-A5AC-4D80-A26B-1442EA0C17D0}" type="presParOf" srcId="{2B913D81-BE68-41A7-B33B-E12EEE566D09}" destId="{77B7E4D0-5C1D-4B00-878E-0E7D7EC6BC58}" srcOrd="1" destOrd="0" presId="urn:microsoft.com/office/officeart/2005/8/layout/hierarchy3"/>
    <dgm:cxn modelId="{CC78B592-21C2-4FEB-BD3F-92FC30E5D996}" type="presParOf" srcId="{01D29541-9539-4282-93E4-312A805EB4ED}" destId="{DB42885D-EA3A-45A2-B742-60A77B72BE9B}" srcOrd="1"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76.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pPr algn="just"/>
          <a:r>
            <a:rPr lang="es-ES" b="1" dirty="0" smtClean="0"/>
            <a:t>Equipos integrados</a:t>
          </a:r>
          <a:r>
            <a:rPr lang="es-ES" dirty="0" smtClean="0"/>
            <a:t>: tienen una doble finalidad, industrial y de control de la contaminación. Su principal objetivo es reducir la descarga de contaminantes generados en el proceso. Pueden ser el resultado de la modificación de un equipo o instalación ya existente o consistir en la adquisición de un nuevo equipo o instalación que responda a esa doble finalidad. En el primer caso, el importe a considerar es el coste de la modificación. En caso de adquisición de un nuevo equipo o instalación, la parte a considerar es, exclusivamente, el coste adicional relativo a la finalidad de control de la contaminación. </a:t>
          </a:r>
        </a:p>
        <a:p>
          <a:pPr algn="just"/>
          <a:r>
            <a:rPr lang="es-ES" b="1" dirty="0" smtClean="0"/>
            <a:t>Equipos independientes</a:t>
          </a:r>
          <a:r>
            <a:rPr lang="es-ES" dirty="0" smtClean="0"/>
            <a:t>:. Son aquellos que operan de forma independiente en el proceso y están destinados a reducir la descarga de contaminantes originados durante dicho proceso. Se consideran el precio de compra del equipo, las grandes reparaciones efectuadas en los equipos ya existentes y/o el coste de construcción de la instalación realizado, incluyendo, en su caso, los costes relativos al diseño, el montaje del equipo y la compra del terreno necesario para la ubicación.</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84028" custScaleY="42554" custLinFactNeighborX="2667" custLinFactNeighborY="-8865">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7F1C122B-205A-46CA-9E1D-9C665B969ED0}" type="presOf" srcId="{BE0F52E0-1719-4CD4-92A1-670F828A3CD7}" destId="{45982240-1EBE-46D2-96BC-9C4FD85C3166}" srcOrd="0" destOrd="0" presId="urn:microsoft.com/office/officeart/2005/8/layout/default"/>
    <dgm:cxn modelId="{D31A948F-FD03-430C-A282-48262AD91EFD}" type="presOf" srcId="{74071A24-F796-4AD4-A515-24A27D17C3B4}" destId="{22642FE3-FEA3-42ED-AA0C-0F578EE09F90}" srcOrd="0" destOrd="0" presId="urn:microsoft.com/office/officeart/2005/8/layout/default"/>
    <dgm:cxn modelId="{6847F96D-4BE1-4BDD-B054-98E395DCA921}"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77.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Lst>
  <dgm:cxnLst>
    <dgm:cxn modelId="{92F54521-6535-4C8B-91F4-652C83727666}" type="presOf" srcId="{7E7C9AD2-654A-4D14-B669-7E61EF5F8A0F}" destId="{3B55D0B4-65F7-470F-AAF8-F60D27CE741D}" srcOrd="0" destOrd="0" presId="urn:microsoft.com/office/officeart/2005/8/layout/default"/>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278.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custT="1"/>
      <dgm:spPr/>
      <dgm:t>
        <a:bodyPr/>
        <a:lstStyle/>
        <a:p>
          <a:r>
            <a:rPr lang="es-ES" sz="1200" dirty="0" smtClean="0"/>
            <a:t>Protección del aire y del clima</a:t>
          </a:r>
          <a:endParaRPr lang="es-ES" sz="1200" dirty="0"/>
        </a:p>
      </dgm:t>
    </dgm:pt>
    <dgm:pt modelId="{721D5A39-59BC-4F82-ABBD-55E5877D8184}" type="parTrans" cxnId="{010A1629-9E67-4DE2-B185-C62840E60D53}">
      <dgm:prSet/>
      <dgm:spPr/>
      <dgm:t>
        <a:bodyPr/>
        <a:lstStyle/>
        <a:p>
          <a:endParaRPr lang="es-ES" sz="1200"/>
        </a:p>
      </dgm:t>
    </dgm:pt>
    <dgm:pt modelId="{832A37D1-69CC-49B7-86D8-D3211626B9AD}" type="sibTrans" cxnId="{010A1629-9E67-4DE2-B185-C62840E60D53}">
      <dgm:prSet/>
      <dgm:spPr/>
      <dgm:t>
        <a:bodyPr/>
        <a:lstStyle/>
        <a:p>
          <a:endParaRPr lang="es-ES" sz="1200"/>
        </a:p>
      </dgm:t>
    </dgm:pt>
    <dgm:pt modelId="{DDB70154-3FF1-4514-8A3C-3108CF7E626B}">
      <dgm:prSet custT="1"/>
      <dgm:spPr/>
      <dgm:t>
        <a:bodyPr/>
        <a:lstStyle/>
        <a:p>
          <a:r>
            <a:rPr lang="es-ES" sz="1200" dirty="0" smtClean="0"/>
            <a:t>Gestión de residuos</a:t>
          </a:r>
          <a:endParaRPr lang="es-ES" sz="1200" dirty="0"/>
        </a:p>
      </dgm:t>
    </dgm:pt>
    <dgm:pt modelId="{F8B543AC-9C07-4D98-83D1-EB254215A530}" type="parTrans" cxnId="{0C675044-3484-4556-82E4-41A54752965F}">
      <dgm:prSet/>
      <dgm:spPr/>
      <dgm:t>
        <a:bodyPr/>
        <a:lstStyle/>
        <a:p>
          <a:endParaRPr lang="es-ES" sz="1200"/>
        </a:p>
      </dgm:t>
    </dgm:pt>
    <dgm:pt modelId="{CB323E86-4377-47B1-8A31-C922D4210B80}" type="sibTrans" cxnId="{0C675044-3484-4556-82E4-41A54752965F}">
      <dgm:prSet/>
      <dgm:spPr/>
      <dgm:t>
        <a:bodyPr/>
        <a:lstStyle/>
        <a:p>
          <a:endParaRPr lang="es-ES" sz="1200"/>
        </a:p>
      </dgm:t>
    </dgm:pt>
    <dgm:pt modelId="{9DEA2230-7775-4315-BBBE-6AA66AACD871}">
      <dgm:prSet custT="1"/>
      <dgm:spPr/>
      <dgm:t>
        <a:bodyPr/>
        <a:lstStyle/>
        <a:p>
          <a:r>
            <a:rPr lang="es-ES" sz="1200" dirty="0" smtClean="0"/>
            <a:t>Protección y descontaminación de suelos, aguas subterráneas y superficiales</a:t>
          </a:r>
          <a:endParaRPr lang="es-ES" sz="1200" dirty="0"/>
        </a:p>
      </dgm:t>
    </dgm:pt>
    <dgm:pt modelId="{54080DE2-6438-4255-8090-9100CA10531E}" type="parTrans" cxnId="{D1B7BB21-D41C-4785-A35F-75BAB053AFDF}">
      <dgm:prSet/>
      <dgm:spPr/>
      <dgm:t>
        <a:bodyPr/>
        <a:lstStyle/>
        <a:p>
          <a:endParaRPr lang="es-ES" sz="1200"/>
        </a:p>
      </dgm:t>
    </dgm:pt>
    <dgm:pt modelId="{8434CCE1-43B8-4114-BDBD-F8B6BE8CBC9A}" type="sibTrans" cxnId="{D1B7BB21-D41C-4785-A35F-75BAB053AFDF}">
      <dgm:prSet/>
      <dgm:spPr/>
      <dgm:t>
        <a:bodyPr/>
        <a:lstStyle/>
        <a:p>
          <a:endParaRPr lang="es-ES" sz="1200"/>
        </a:p>
      </dgm:t>
    </dgm:pt>
    <dgm:pt modelId="{55BE476E-7380-4538-AC55-5EE1FA777103}">
      <dgm:prSet custT="1"/>
      <dgm:spPr/>
      <dgm:t>
        <a:bodyPr/>
        <a:lstStyle/>
        <a:p>
          <a:r>
            <a:rPr lang="es-ES" sz="1200" dirty="0" smtClean="0"/>
            <a:t>Gestión de agua residual</a:t>
          </a:r>
          <a:endParaRPr lang="es-ES" sz="1200" dirty="0"/>
        </a:p>
      </dgm:t>
    </dgm:pt>
    <dgm:pt modelId="{0871BE42-604D-4E0D-B70E-CEB86B566C15}" type="parTrans" cxnId="{18F971C5-E6C3-4D01-9F72-9764CD81A6D5}">
      <dgm:prSet/>
      <dgm:spPr/>
      <dgm:t>
        <a:bodyPr/>
        <a:lstStyle/>
        <a:p>
          <a:endParaRPr lang="es-ES" sz="1200"/>
        </a:p>
      </dgm:t>
    </dgm:pt>
    <dgm:pt modelId="{C90D5D46-7508-4DE1-A33A-3BCCAEA911EF}" type="sibTrans" cxnId="{18F971C5-E6C3-4D01-9F72-9764CD81A6D5}">
      <dgm:prSet/>
      <dgm:spPr/>
      <dgm:t>
        <a:bodyPr/>
        <a:lstStyle/>
        <a:p>
          <a:endParaRPr lang="es-ES" sz="1200"/>
        </a:p>
      </dgm:t>
    </dgm:pt>
    <dgm:pt modelId="{84517381-A953-4D98-BBEB-D4F4AA74B9A8}">
      <dgm:prSet custT="1"/>
      <dgm:spPr/>
      <dgm:t>
        <a:bodyPr/>
        <a:lstStyle/>
        <a:p>
          <a:r>
            <a:rPr lang="es-ES" sz="1200" dirty="0" smtClean="0"/>
            <a:t>Reducción del ruido y las vibraciones</a:t>
          </a:r>
          <a:endParaRPr lang="es-ES" sz="1200" dirty="0"/>
        </a:p>
      </dgm:t>
    </dgm:pt>
    <dgm:pt modelId="{E593B839-D329-4845-A7C8-7B27632D90CA}" type="parTrans" cxnId="{DA411713-CE3C-47CB-A6CB-9CB1A28556AC}">
      <dgm:prSet/>
      <dgm:spPr/>
      <dgm:t>
        <a:bodyPr/>
        <a:lstStyle/>
        <a:p>
          <a:endParaRPr lang="es-ES" sz="1200"/>
        </a:p>
      </dgm:t>
    </dgm:pt>
    <dgm:pt modelId="{B29BB73B-FBBA-4716-9D0C-B7AF46180759}" type="sibTrans" cxnId="{DA411713-CE3C-47CB-A6CB-9CB1A28556AC}">
      <dgm:prSet/>
      <dgm:spPr/>
      <dgm:t>
        <a:bodyPr/>
        <a:lstStyle/>
        <a:p>
          <a:endParaRPr lang="es-ES" sz="1200"/>
        </a:p>
      </dgm:t>
    </dgm:pt>
    <dgm:pt modelId="{3ACF372B-381E-48B2-9579-D01814C18E2A}">
      <dgm:prSet custT="1"/>
      <dgm:spPr/>
      <dgm:t>
        <a:bodyPr/>
        <a:lstStyle/>
        <a:p>
          <a:r>
            <a:rPr lang="es-ES" sz="1200" dirty="0" smtClean="0"/>
            <a:t>Protección de la biodiversidad y los paisajes</a:t>
          </a:r>
          <a:endParaRPr lang="es-ES" sz="1200" dirty="0"/>
        </a:p>
      </dgm:t>
    </dgm:pt>
    <dgm:pt modelId="{8965FBD7-4DDD-4C04-9AD7-09E0AE3BF54B}" type="parTrans" cxnId="{DA650107-0AE9-4756-ACF9-E8037AFCD04B}">
      <dgm:prSet/>
      <dgm:spPr/>
      <dgm:t>
        <a:bodyPr/>
        <a:lstStyle/>
        <a:p>
          <a:endParaRPr lang="es-ES" sz="1200"/>
        </a:p>
      </dgm:t>
    </dgm:pt>
    <dgm:pt modelId="{27D2177B-6C91-46E8-88D6-E3A5A9DCF06B}" type="sibTrans" cxnId="{DA650107-0AE9-4756-ACF9-E8037AFCD04B}">
      <dgm:prSet/>
      <dgm:spPr/>
      <dgm:t>
        <a:bodyPr/>
        <a:lstStyle/>
        <a:p>
          <a:endParaRPr lang="es-ES" sz="1200"/>
        </a:p>
      </dgm:t>
    </dgm:pt>
    <dgm:pt modelId="{EAD2F21B-C973-437C-B824-724B4A924612}">
      <dgm:prSet custT="1"/>
      <dgm:spPr/>
      <dgm:t>
        <a:bodyPr/>
        <a:lstStyle/>
        <a:p>
          <a:r>
            <a:rPr lang="es-ES" sz="1200" dirty="0" smtClean="0"/>
            <a:t>Investigación y desarrollo</a:t>
          </a:r>
          <a:endParaRPr lang="es-ES" sz="1200" dirty="0"/>
        </a:p>
      </dgm:t>
    </dgm:pt>
    <dgm:pt modelId="{2856B41D-EFC0-4A7B-8295-07B861BA1D8A}" type="parTrans" cxnId="{F5217151-5F66-4138-9C01-04036B7838D5}">
      <dgm:prSet/>
      <dgm:spPr/>
      <dgm:t>
        <a:bodyPr/>
        <a:lstStyle/>
        <a:p>
          <a:endParaRPr lang="es-ES" sz="1200"/>
        </a:p>
      </dgm:t>
    </dgm:pt>
    <dgm:pt modelId="{4EEA863F-21A4-4883-9913-22C5AE34D355}" type="sibTrans" cxnId="{F5217151-5F66-4138-9C01-04036B7838D5}">
      <dgm:prSet/>
      <dgm:spPr/>
      <dgm:t>
        <a:bodyPr/>
        <a:lstStyle/>
        <a:p>
          <a:endParaRPr lang="es-ES" sz="1200"/>
        </a:p>
      </dgm:t>
    </dgm:pt>
    <dgm:pt modelId="{BD3D6663-50E4-48AF-AE7A-56A9CECC1EED}">
      <dgm:prSet custT="1"/>
      <dgm:spPr/>
      <dgm:t>
        <a:bodyPr/>
        <a:lstStyle/>
        <a:p>
          <a:r>
            <a:rPr lang="es-ES" sz="1200" dirty="0" smtClean="0"/>
            <a:t>Otras actividades</a:t>
          </a:r>
          <a:endParaRPr lang="es-ES" sz="1200" dirty="0"/>
        </a:p>
      </dgm:t>
    </dgm:pt>
    <dgm:pt modelId="{BAF9C74B-15E8-48C6-B87C-84BCFDA945D0}" type="parTrans" cxnId="{9B11F7D8-790B-436D-8917-C1E3EC8D2256}">
      <dgm:prSet/>
      <dgm:spPr/>
      <dgm:t>
        <a:bodyPr/>
        <a:lstStyle/>
        <a:p>
          <a:endParaRPr lang="es-ES" sz="1200"/>
        </a:p>
      </dgm:t>
    </dgm:pt>
    <dgm:pt modelId="{1772A310-9719-4AAB-9813-DBF432E85F25}" type="sibTrans" cxnId="{9B11F7D8-790B-436D-8917-C1E3EC8D2256}">
      <dgm:prSet/>
      <dgm:spPr/>
      <dgm:t>
        <a:bodyPr/>
        <a:lstStyle/>
        <a:p>
          <a:endParaRPr lang="es-ES" sz="1200"/>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8">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pt>
    <dgm:pt modelId="{ED5C0ABB-A6FB-4F41-85ED-D32F823A678F}" type="pres">
      <dgm:prSet presAssocID="{55BE476E-7380-4538-AC55-5EE1FA777103}" presName="parentText" presStyleLbl="node1" presStyleIdx="1" presStyleCnt="8">
        <dgm:presLayoutVars>
          <dgm:chMax val="0"/>
          <dgm:bulletEnabled val="1"/>
        </dgm:presLayoutVars>
      </dgm:prSet>
      <dgm:spPr/>
      <dgm:t>
        <a:bodyPr/>
        <a:lstStyle/>
        <a:p>
          <a:endParaRPr lang="es-ES"/>
        </a:p>
      </dgm:t>
    </dgm:pt>
    <dgm:pt modelId="{28EE9811-9949-4EB0-BF9C-BE7C59DE2E73}" type="pres">
      <dgm:prSet presAssocID="{C90D5D46-7508-4DE1-A33A-3BCCAEA911EF}" presName="spacer" presStyleCnt="0"/>
      <dgm:spPr/>
    </dgm:pt>
    <dgm:pt modelId="{C0E73F33-2363-4F10-BF62-AC1E8817CA3A}" type="pres">
      <dgm:prSet presAssocID="{DDB70154-3FF1-4514-8A3C-3108CF7E626B}" presName="parentText" presStyleLbl="node1" presStyleIdx="2" presStyleCnt="8">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pt>
    <dgm:pt modelId="{2B8E4426-610E-454B-AD73-4DD47B6B0E03}" type="pres">
      <dgm:prSet presAssocID="{9DEA2230-7775-4315-BBBE-6AA66AACD871}" presName="parentText" presStyleLbl="node1" presStyleIdx="3" presStyleCnt="8">
        <dgm:presLayoutVars>
          <dgm:chMax val="0"/>
          <dgm:bulletEnabled val="1"/>
        </dgm:presLayoutVars>
      </dgm:prSet>
      <dgm:spPr/>
      <dgm:t>
        <a:bodyPr/>
        <a:lstStyle/>
        <a:p>
          <a:endParaRPr lang="es-ES"/>
        </a:p>
      </dgm:t>
    </dgm:pt>
    <dgm:pt modelId="{3F9C07E9-779B-49EA-B98B-6A872814E874}" type="pres">
      <dgm:prSet presAssocID="{8434CCE1-43B8-4114-BDBD-F8B6BE8CBC9A}" presName="spacer" presStyleCnt="0"/>
      <dgm:spPr/>
    </dgm:pt>
    <dgm:pt modelId="{D708FE97-DAE4-498D-88AF-89E80D14C096}" type="pres">
      <dgm:prSet presAssocID="{84517381-A953-4D98-BBEB-D4F4AA74B9A8}" presName="parentText" presStyleLbl="node1" presStyleIdx="4" presStyleCnt="8">
        <dgm:presLayoutVars>
          <dgm:chMax val="0"/>
          <dgm:bulletEnabled val="1"/>
        </dgm:presLayoutVars>
      </dgm:prSet>
      <dgm:spPr/>
      <dgm:t>
        <a:bodyPr/>
        <a:lstStyle/>
        <a:p>
          <a:endParaRPr lang="es-ES"/>
        </a:p>
      </dgm:t>
    </dgm:pt>
    <dgm:pt modelId="{D966D5FC-4940-4722-907A-F90CF9688CB1}" type="pres">
      <dgm:prSet presAssocID="{B29BB73B-FBBA-4716-9D0C-B7AF46180759}" presName="spacer" presStyleCnt="0"/>
      <dgm:spPr/>
    </dgm:pt>
    <dgm:pt modelId="{49AB60CB-0142-455C-8139-AFD3D45991B0}" type="pres">
      <dgm:prSet presAssocID="{3ACF372B-381E-48B2-9579-D01814C18E2A}" presName="parentText" presStyleLbl="node1" presStyleIdx="5" presStyleCnt="8">
        <dgm:presLayoutVars>
          <dgm:chMax val="0"/>
          <dgm:bulletEnabled val="1"/>
        </dgm:presLayoutVars>
      </dgm:prSet>
      <dgm:spPr/>
      <dgm:t>
        <a:bodyPr/>
        <a:lstStyle/>
        <a:p>
          <a:endParaRPr lang="es-ES"/>
        </a:p>
      </dgm:t>
    </dgm:pt>
    <dgm:pt modelId="{86E1590F-0BCE-4D1B-9B28-1AA6F6772596}" type="pres">
      <dgm:prSet presAssocID="{27D2177B-6C91-46E8-88D6-E3A5A9DCF06B}" presName="spacer" presStyleCnt="0"/>
      <dgm:spPr/>
    </dgm:pt>
    <dgm:pt modelId="{3932D454-B73A-4658-B7DD-7171B47F5557}" type="pres">
      <dgm:prSet presAssocID="{EAD2F21B-C973-437C-B824-724B4A924612}" presName="parentText" presStyleLbl="node1" presStyleIdx="6" presStyleCnt="8">
        <dgm:presLayoutVars>
          <dgm:chMax val="0"/>
          <dgm:bulletEnabled val="1"/>
        </dgm:presLayoutVars>
      </dgm:prSet>
      <dgm:spPr/>
      <dgm:t>
        <a:bodyPr/>
        <a:lstStyle/>
        <a:p>
          <a:endParaRPr lang="es-ES"/>
        </a:p>
      </dgm:t>
    </dgm:pt>
    <dgm:pt modelId="{3F79AB56-B0E0-46FA-A45A-DBA8C76FE370}" type="pres">
      <dgm:prSet presAssocID="{4EEA863F-21A4-4883-9913-22C5AE34D355}" presName="spacer" presStyleCnt="0"/>
      <dgm:spPr/>
    </dgm:pt>
    <dgm:pt modelId="{6B7F3F63-4347-4A14-ADD5-E06ABA7065B2}" type="pres">
      <dgm:prSet presAssocID="{BD3D6663-50E4-48AF-AE7A-56A9CECC1EED}" presName="parentText" presStyleLbl="node1" presStyleIdx="7" presStyleCnt="8">
        <dgm:presLayoutVars>
          <dgm:chMax val="0"/>
          <dgm:bulletEnabled val="1"/>
        </dgm:presLayoutVars>
      </dgm:prSet>
      <dgm:spPr/>
      <dgm:t>
        <a:bodyPr/>
        <a:lstStyle/>
        <a:p>
          <a:endParaRPr lang="es-ES"/>
        </a:p>
      </dgm:t>
    </dgm:pt>
  </dgm:ptLst>
  <dgm:cxnLst>
    <dgm:cxn modelId="{86E29B98-A041-4170-A83B-3B2F5902E124}" type="presOf" srcId="{DDB70154-3FF1-4514-8A3C-3108CF7E626B}" destId="{C0E73F33-2363-4F10-BF62-AC1E8817CA3A}" srcOrd="0" destOrd="0" presId="urn:microsoft.com/office/officeart/2005/8/layout/vList2"/>
    <dgm:cxn modelId="{18F971C5-E6C3-4D01-9F72-9764CD81A6D5}" srcId="{7E7C9AD2-654A-4D14-B669-7E61EF5F8A0F}" destId="{55BE476E-7380-4538-AC55-5EE1FA777103}" srcOrd="1" destOrd="0" parTransId="{0871BE42-604D-4E0D-B70E-CEB86B566C15}" sibTransId="{C90D5D46-7508-4DE1-A33A-3BCCAEA911EF}"/>
    <dgm:cxn modelId="{77B8235F-A9F0-4DB3-8E8B-15ABAD67548B}" type="presOf" srcId="{A8EE9859-16E1-4BA9-9B62-585504EBDCD3}" destId="{FF5D105F-36E6-4EC7-A2E1-036C768D782A}" srcOrd="0" destOrd="0" presId="urn:microsoft.com/office/officeart/2005/8/layout/vList2"/>
    <dgm:cxn modelId="{0C675044-3484-4556-82E4-41A54752965F}" srcId="{7E7C9AD2-654A-4D14-B669-7E61EF5F8A0F}" destId="{DDB70154-3FF1-4514-8A3C-3108CF7E626B}" srcOrd="2" destOrd="0" parTransId="{F8B543AC-9C07-4D98-83D1-EB254215A530}" sibTransId="{CB323E86-4377-47B1-8A31-C922D4210B80}"/>
    <dgm:cxn modelId="{8161D3EA-5502-4215-AA52-35EFC65776C5}" type="presOf" srcId="{BD3D6663-50E4-48AF-AE7A-56A9CECC1EED}" destId="{6B7F3F63-4347-4A14-ADD5-E06ABA7065B2}"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4B26B76D-CB27-4D98-A30B-0075319C2870}" type="presOf" srcId="{EAD2F21B-C973-437C-B824-724B4A924612}" destId="{3932D454-B73A-4658-B7DD-7171B47F5557}" srcOrd="0" destOrd="0" presId="urn:microsoft.com/office/officeart/2005/8/layout/vList2"/>
    <dgm:cxn modelId="{B3DFF666-1AEA-448A-85D7-C0A691673E7D}" type="presOf" srcId="{55BE476E-7380-4538-AC55-5EE1FA777103}" destId="{ED5C0ABB-A6FB-4F41-85ED-D32F823A678F}" srcOrd="0" destOrd="0" presId="urn:microsoft.com/office/officeart/2005/8/layout/vList2"/>
    <dgm:cxn modelId="{D1B7BB21-D41C-4785-A35F-75BAB053AFDF}" srcId="{7E7C9AD2-654A-4D14-B669-7E61EF5F8A0F}" destId="{9DEA2230-7775-4315-BBBE-6AA66AACD871}" srcOrd="3" destOrd="0" parTransId="{54080DE2-6438-4255-8090-9100CA10531E}" sibTransId="{8434CCE1-43B8-4114-BDBD-F8B6BE8CBC9A}"/>
    <dgm:cxn modelId="{8E4CB912-F8C0-48C7-ABD9-9D6A9D6856D7}" type="presOf" srcId="{3ACF372B-381E-48B2-9579-D01814C18E2A}" destId="{49AB60CB-0142-455C-8139-AFD3D45991B0}" srcOrd="0" destOrd="0" presId="urn:microsoft.com/office/officeart/2005/8/layout/vList2"/>
    <dgm:cxn modelId="{9B11F7D8-790B-436D-8917-C1E3EC8D2256}" srcId="{7E7C9AD2-654A-4D14-B669-7E61EF5F8A0F}" destId="{BD3D6663-50E4-48AF-AE7A-56A9CECC1EED}" srcOrd="7" destOrd="0" parTransId="{BAF9C74B-15E8-48C6-B87C-84BCFDA945D0}" sibTransId="{1772A310-9719-4AAB-9813-DBF432E85F25}"/>
    <dgm:cxn modelId="{78436F0C-E5CB-4A3A-9614-2C455DBB0A72}" type="presOf" srcId="{84517381-A953-4D98-BBEB-D4F4AA74B9A8}" destId="{D708FE97-DAE4-498D-88AF-89E80D14C096}" srcOrd="0" destOrd="0" presId="urn:microsoft.com/office/officeart/2005/8/layout/vList2"/>
    <dgm:cxn modelId="{F5217151-5F66-4138-9C01-04036B7838D5}" srcId="{7E7C9AD2-654A-4D14-B669-7E61EF5F8A0F}" destId="{EAD2F21B-C973-437C-B824-724B4A924612}" srcOrd="6" destOrd="0" parTransId="{2856B41D-EFC0-4A7B-8295-07B861BA1D8A}" sibTransId="{4EEA863F-21A4-4883-9913-22C5AE34D355}"/>
    <dgm:cxn modelId="{DA411713-CE3C-47CB-A6CB-9CB1A28556AC}" srcId="{7E7C9AD2-654A-4D14-B669-7E61EF5F8A0F}" destId="{84517381-A953-4D98-BBEB-D4F4AA74B9A8}" srcOrd="4" destOrd="0" parTransId="{E593B839-D329-4845-A7C8-7B27632D90CA}" sibTransId="{B29BB73B-FBBA-4716-9D0C-B7AF46180759}"/>
    <dgm:cxn modelId="{DA650107-0AE9-4756-ACF9-E8037AFCD04B}" srcId="{7E7C9AD2-654A-4D14-B669-7E61EF5F8A0F}" destId="{3ACF372B-381E-48B2-9579-D01814C18E2A}" srcOrd="5" destOrd="0" parTransId="{8965FBD7-4DDD-4C04-9AD7-09E0AE3BF54B}" sibTransId="{27D2177B-6C91-46E8-88D6-E3A5A9DCF06B}"/>
    <dgm:cxn modelId="{8CF9937D-ECBA-4259-B237-9153BFA8578F}" type="presOf" srcId="{9DEA2230-7775-4315-BBBE-6AA66AACD871}" destId="{2B8E4426-610E-454B-AD73-4DD47B6B0E03}" srcOrd="0" destOrd="0" presId="urn:microsoft.com/office/officeart/2005/8/layout/vList2"/>
    <dgm:cxn modelId="{1C61CBF4-B04C-4E8B-9756-DCDFB1AD2C90}" type="presOf" srcId="{7E7C9AD2-654A-4D14-B669-7E61EF5F8A0F}" destId="{C677381B-A5C1-41F6-B396-CB6C41AE0424}" srcOrd="0" destOrd="0" presId="urn:microsoft.com/office/officeart/2005/8/layout/vList2"/>
    <dgm:cxn modelId="{9F46790F-24B2-4934-AF5E-A80C52B2B681}" type="presParOf" srcId="{C677381B-A5C1-41F6-B396-CB6C41AE0424}" destId="{FF5D105F-36E6-4EC7-A2E1-036C768D782A}" srcOrd="0" destOrd="0" presId="urn:microsoft.com/office/officeart/2005/8/layout/vList2"/>
    <dgm:cxn modelId="{18914CBB-C588-4F1A-B5C2-66328ED56BAE}" type="presParOf" srcId="{C677381B-A5C1-41F6-B396-CB6C41AE0424}" destId="{15921830-13BB-47A8-B9B3-1E4E402058EE}" srcOrd="1" destOrd="0" presId="urn:microsoft.com/office/officeart/2005/8/layout/vList2"/>
    <dgm:cxn modelId="{C3EDC3F3-25DF-4667-A2FF-1295C7C7FBD2}" type="presParOf" srcId="{C677381B-A5C1-41F6-B396-CB6C41AE0424}" destId="{ED5C0ABB-A6FB-4F41-85ED-D32F823A678F}" srcOrd="2" destOrd="0" presId="urn:microsoft.com/office/officeart/2005/8/layout/vList2"/>
    <dgm:cxn modelId="{CCA8993F-7A69-475B-AE51-DD9824937D5E}" type="presParOf" srcId="{C677381B-A5C1-41F6-B396-CB6C41AE0424}" destId="{28EE9811-9949-4EB0-BF9C-BE7C59DE2E73}" srcOrd="3" destOrd="0" presId="urn:microsoft.com/office/officeart/2005/8/layout/vList2"/>
    <dgm:cxn modelId="{597356EE-B17A-47BA-845D-249B611C195A}" type="presParOf" srcId="{C677381B-A5C1-41F6-B396-CB6C41AE0424}" destId="{C0E73F33-2363-4F10-BF62-AC1E8817CA3A}" srcOrd="4" destOrd="0" presId="urn:microsoft.com/office/officeart/2005/8/layout/vList2"/>
    <dgm:cxn modelId="{0D3B893C-DEB4-45BB-9885-E5B6DF3166D2}" type="presParOf" srcId="{C677381B-A5C1-41F6-B396-CB6C41AE0424}" destId="{16AE6C59-7831-4E6A-BD6B-1A0246B89547}" srcOrd="5" destOrd="0" presId="urn:microsoft.com/office/officeart/2005/8/layout/vList2"/>
    <dgm:cxn modelId="{0E91A3FE-2F57-4E4C-93A5-2B17AEEEF41C}" type="presParOf" srcId="{C677381B-A5C1-41F6-B396-CB6C41AE0424}" destId="{2B8E4426-610E-454B-AD73-4DD47B6B0E03}" srcOrd="6" destOrd="0" presId="urn:microsoft.com/office/officeart/2005/8/layout/vList2"/>
    <dgm:cxn modelId="{0AB3372B-613D-4E22-B03F-18FC58F66662}" type="presParOf" srcId="{C677381B-A5C1-41F6-B396-CB6C41AE0424}" destId="{3F9C07E9-779B-49EA-B98B-6A872814E874}" srcOrd="7" destOrd="0" presId="urn:microsoft.com/office/officeart/2005/8/layout/vList2"/>
    <dgm:cxn modelId="{E851155C-AF12-4A23-A868-63FAD29161DB}" type="presParOf" srcId="{C677381B-A5C1-41F6-B396-CB6C41AE0424}" destId="{D708FE97-DAE4-498D-88AF-89E80D14C096}" srcOrd="8" destOrd="0" presId="urn:microsoft.com/office/officeart/2005/8/layout/vList2"/>
    <dgm:cxn modelId="{3411DD17-CF92-4192-BE6A-816ED5AB6112}" type="presParOf" srcId="{C677381B-A5C1-41F6-B396-CB6C41AE0424}" destId="{D966D5FC-4940-4722-907A-F90CF9688CB1}" srcOrd="9" destOrd="0" presId="urn:microsoft.com/office/officeart/2005/8/layout/vList2"/>
    <dgm:cxn modelId="{D569BF6F-8600-47E0-AF4D-4ECE75CF7C4D}" type="presParOf" srcId="{C677381B-A5C1-41F6-B396-CB6C41AE0424}" destId="{49AB60CB-0142-455C-8139-AFD3D45991B0}" srcOrd="10" destOrd="0" presId="urn:microsoft.com/office/officeart/2005/8/layout/vList2"/>
    <dgm:cxn modelId="{5E426059-5986-4E95-A77A-FB4AE08E15D1}" type="presParOf" srcId="{C677381B-A5C1-41F6-B396-CB6C41AE0424}" destId="{86E1590F-0BCE-4D1B-9B28-1AA6F6772596}" srcOrd="11" destOrd="0" presId="urn:microsoft.com/office/officeart/2005/8/layout/vList2"/>
    <dgm:cxn modelId="{33AFC1EE-F430-4ECD-A335-A64C536A97D9}" type="presParOf" srcId="{C677381B-A5C1-41F6-B396-CB6C41AE0424}" destId="{3932D454-B73A-4658-B7DD-7171B47F5557}" srcOrd="12" destOrd="0" presId="urn:microsoft.com/office/officeart/2005/8/layout/vList2"/>
    <dgm:cxn modelId="{83341B9E-5DF9-4691-A6F3-5172E83D41FA}" type="presParOf" srcId="{C677381B-A5C1-41F6-B396-CB6C41AE0424}" destId="{3F79AB56-B0E0-46FA-A45A-DBA8C76FE370}" srcOrd="13" destOrd="0" presId="urn:microsoft.com/office/officeart/2005/8/layout/vList2"/>
    <dgm:cxn modelId="{4A1BBD1C-5D1C-43FB-BE79-FB0B100CE1CD}" type="presParOf" srcId="{C677381B-A5C1-41F6-B396-CB6C41AE0424}" destId="{6B7F3F63-4347-4A14-ADD5-E06ABA7065B2}" srcOrd="14" destOrd="0" presId="urn:microsoft.com/office/officeart/2005/8/layout/vList2"/>
  </dgm:cxnLst>
  <dgm:bg/>
  <dgm:whole/>
  <dgm:extLst>
    <a:ext uri="http://schemas.microsoft.com/office/drawing/2008/diagram">
      <dsp:dataModelExt xmlns:dsp="http://schemas.microsoft.com/office/drawing/2008/diagram" xmlns="" relId="rId23" minVer="http://schemas.openxmlformats.org/drawingml/2006/diagram"/>
    </a:ext>
  </dgm:extLst>
</dgm:dataModel>
</file>

<file path=ppt/diagrams/data279.xml><?xml version="1.0" encoding="utf-8"?>
<dgm:dataModel xmlns:dgm="http://schemas.openxmlformats.org/drawingml/2006/diagram" xmlns:a="http://schemas.openxmlformats.org/drawingml/2006/main">
  <dgm:ptLst>
    <dgm:pt modelId="{A9CD0F54-B51A-478A-A387-BDCB3C81C15C}" type="doc">
      <dgm:prSet loTypeId="urn:microsoft.com/office/officeart/2005/8/layout/hList1" loCatId="list" qsTypeId="urn:microsoft.com/office/officeart/2005/8/quickstyle/simple1" qsCatId="simple" csTypeId="urn:microsoft.com/office/officeart/2005/8/colors/colorful3" csCatId="colorful" phldr="1"/>
      <dgm:spPr/>
      <dgm:t>
        <a:bodyPr/>
        <a:lstStyle/>
        <a:p>
          <a:endParaRPr lang="es-ES"/>
        </a:p>
      </dgm:t>
    </dgm:pt>
    <dgm:pt modelId="{D3BB4589-DB0F-4F4D-9A26-B45BC4CF94A4}">
      <dgm:prSet phldrT="[Texto]"/>
      <dgm:spPr/>
      <dgm:t>
        <a:bodyPr/>
        <a:lstStyle/>
        <a:p>
          <a:r>
            <a:rPr lang="es-ES" dirty="0" smtClean="0"/>
            <a:t>Valor USD </a:t>
          </a:r>
          <a:endParaRPr lang="es-ES" dirty="0"/>
        </a:p>
      </dgm:t>
    </dgm:pt>
    <dgm:pt modelId="{6DC85D38-03B5-4EE0-994D-587E35A305EA}" type="parTrans" cxnId="{77EC8903-D2D0-4BEA-A482-7A44C7CA8174}">
      <dgm:prSet/>
      <dgm:spPr/>
      <dgm:t>
        <a:bodyPr/>
        <a:lstStyle/>
        <a:p>
          <a:endParaRPr lang="es-ES"/>
        </a:p>
      </dgm:t>
    </dgm:pt>
    <dgm:pt modelId="{D1F4F8E7-FE0A-45A8-BDF9-36841657E77A}" type="sibTrans" cxnId="{77EC8903-D2D0-4BEA-A482-7A44C7CA8174}">
      <dgm:prSet/>
      <dgm:spPr/>
      <dgm:t>
        <a:bodyPr/>
        <a:lstStyle/>
        <a:p>
          <a:endParaRPr lang="es-ES"/>
        </a:p>
      </dgm:t>
    </dgm:pt>
    <dgm:pt modelId="{C2E8B749-9C47-4D97-B6A2-E56A6DD5C135}">
      <dgm:prSet phldrT="[Texto]"/>
      <dgm:spPr/>
      <dgm:t>
        <a:bodyPr/>
        <a:lstStyle/>
        <a:p>
          <a:r>
            <a:rPr lang="es-ES" dirty="0" smtClean="0"/>
            <a:t>Equipos Integrados</a:t>
          </a:r>
          <a:endParaRPr lang="es-ES" dirty="0"/>
        </a:p>
      </dgm:t>
    </dgm:pt>
    <dgm:pt modelId="{DB6A88EC-14FE-4E25-83FA-7D1A1FAF4FD5}" type="parTrans" cxnId="{F9A0D7F2-E7DD-47C3-97F3-05186A309C9B}">
      <dgm:prSet/>
      <dgm:spPr/>
      <dgm:t>
        <a:bodyPr/>
        <a:lstStyle/>
        <a:p>
          <a:endParaRPr lang="es-ES"/>
        </a:p>
      </dgm:t>
    </dgm:pt>
    <dgm:pt modelId="{3990CC67-D263-4873-AAEF-29088ADEBA08}" type="sibTrans" cxnId="{F9A0D7F2-E7DD-47C3-97F3-05186A309C9B}">
      <dgm:prSet/>
      <dgm:spPr/>
      <dgm:t>
        <a:bodyPr/>
        <a:lstStyle/>
        <a:p>
          <a:endParaRPr lang="es-ES"/>
        </a:p>
      </dgm:t>
    </dgm:pt>
    <dgm:pt modelId="{3CA8ED5D-6581-4569-B221-992FAC0FA90E}">
      <dgm:prSet phldrT="[Texto]"/>
      <dgm:spPr/>
      <dgm:t>
        <a:bodyPr/>
        <a:lstStyle/>
        <a:p>
          <a:r>
            <a:rPr lang="es-ES" dirty="0" smtClean="0"/>
            <a:t>Valor USD</a:t>
          </a:r>
          <a:endParaRPr lang="es-ES" dirty="0"/>
        </a:p>
      </dgm:t>
    </dgm:pt>
    <dgm:pt modelId="{6619B854-C615-401E-9C3F-F85A1170FF3E}" type="parTrans" cxnId="{19772EF3-3B59-4ADA-98D8-D3F8D0C50BC7}">
      <dgm:prSet/>
      <dgm:spPr/>
      <dgm:t>
        <a:bodyPr/>
        <a:lstStyle/>
        <a:p>
          <a:endParaRPr lang="es-ES"/>
        </a:p>
      </dgm:t>
    </dgm:pt>
    <dgm:pt modelId="{C8FB200A-51FA-4F55-8739-866300D86D1E}" type="sibTrans" cxnId="{19772EF3-3B59-4ADA-98D8-D3F8D0C50BC7}">
      <dgm:prSet/>
      <dgm:spPr/>
      <dgm:t>
        <a:bodyPr/>
        <a:lstStyle/>
        <a:p>
          <a:endParaRPr lang="es-ES"/>
        </a:p>
      </dgm:t>
    </dgm:pt>
    <dgm:pt modelId="{2D3823D3-870F-40CE-854C-EE65C19397C6}">
      <dgm:prSet phldrT="[Texto]"/>
      <dgm:spPr/>
      <dgm:t>
        <a:bodyPr/>
        <a:lstStyle/>
        <a:p>
          <a:r>
            <a:rPr lang="es-ES" dirty="0" smtClean="0"/>
            <a:t>Equipos independientes</a:t>
          </a:r>
          <a:endParaRPr lang="es-ES" dirty="0"/>
        </a:p>
      </dgm:t>
    </dgm:pt>
    <dgm:pt modelId="{C398C2E7-9519-4997-9076-602EA6784C4D}" type="parTrans" cxnId="{C56E3982-7B60-46BE-B837-EDF33EE6114E}">
      <dgm:prSet/>
      <dgm:spPr/>
      <dgm:t>
        <a:bodyPr/>
        <a:lstStyle/>
        <a:p>
          <a:endParaRPr lang="es-ES"/>
        </a:p>
      </dgm:t>
    </dgm:pt>
    <dgm:pt modelId="{0FBB8390-C368-49C6-82BD-ABF6D078A12F}" type="sibTrans" cxnId="{C56E3982-7B60-46BE-B837-EDF33EE6114E}">
      <dgm:prSet/>
      <dgm:spPr/>
      <dgm:t>
        <a:bodyPr/>
        <a:lstStyle/>
        <a:p>
          <a:endParaRPr lang="es-ES"/>
        </a:p>
      </dgm:t>
    </dgm:pt>
    <dgm:pt modelId="{13FDA536-B290-480B-8889-A0436138F8CC}" type="pres">
      <dgm:prSet presAssocID="{A9CD0F54-B51A-478A-A387-BDCB3C81C15C}" presName="Name0" presStyleCnt="0">
        <dgm:presLayoutVars>
          <dgm:dir/>
          <dgm:animLvl val="lvl"/>
          <dgm:resizeHandles val="exact"/>
        </dgm:presLayoutVars>
      </dgm:prSet>
      <dgm:spPr/>
      <dgm:t>
        <a:bodyPr/>
        <a:lstStyle/>
        <a:p>
          <a:endParaRPr lang="es-ES"/>
        </a:p>
      </dgm:t>
    </dgm:pt>
    <dgm:pt modelId="{4F11C3C9-0CD6-40E8-8D8A-C395E4956139}" type="pres">
      <dgm:prSet presAssocID="{D3BB4589-DB0F-4F4D-9A26-B45BC4CF94A4}" presName="composite" presStyleCnt="0"/>
      <dgm:spPr/>
    </dgm:pt>
    <dgm:pt modelId="{F74774C2-583A-42C4-B59A-594303248364}" type="pres">
      <dgm:prSet presAssocID="{D3BB4589-DB0F-4F4D-9A26-B45BC4CF94A4}" presName="parTx" presStyleLbl="alignNode1" presStyleIdx="0" presStyleCnt="2">
        <dgm:presLayoutVars>
          <dgm:chMax val="0"/>
          <dgm:chPref val="0"/>
          <dgm:bulletEnabled val="1"/>
        </dgm:presLayoutVars>
      </dgm:prSet>
      <dgm:spPr/>
      <dgm:t>
        <a:bodyPr/>
        <a:lstStyle/>
        <a:p>
          <a:endParaRPr lang="es-ES"/>
        </a:p>
      </dgm:t>
    </dgm:pt>
    <dgm:pt modelId="{E9A86FFE-AA6A-4AD9-B274-A008091EDDBA}" type="pres">
      <dgm:prSet presAssocID="{D3BB4589-DB0F-4F4D-9A26-B45BC4CF94A4}" presName="desTx" presStyleLbl="alignAccFollowNode1" presStyleIdx="0" presStyleCnt="2">
        <dgm:presLayoutVars>
          <dgm:bulletEnabled val="1"/>
        </dgm:presLayoutVars>
      </dgm:prSet>
      <dgm:spPr/>
      <dgm:t>
        <a:bodyPr/>
        <a:lstStyle/>
        <a:p>
          <a:endParaRPr lang="es-ES"/>
        </a:p>
      </dgm:t>
    </dgm:pt>
    <dgm:pt modelId="{0A3EAB1E-2205-467F-88D9-B9EC586AF7DE}" type="pres">
      <dgm:prSet presAssocID="{D1F4F8E7-FE0A-45A8-BDF9-36841657E77A}" presName="space" presStyleCnt="0"/>
      <dgm:spPr/>
    </dgm:pt>
    <dgm:pt modelId="{E6DE6954-B46E-4603-8C9D-B1D25D6A8BF9}" type="pres">
      <dgm:prSet presAssocID="{3CA8ED5D-6581-4569-B221-992FAC0FA90E}" presName="composite" presStyleCnt="0"/>
      <dgm:spPr/>
    </dgm:pt>
    <dgm:pt modelId="{7455E40D-03BE-4B87-95F4-39B09366E8B4}" type="pres">
      <dgm:prSet presAssocID="{3CA8ED5D-6581-4569-B221-992FAC0FA90E}" presName="parTx" presStyleLbl="alignNode1" presStyleIdx="1" presStyleCnt="2">
        <dgm:presLayoutVars>
          <dgm:chMax val="0"/>
          <dgm:chPref val="0"/>
          <dgm:bulletEnabled val="1"/>
        </dgm:presLayoutVars>
      </dgm:prSet>
      <dgm:spPr/>
      <dgm:t>
        <a:bodyPr/>
        <a:lstStyle/>
        <a:p>
          <a:endParaRPr lang="es-ES"/>
        </a:p>
      </dgm:t>
    </dgm:pt>
    <dgm:pt modelId="{DFC287C0-7C8B-41E4-A2DB-7E6FC0CAB914}" type="pres">
      <dgm:prSet presAssocID="{3CA8ED5D-6581-4569-B221-992FAC0FA90E}" presName="desTx" presStyleLbl="alignAccFollowNode1" presStyleIdx="1" presStyleCnt="2">
        <dgm:presLayoutVars>
          <dgm:bulletEnabled val="1"/>
        </dgm:presLayoutVars>
      </dgm:prSet>
      <dgm:spPr/>
      <dgm:t>
        <a:bodyPr/>
        <a:lstStyle/>
        <a:p>
          <a:endParaRPr lang="es-ES"/>
        </a:p>
      </dgm:t>
    </dgm:pt>
  </dgm:ptLst>
  <dgm:cxnLst>
    <dgm:cxn modelId="{77EC8903-D2D0-4BEA-A482-7A44C7CA8174}" srcId="{A9CD0F54-B51A-478A-A387-BDCB3C81C15C}" destId="{D3BB4589-DB0F-4F4D-9A26-B45BC4CF94A4}" srcOrd="0" destOrd="0" parTransId="{6DC85D38-03B5-4EE0-994D-587E35A305EA}" sibTransId="{D1F4F8E7-FE0A-45A8-BDF9-36841657E77A}"/>
    <dgm:cxn modelId="{3711F10B-F6B7-4933-9687-DF1040888A9D}" type="presOf" srcId="{D3BB4589-DB0F-4F4D-9A26-B45BC4CF94A4}" destId="{F74774C2-583A-42C4-B59A-594303248364}" srcOrd="0" destOrd="0" presId="urn:microsoft.com/office/officeart/2005/8/layout/hList1"/>
    <dgm:cxn modelId="{659C2807-A4BD-4026-A793-D48E4F3161B8}" type="presOf" srcId="{2D3823D3-870F-40CE-854C-EE65C19397C6}" destId="{DFC287C0-7C8B-41E4-A2DB-7E6FC0CAB914}" srcOrd="0" destOrd="0" presId="urn:microsoft.com/office/officeart/2005/8/layout/hList1"/>
    <dgm:cxn modelId="{94773A66-B349-410C-81DC-56450710E731}" type="presOf" srcId="{A9CD0F54-B51A-478A-A387-BDCB3C81C15C}" destId="{13FDA536-B290-480B-8889-A0436138F8CC}" srcOrd="0" destOrd="0" presId="urn:microsoft.com/office/officeart/2005/8/layout/hList1"/>
    <dgm:cxn modelId="{C56E3982-7B60-46BE-B837-EDF33EE6114E}" srcId="{3CA8ED5D-6581-4569-B221-992FAC0FA90E}" destId="{2D3823D3-870F-40CE-854C-EE65C19397C6}" srcOrd="0" destOrd="0" parTransId="{C398C2E7-9519-4997-9076-602EA6784C4D}" sibTransId="{0FBB8390-C368-49C6-82BD-ABF6D078A12F}"/>
    <dgm:cxn modelId="{19772EF3-3B59-4ADA-98D8-D3F8D0C50BC7}" srcId="{A9CD0F54-B51A-478A-A387-BDCB3C81C15C}" destId="{3CA8ED5D-6581-4569-B221-992FAC0FA90E}" srcOrd="1" destOrd="0" parTransId="{6619B854-C615-401E-9C3F-F85A1170FF3E}" sibTransId="{C8FB200A-51FA-4F55-8739-866300D86D1E}"/>
    <dgm:cxn modelId="{F9A0D7F2-E7DD-47C3-97F3-05186A309C9B}" srcId="{D3BB4589-DB0F-4F4D-9A26-B45BC4CF94A4}" destId="{C2E8B749-9C47-4D97-B6A2-E56A6DD5C135}" srcOrd="0" destOrd="0" parTransId="{DB6A88EC-14FE-4E25-83FA-7D1A1FAF4FD5}" sibTransId="{3990CC67-D263-4873-AAEF-29088ADEBA08}"/>
    <dgm:cxn modelId="{9ACD1C8F-6724-4FE2-BBAA-036BD84DC154}" type="presOf" srcId="{3CA8ED5D-6581-4569-B221-992FAC0FA90E}" destId="{7455E40D-03BE-4B87-95F4-39B09366E8B4}" srcOrd="0" destOrd="0" presId="urn:microsoft.com/office/officeart/2005/8/layout/hList1"/>
    <dgm:cxn modelId="{6A42965F-FBB6-4304-A43F-CD55E769562A}" type="presOf" srcId="{C2E8B749-9C47-4D97-B6A2-E56A6DD5C135}" destId="{E9A86FFE-AA6A-4AD9-B274-A008091EDDBA}" srcOrd="0" destOrd="0" presId="urn:microsoft.com/office/officeart/2005/8/layout/hList1"/>
    <dgm:cxn modelId="{7A1242BF-B17C-4C49-8D46-1A352384050F}" type="presParOf" srcId="{13FDA536-B290-480B-8889-A0436138F8CC}" destId="{4F11C3C9-0CD6-40E8-8D8A-C395E4956139}" srcOrd="0" destOrd="0" presId="urn:microsoft.com/office/officeart/2005/8/layout/hList1"/>
    <dgm:cxn modelId="{D175FDB4-C5A0-494A-94E6-5580A81F4238}" type="presParOf" srcId="{4F11C3C9-0CD6-40E8-8D8A-C395E4956139}" destId="{F74774C2-583A-42C4-B59A-594303248364}" srcOrd="0" destOrd="0" presId="urn:microsoft.com/office/officeart/2005/8/layout/hList1"/>
    <dgm:cxn modelId="{4AA8D771-A992-481B-9327-073FB445A898}" type="presParOf" srcId="{4F11C3C9-0CD6-40E8-8D8A-C395E4956139}" destId="{E9A86FFE-AA6A-4AD9-B274-A008091EDDBA}" srcOrd="1" destOrd="0" presId="urn:microsoft.com/office/officeart/2005/8/layout/hList1"/>
    <dgm:cxn modelId="{2494ACF2-400F-41DF-92D6-9C2FC1429F92}" type="presParOf" srcId="{13FDA536-B290-480B-8889-A0436138F8CC}" destId="{0A3EAB1E-2205-467F-88D9-B9EC586AF7DE}" srcOrd="1" destOrd="0" presId="urn:microsoft.com/office/officeart/2005/8/layout/hList1"/>
    <dgm:cxn modelId="{30B3270B-08EC-4F51-AD76-B82F9062CAD5}" type="presParOf" srcId="{13FDA536-B290-480B-8889-A0436138F8CC}" destId="{E6DE6954-B46E-4603-8C9D-B1D25D6A8BF9}" srcOrd="2" destOrd="0" presId="urn:microsoft.com/office/officeart/2005/8/layout/hList1"/>
    <dgm:cxn modelId="{C2D87860-0643-47F0-A0FF-DDB1C1FE7EB5}" type="presParOf" srcId="{E6DE6954-B46E-4603-8C9D-B1D25D6A8BF9}" destId="{7455E40D-03BE-4B87-95F4-39B09366E8B4}" srcOrd="0" destOrd="0" presId="urn:microsoft.com/office/officeart/2005/8/layout/hList1"/>
    <dgm:cxn modelId="{647F5048-0245-41A4-A463-4D6BD6AE638A}" type="presParOf" srcId="{E6DE6954-B46E-4603-8C9D-B1D25D6A8BF9}" destId="{DFC287C0-7C8B-41E4-A2DB-7E6FC0CAB914}" srcOrd="1" destOrd="0" presId="urn:microsoft.com/office/officeart/2005/8/layout/hList1"/>
  </dgm:cxnLst>
  <dgm:bg/>
  <dgm:whole/>
  <dgm:extLst>
    <a:ext uri="http://schemas.microsoft.com/office/drawing/2008/diagram">
      <dsp:dataModelExt xmlns:dsp="http://schemas.microsoft.com/office/drawing/2008/diagram" xmlns="" relId="rId28"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s-ES"/>
        </a:p>
      </dgm:t>
    </dgm:pt>
    <dgm:pt modelId="{9ADD2046-B870-45CF-BCFE-BA4EAFB6CEFC}">
      <dgm:prSet phldrT="[Texto]"/>
      <dgm:spPr/>
      <dgm:t>
        <a:bodyPr/>
        <a:lstStyle/>
        <a:p>
          <a:r>
            <a:rPr lang="es-ES" dirty="0" smtClean="0"/>
            <a:t>Relleno sanitario</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DC8AEBA5-5962-43DA-AEE7-6E6405BF6324}" srcId="{71B0958A-D129-4A48-903D-1202E3540AC0}" destId="{9ADD2046-B870-45CF-BCFE-BA4EAFB6CEFC}" srcOrd="0" destOrd="0" parTransId="{2D6722AD-07FF-445B-83FA-4C49E7B733A3}" sibTransId="{25AEB59D-95C5-4197-86B4-6A3F12F7CA83}"/>
    <dgm:cxn modelId="{8B03216A-E4CC-4FAE-B0EF-62E50A9C6A00}" type="presOf" srcId="{9ADD2046-B870-45CF-BCFE-BA4EAFB6CEFC}" destId="{951A3701-05CE-452A-9957-42CF8F4C103C}" srcOrd="0" destOrd="0" presId="urn:microsoft.com/office/officeart/2005/8/layout/cycle2"/>
    <dgm:cxn modelId="{AE3A5315-1A34-4DBF-AF0C-01B4BD0FAD42}" type="presOf" srcId="{71B0958A-D129-4A48-903D-1202E3540AC0}" destId="{E46A7BE6-8B0A-4B90-8F95-45510E255D76}" srcOrd="0" destOrd="0" presId="urn:microsoft.com/office/officeart/2005/8/layout/cycle2"/>
    <dgm:cxn modelId="{867BFC43-33FE-4A58-9841-CDBA3552D767}"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280.xml><?xml version="1.0" encoding="utf-8"?>
<dgm:dataModel xmlns:dgm="http://schemas.openxmlformats.org/drawingml/2006/diagram" xmlns:a="http://schemas.openxmlformats.org/drawingml/2006/main">
  <dgm:ptLst>
    <dgm:pt modelId="{6DEA83C1-09B0-4ACE-B679-9B4390BB321D}" type="doc">
      <dgm:prSet loTypeId="urn:microsoft.com/office/officeart/2005/8/layout/hList9" loCatId="list" qsTypeId="urn:microsoft.com/office/officeart/2005/8/quickstyle/simple5" qsCatId="simple" csTypeId="urn:microsoft.com/office/officeart/2005/8/colors/colorful3" csCatId="colorful" phldr="1"/>
      <dgm:spPr/>
      <dgm:t>
        <a:bodyPr/>
        <a:lstStyle/>
        <a:p>
          <a:endParaRPr lang="es-ES"/>
        </a:p>
      </dgm:t>
    </dgm:pt>
    <dgm:pt modelId="{84EC7840-2C48-49E6-8545-9C50C5EC9343}">
      <dgm:prSet phldrT="[Texto]" custT="1"/>
      <dgm:spPr/>
      <dgm:t>
        <a:bodyPr/>
        <a:lstStyle/>
        <a:p>
          <a:r>
            <a:rPr lang="es-ES" sz="1400" dirty="0" smtClean="0"/>
            <a:t>Equipos </a:t>
          </a:r>
          <a:r>
            <a:rPr lang="es-ES" sz="1300" dirty="0" smtClean="0"/>
            <a:t>Independientes</a:t>
          </a:r>
          <a:endParaRPr lang="es-ES" sz="1300" dirty="0"/>
        </a:p>
      </dgm:t>
    </dgm:pt>
    <dgm:pt modelId="{A517AC17-338D-490E-84B5-51C927B7C9A4}" type="parTrans" cxnId="{4A7E2F04-9003-46ED-89EB-25C9D4914962}">
      <dgm:prSet/>
      <dgm:spPr/>
      <dgm:t>
        <a:bodyPr/>
        <a:lstStyle/>
        <a:p>
          <a:endParaRPr lang="es-ES"/>
        </a:p>
      </dgm:t>
    </dgm:pt>
    <dgm:pt modelId="{C7DC7212-6A0D-47EC-AE29-C9837F348394}" type="sibTrans" cxnId="{4A7E2F04-9003-46ED-89EB-25C9D4914962}">
      <dgm:prSet/>
      <dgm:spPr/>
      <dgm:t>
        <a:bodyPr/>
        <a:lstStyle/>
        <a:p>
          <a:endParaRPr lang="es-ES"/>
        </a:p>
      </dgm:t>
    </dgm:pt>
    <dgm:pt modelId="{58DC80B9-4D5E-4899-9044-8B7D44F61D63}">
      <dgm:prSet/>
      <dgm:spPr/>
      <dgm:t>
        <a:bodyPr/>
        <a:lstStyle/>
        <a:p>
          <a:r>
            <a:rPr lang="es-ES" dirty="0" smtClean="0"/>
            <a:t>Construcción de una planta de tratamiento de aguas residuales</a:t>
          </a:r>
          <a:endParaRPr lang="es-ES" dirty="0"/>
        </a:p>
      </dgm:t>
    </dgm:pt>
    <dgm:pt modelId="{D84F34E7-2302-4222-8989-8424626D2086}" type="parTrans" cxnId="{E422C7AB-0F49-44C3-A611-CF20B7BAB928}">
      <dgm:prSet/>
      <dgm:spPr/>
      <dgm:t>
        <a:bodyPr/>
        <a:lstStyle/>
        <a:p>
          <a:endParaRPr lang="es-ES"/>
        </a:p>
      </dgm:t>
    </dgm:pt>
    <dgm:pt modelId="{4A4664BE-39AC-4E29-96A0-EE5C112C6C2C}" type="sibTrans" cxnId="{E422C7AB-0F49-44C3-A611-CF20B7BAB928}">
      <dgm:prSet/>
      <dgm:spPr/>
      <dgm:t>
        <a:bodyPr/>
        <a:lstStyle/>
        <a:p>
          <a:endParaRPr lang="es-ES"/>
        </a:p>
      </dgm:t>
    </dgm:pt>
    <dgm:pt modelId="{EF6ADEBD-3B4D-429F-9020-D70FE2D3B99A}">
      <dgm:prSet/>
      <dgm:spPr/>
      <dgm:t>
        <a:bodyPr/>
        <a:lstStyle/>
        <a:p>
          <a:r>
            <a:rPr lang="es-ES" i="1" dirty="0" smtClean="0"/>
            <a:t>Ámbito: </a:t>
          </a:r>
          <a:r>
            <a:rPr lang="es-ES" dirty="0" smtClean="0"/>
            <a:t>Gestión de Aguas Residuales</a:t>
          </a:r>
          <a:endParaRPr lang="es-ES" dirty="0"/>
        </a:p>
      </dgm:t>
    </dgm:pt>
    <dgm:pt modelId="{F61FBD10-9672-4E46-B745-DAD466AFA99A}" type="parTrans" cxnId="{58D5079F-144E-4E7D-93A2-23BEE0BBFC15}">
      <dgm:prSet/>
      <dgm:spPr/>
      <dgm:t>
        <a:bodyPr/>
        <a:lstStyle/>
        <a:p>
          <a:endParaRPr lang="es-ES"/>
        </a:p>
      </dgm:t>
    </dgm:pt>
    <dgm:pt modelId="{D1991EAE-A049-47F9-AE3B-EE798858546A}" type="sibTrans" cxnId="{58D5079F-144E-4E7D-93A2-23BEE0BBFC15}">
      <dgm:prSet/>
      <dgm:spPr/>
      <dgm:t>
        <a:bodyPr/>
        <a:lstStyle/>
        <a:p>
          <a:endParaRPr lang="es-ES"/>
        </a:p>
      </dgm:t>
    </dgm:pt>
    <dgm:pt modelId="{8EAADCB6-EC3C-4F1E-B805-A0E13349C01B}" type="pres">
      <dgm:prSet presAssocID="{6DEA83C1-09B0-4ACE-B679-9B4390BB321D}" presName="list" presStyleCnt="0">
        <dgm:presLayoutVars>
          <dgm:dir/>
          <dgm:animLvl val="lvl"/>
        </dgm:presLayoutVars>
      </dgm:prSet>
      <dgm:spPr/>
      <dgm:t>
        <a:bodyPr/>
        <a:lstStyle/>
        <a:p>
          <a:endParaRPr lang="es-ES"/>
        </a:p>
      </dgm:t>
    </dgm:pt>
    <dgm:pt modelId="{803C0DB6-85D4-442A-A02C-5E43E388D317}" type="pres">
      <dgm:prSet presAssocID="{84EC7840-2C48-49E6-8545-9C50C5EC9343}" presName="posSpace" presStyleCnt="0"/>
      <dgm:spPr/>
    </dgm:pt>
    <dgm:pt modelId="{B315B746-4305-4622-8C14-2230BF128356}" type="pres">
      <dgm:prSet presAssocID="{84EC7840-2C48-49E6-8545-9C50C5EC9343}" presName="vertFlow" presStyleCnt="0"/>
      <dgm:spPr/>
    </dgm:pt>
    <dgm:pt modelId="{D418C503-635B-45BC-B27A-1BC9EE10F391}" type="pres">
      <dgm:prSet presAssocID="{84EC7840-2C48-49E6-8545-9C50C5EC9343}" presName="topSpace" presStyleCnt="0"/>
      <dgm:spPr/>
    </dgm:pt>
    <dgm:pt modelId="{6B640078-510D-49AC-8AEC-319A750EAD7A}" type="pres">
      <dgm:prSet presAssocID="{84EC7840-2C48-49E6-8545-9C50C5EC9343}" presName="firstComp" presStyleCnt="0"/>
      <dgm:spPr/>
    </dgm:pt>
    <dgm:pt modelId="{AA381EC8-ED2C-41E6-979D-DFD5C8684ACB}" type="pres">
      <dgm:prSet presAssocID="{84EC7840-2C48-49E6-8545-9C50C5EC9343}" presName="firstChild" presStyleLbl="bgAccFollowNode1" presStyleIdx="0" presStyleCnt="1"/>
      <dgm:spPr/>
      <dgm:t>
        <a:bodyPr/>
        <a:lstStyle/>
        <a:p>
          <a:endParaRPr lang="es-ES"/>
        </a:p>
      </dgm:t>
    </dgm:pt>
    <dgm:pt modelId="{B555AD40-7E8A-406E-91B5-8D4EF4F06C8A}" type="pres">
      <dgm:prSet presAssocID="{84EC7840-2C48-49E6-8545-9C50C5EC9343}" presName="firstChildTx" presStyleLbl="bgAccFollowNode1" presStyleIdx="0" presStyleCnt="1">
        <dgm:presLayoutVars>
          <dgm:bulletEnabled val="1"/>
        </dgm:presLayoutVars>
      </dgm:prSet>
      <dgm:spPr/>
      <dgm:t>
        <a:bodyPr/>
        <a:lstStyle/>
        <a:p>
          <a:endParaRPr lang="es-ES"/>
        </a:p>
      </dgm:t>
    </dgm:pt>
    <dgm:pt modelId="{EFAE87E7-D453-4DB0-9F82-A72317FFBE62}" type="pres">
      <dgm:prSet presAssocID="{84EC7840-2C48-49E6-8545-9C50C5EC9343}" presName="negSpace" presStyleCnt="0"/>
      <dgm:spPr/>
    </dgm:pt>
    <dgm:pt modelId="{A6FD501C-912E-4116-B426-A9B3A5E9630F}" type="pres">
      <dgm:prSet presAssocID="{84EC7840-2C48-49E6-8545-9C50C5EC9343}" presName="circle" presStyleLbl="node1" presStyleIdx="0" presStyleCnt="1"/>
      <dgm:spPr/>
      <dgm:t>
        <a:bodyPr/>
        <a:lstStyle/>
        <a:p>
          <a:endParaRPr lang="es-ES"/>
        </a:p>
      </dgm:t>
    </dgm:pt>
  </dgm:ptLst>
  <dgm:cxnLst>
    <dgm:cxn modelId="{96A81117-D121-4B50-9F1D-35403DCF74EC}" type="presOf" srcId="{58DC80B9-4D5E-4899-9044-8B7D44F61D63}" destId="{AA381EC8-ED2C-41E6-979D-DFD5C8684ACB}" srcOrd="0" destOrd="0" presId="urn:microsoft.com/office/officeart/2005/8/layout/hList9"/>
    <dgm:cxn modelId="{7536688E-A441-45B5-84D7-EC94074B77A7}" type="presOf" srcId="{EF6ADEBD-3B4D-429F-9020-D70FE2D3B99A}" destId="{B555AD40-7E8A-406E-91B5-8D4EF4F06C8A}" srcOrd="1" destOrd="1" presId="urn:microsoft.com/office/officeart/2005/8/layout/hList9"/>
    <dgm:cxn modelId="{E8239E0F-6D02-45D5-906B-C452FBAFC3F5}" type="presOf" srcId="{6DEA83C1-09B0-4ACE-B679-9B4390BB321D}" destId="{8EAADCB6-EC3C-4F1E-B805-A0E13349C01B}" srcOrd="0" destOrd="0" presId="urn:microsoft.com/office/officeart/2005/8/layout/hList9"/>
    <dgm:cxn modelId="{E422C7AB-0F49-44C3-A611-CF20B7BAB928}" srcId="{84EC7840-2C48-49E6-8545-9C50C5EC9343}" destId="{58DC80B9-4D5E-4899-9044-8B7D44F61D63}" srcOrd="0" destOrd="0" parTransId="{D84F34E7-2302-4222-8989-8424626D2086}" sibTransId="{4A4664BE-39AC-4E29-96A0-EE5C112C6C2C}"/>
    <dgm:cxn modelId="{20FB2C15-6D05-41C9-B1EB-0E4481F04368}" type="presOf" srcId="{58DC80B9-4D5E-4899-9044-8B7D44F61D63}" destId="{B555AD40-7E8A-406E-91B5-8D4EF4F06C8A}" srcOrd="1" destOrd="0" presId="urn:microsoft.com/office/officeart/2005/8/layout/hList9"/>
    <dgm:cxn modelId="{4A7E2F04-9003-46ED-89EB-25C9D4914962}" srcId="{6DEA83C1-09B0-4ACE-B679-9B4390BB321D}" destId="{84EC7840-2C48-49E6-8545-9C50C5EC9343}" srcOrd="0" destOrd="0" parTransId="{A517AC17-338D-490E-84B5-51C927B7C9A4}" sibTransId="{C7DC7212-6A0D-47EC-AE29-C9837F348394}"/>
    <dgm:cxn modelId="{58D5079F-144E-4E7D-93A2-23BEE0BBFC15}" srcId="{58DC80B9-4D5E-4899-9044-8B7D44F61D63}" destId="{EF6ADEBD-3B4D-429F-9020-D70FE2D3B99A}" srcOrd="0" destOrd="0" parTransId="{F61FBD10-9672-4E46-B745-DAD466AFA99A}" sibTransId="{D1991EAE-A049-47F9-AE3B-EE798858546A}"/>
    <dgm:cxn modelId="{0FC67800-6739-46DE-A7B4-DB750C2E7992}" type="presOf" srcId="{EF6ADEBD-3B4D-429F-9020-D70FE2D3B99A}" destId="{AA381EC8-ED2C-41E6-979D-DFD5C8684ACB}" srcOrd="0" destOrd="1" presId="urn:microsoft.com/office/officeart/2005/8/layout/hList9"/>
    <dgm:cxn modelId="{4923A48A-C133-4530-8F08-D7F9391114EF}" type="presOf" srcId="{84EC7840-2C48-49E6-8545-9C50C5EC9343}" destId="{A6FD501C-912E-4116-B426-A9B3A5E9630F}" srcOrd="0" destOrd="0" presId="urn:microsoft.com/office/officeart/2005/8/layout/hList9"/>
    <dgm:cxn modelId="{EEFD0D79-87F2-4D6B-9B24-A1D13250EBB0}" type="presParOf" srcId="{8EAADCB6-EC3C-4F1E-B805-A0E13349C01B}" destId="{803C0DB6-85D4-442A-A02C-5E43E388D317}" srcOrd="0" destOrd="0" presId="urn:microsoft.com/office/officeart/2005/8/layout/hList9"/>
    <dgm:cxn modelId="{E73BF17B-E13D-4E83-8D85-FBDB21D22504}" type="presParOf" srcId="{8EAADCB6-EC3C-4F1E-B805-A0E13349C01B}" destId="{B315B746-4305-4622-8C14-2230BF128356}" srcOrd="1" destOrd="0" presId="urn:microsoft.com/office/officeart/2005/8/layout/hList9"/>
    <dgm:cxn modelId="{3C58EFE3-1E4B-4065-8D0F-B23932DDCE1F}" type="presParOf" srcId="{B315B746-4305-4622-8C14-2230BF128356}" destId="{D418C503-635B-45BC-B27A-1BC9EE10F391}" srcOrd="0" destOrd="0" presId="urn:microsoft.com/office/officeart/2005/8/layout/hList9"/>
    <dgm:cxn modelId="{82DB43FB-4038-4D19-B4C8-E116E412E45B}" type="presParOf" srcId="{B315B746-4305-4622-8C14-2230BF128356}" destId="{6B640078-510D-49AC-8AEC-319A750EAD7A}" srcOrd="1" destOrd="0" presId="urn:microsoft.com/office/officeart/2005/8/layout/hList9"/>
    <dgm:cxn modelId="{6EF7CC9E-9981-437A-88A0-980FB364AFF5}" type="presParOf" srcId="{6B640078-510D-49AC-8AEC-319A750EAD7A}" destId="{AA381EC8-ED2C-41E6-979D-DFD5C8684ACB}" srcOrd="0" destOrd="0" presId="urn:microsoft.com/office/officeart/2005/8/layout/hList9"/>
    <dgm:cxn modelId="{ADAF2E2E-BB60-4591-9903-96CCD0AF8CE2}" type="presParOf" srcId="{6B640078-510D-49AC-8AEC-319A750EAD7A}" destId="{B555AD40-7E8A-406E-91B5-8D4EF4F06C8A}" srcOrd="1" destOrd="0" presId="urn:microsoft.com/office/officeart/2005/8/layout/hList9"/>
    <dgm:cxn modelId="{628A4F20-3DCF-4DC7-955D-7B5E357B6E99}" type="presParOf" srcId="{8EAADCB6-EC3C-4F1E-B805-A0E13349C01B}" destId="{EFAE87E7-D453-4DB0-9F82-A72317FFBE62}" srcOrd="2" destOrd="0" presId="urn:microsoft.com/office/officeart/2005/8/layout/hList9"/>
    <dgm:cxn modelId="{C02ED296-8B10-4234-A63B-06AAC8A9A41C}" type="presParOf" srcId="{8EAADCB6-EC3C-4F1E-B805-A0E13349C01B}" destId="{A6FD501C-912E-4116-B426-A9B3A5E9630F}" srcOrd="3" destOrd="0" presId="urn:microsoft.com/office/officeart/2005/8/layout/hList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81.xml><?xml version="1.0" encoding="utf-8"?>
<dgm:dataModel xmlns:dgm="http://schemas.openxmlformats.org/drawingml/2006/diagram" xmlns:a="http://schemas.openxmlformats.org/drawingml/2006/main">
  <dgm:ptLst>
    <dgm:pt modelId="{6DEA83C1-09B0-4ACE-B679-9B4390BB321D}" type="doc">
      <dgm:prSet loTypeId="urn:microsoft.com/office/officeart/2005/8/layout/hList9" loCatId="list" qsTypeId="urn:microsoft.com/office/officeart/2005/8/quickstyle/simple5" qsCatId="simple" csTypeId="urn:microsoft.com/office/officeart/2005/8/colors/colorful3" csCatId="colorful" phldr="1"/>
      <dgm:spPr/>
      <dgm:t>
        <a:bodyPr/>
        <a:lstStyle/>
        <a:p>
          <a:endParaRPr lang="es-ES"/>
        </a:p>
      </dgm:t>
    </dgm:pt>
    <dgm:pt modelId="{84EC7840-2C48-49E6-8545-9C50C5EC9343}">
      <dgm:prSet phldrT="[Texto]"/>
      <dgm:spPr/>
      <dgm:t>
        <a:bodyPr/>
        <a:lstStyle/>
        <a:p>
          <a:r>
            <a:rPr lang="es-ES" dirty="0" smtClean="0"/>
            <a:t>Equipos Integrados</a:t>
          </a:r>
          <a:endParaRPr lang="es-ES" dirty="0"/>
        </a:p>
      </dgm:t>
    </dgm:pt>
    <dgm:pt modelId="{A517AC17-338D-490E-84B5-51C927B7C9A4}" type="parTrans" cxnId="{4A7E2F04-9003-46ED-89EB-25C9D4914962}">
      <dgm:prSet/>
      <dgm:spPr/>
      <dgm:t>
        <a:bodyPr/>
        <a:lstStyle/>
        <a:p>
          <a:endParaRPr lang="es-ES"/>
        </a:p>
      </dgm:t>
    </dgm:pt>
    <dgm:pt modelId="{C7DC7212-6A0D-47EC-AE29-C9837F348394}" type="sibTrans" cxnId="{4A7E2F04-9003-46ED-89EB-25C9D4914962}">
      <dgm:prSet/>
      <dgm:spPr/>
      <dgm:t>
        <a:bodyPr/>
        <a:lstStyle/>
        <a:p>
          <a:endParaRPr lang="es-ES"/>
        </a:p>
      </dgm:t>
    </dgm:pt>
    <dgm:pt modelId="{58DC80B9-4D5E-4899-9044-8B7D44F61D63}">
      <dgm:prSet/>
      <dgm:spPr/>
      <dgm:t>
        <a:bodyPr/>
        <a:lstStyle/>
        <a:p>
          <a:r>
            <a:rPr lang="es-ES" sz="1200" dirty="0" smtClean="0"/>
            <a:t>Instalación de un filtro a la salida del tubo de escape de la bomba con el fin de reducir las emisiones producto de la combustión del equipo</a:t>
          </a:r>
          <a:endParaRPr lang="es-ES" sz="1200" dirty="0"/>
        </a:p>
      </dgm:t>
    </dgm:pt>
    <dgm:pt modelId="{D84F34E7-2302-4222-8989-8424626D2086}" type="parTrans" cxnId="{E422C7AB-0F49-44C3-A611-CF20B7BAB928}">
      <dgm:prSet/>
      <dgm:spPr/>
      <dgm:t>
        <a:bodyPr/>
        <a:lstStyle/>
        <a:p>
          <a:endParaRPr lang="es-ES"/>
        </a:p>
      </dgm:t>
    </dgm:pt>
    <dgm:pt modelId="{4A4664BE-39AC-4E29-96A0-EE5C112C6C2C}" type="sibTrans" cxnId="{E422C7AB-0F49-44C3-A611-CF20B7BAB928}">
      <dgm:prSet/>
      <dgm:spPr/>
      <dgm:t>
        <a:bodyPr/>
        <a:lstStyle/>
        <a:p>
          <a:endParaRPr lang="es-ES"/>
        </a:p>
      </dgm:t>
    </dgm:pt>
    <dgm:pt modelId="{EF6ADEBD-3B4D-429F-9020-D70FE2D3B99A}">
      <dgm:prSet custT="1"/>
      <dgm:spPr/>
      <dgm:t>
        <a:bodyPr/>
        <a:lstStyle/>
        <a:p>
          <a:r>
            <a:rPr lang="es-ES" sz="1200" i="1" dirty="0" smtClean="0"/>
            <a:t>Ámbito: </a:t>
          </a:r>
          <a:r>
            <a:rPr lang="es-ES" sz="1200" i="0" dirty="0" smtClean="0"/>
            <a:t>Protección del aire y el clima</a:t>
          </a:r>
          <a:endParaRPr lang="es-ES" sz="1200" dirty="0"/>
        </a:p>
      </dgm:t>
    </dgm:pt>
    <dgm:pt modelId="{F61FBD10-9672-4E46-B745-DAD466AFA99A}" type="parTrans" cxnId="{58D5079F-144E-4E7D-93A2-23BEE0BBFC15}">
      <dgm:prSet/>
      <dgm:spPr/>
      <dgm:t>
        <a:bodyPr/>
        <a:lstStyle/>
        <a:p>
          <a:endParaRPr lang="es-ES"/>
        </a:p>
      </dgm:t>
    </dgm:pt>
    <dgm:pt modelId="{D1991EAE-A049-47F9-AE3B-EE798858546A}" type="sibTrans" cxnId="{58D5079F-144E-4E7D-93A2-23BEE0BBFC15}">
      <dgm:prSet/>
      <dgm:spPr/>
      <dgm:t>
        <a:bodyPr/>
        <a:lstStyle/>
        <a:p>
          <a:endParaRPr lang="es-ES"/>
        </a:p>
      </dgm:t>
    </dgm:pt>
    <dgm:pt modelId="{8EAADCB6-EC3C-4F1E-B805-A0E13349C01B}" type="pres">
      <dgm:prSet presAssocID="{6DEA83C1-09B0-4ACE-B679-9B4390BB321D}" presName="list" presStyleCnt="0">
        <dgm:presLayoutVars>
          <dgm:dir/>
          <dgm:animLvl val="lvl"/>
        </dgm:presLayoutVars>
      </dgm:prSet>
      <dgm:spPr/>
      <dgm:t>
        <a:bodyPr/>
        <a:lstStyle/>
        <a:p>
          <a:endParaRPr lang="es-ES"/>
        </a:p>
      </dgm:t>
    </dgm:pt>
    <dgm:pt modelId="{803C0DB6-85D4-442A-A02C-5E43E388D317}" type="pres">
      <dgm:prSet presAssocID="{84EC7840-2C48-49E6-8545-9C50C5EC9343}" presName="posSpace" presStyleCnt="0"/>
      <dgm:spPr/>
    </dgm:pt>
    <dgm:pt modelId="{B315B746-4305-4622-8C14-2230BF128356}" type="pres">
      <dgm:prSet presAssocID="{84EC7840-2C48-49E6-8545-9C50C5EC9343}" presName="vertFlow" presStyleCnt="0"/>
      <dgm:spPr/>
    </dgm:pt>
    <dgm:pt modelId="{D418C503-635B-45BC-B27A-1BC9EE10F391}" type="pres">
      <dgm:prSet presAssocID="{84EC7840-2C48-49E6-8545-9C50C5EC9343}" presName="topSpace" presStyleCnt="0"/>
      <dgm:spPr/>
    </dgm:pt>
    <dgm:pt modelId="{6B640078-510D-49AC-8AEC-319A750EAD7A}" type="pres">
      <dgm:prSet presAssocID="{84EC7840-2C48-49E6-8545-9C50C5EC9343}" presName="firstComp" presStyleCnt="0"/>
      <dgm:spPr/>
    </dgm:pt>
    <dgm:pt modelId="{AA381EC8-ED2C-41E6-979D-DFD5C8684ACB}" type="pres">
      <dgm:prSet presAssocID="{84EC7840-2C48-49E6-8545-9C50C5EC9343}" presName="firstChild" presStyleLbl="bgAccFollowNode1" presStyleIdx="0" presStyleCnt="1"/>
      <dgm:spPr/>
      <dgm:t>
        <a:bodyPr/>
        <a:lstStyle/>
        <a:p>
          <a:endParaRPr lang="es-ES"/>
        </a:p>
      </dgm:t>
    </dgm:pt>
    <dgm:pt modelId="{B555AD40-7E8A-406E-91B5-8D4EF4F06C8A}" type="pres">
      <dgm:prSet presAssocID="{84EC7840-2C48-49E6-8545-9C50C5EC9343}" presName="firstChildTx" presStyleLbl="bgAccFollowNode1" presStyleIdx="0" presStyleCnt="1">
        <dgm:presLayoutVars>
          <dgm:bulletEnabled val="1"/>
        </dgm:presLayoutVars>
      </dgm:prSet>
      <dgm:spPr/>
      <dgm:t>
        <a:bodyPr/>
        <a:lstStyle/>
        <a:p>
          <a:endParaRPr lang="es-ES"/>
        </a:p>
      </dgm:t>
    </dgm:pt>
    <dgm:pt modelId="{EFAE87E7-D453-4DB0-9F82-A72317FFBE62}" type="pres">
      <dgm:prSet presAssocID="{84EC7840-2C48-49E6-8545-9C50C5EC9343}" presName="negSpace" presStyleCnt="0"/>
      <dgm:spPr/>
    </dgm:pt>
    <dgm:pt modelId="{A6FD501C-912E-4116-B426-A9B3A5E9630F}" type="pres">
      <dgm:prSet presAssocID="{84EC7840-2C48-49E6-8545-9C50C5EC9343}" presName="circle" presStyleLbl="node1" presStyleIdx="0" presStyleCnt="1" custLinFactNeighborY="-4738"/>
      <dgm:spPr/>
      <dgm:t>
        <a:bodyPr/>
        <a:lstStyle/>
        <a:p>
          <a:endParaRPr lang="es-ES"/>
        </a:p>
      </dgm:t>
    </dgm:pt>
  </dgm:ptLst>
  <dgm:cxnLst>
    <dgm:cxn modelId="{F97012B0-2740-47C8-9882-75863AABC23B}" type="presOf" srcId="{6DEA83C1-09B0-4ACE-B679-9B4390BB321D}" destId="{8EAADCB6-EC3C-4F1E-B805-A0E13349C01B}" srcOrd="0" destOrd="0" presId="urn:microsoft.com/office/officeart/2005/8/layout/hList9"/>
    <dgm:cxn modelId="{27BC0057-81E7-488D-AC59-FD96043B4C40}" type="presOf" srcId="{EF6ADEBD-3B4D-429F-9020-D70FE2D3B99A}" destId="{B555AD40-7E8A-406E-91B5-8D4EF4F06C8A}" srcOrd="1" destOrd="1" presId="urn:microsoft.com/office/officeart/2005/8/layout/hList9"/>
    <dgm:cxn modelId="{57AF8013-16E1-4E25-BC2D-8CCF8FB93210}" type="presOf" srcId="{84EC7840-2C48-49E6-8545-9C50C5EC9343}" destId="{A6FD501C-912E-4116-B426-A9B3A5E9630F}" srcOrd="0" destOrd="0" presId="urn:microsoft.com/office/officeart/2005/8/layout/hList9"/>
    <dgm:cxn modelId="{27B42BAC-61D8-4D2A-B2F3-6AB343FB6264}" type="presOf" srcId="{EF6ADEBD-3B4D-429F-9020-D70FE2D3B99A}" destId="{AA381EC8-ED2C-41E6-979D-DFD5C8684ACB}" srcOrd="0" destOrd="1" presId="urn:microsoft.com/office/officeart/2005/8/layout/hList9"/>
    <dgm:cxn modelId="{5A60490E-5EC9-4741-BA35-34C5AE07EA2B}" type="presOf" srcId="{58DC80B9-4D5E-4899-9044-8B7D44F61D63}" destId="{B555AD40-7E8A-406E-91B5-8D4EF4F06C8A}" srcOrd="1" destOrd="0" presId="urn:microsoft.com/office/officeart/2005/8/layout/hList9"/>
    <dgm:cxn modelId="{E422C7AB-0F49-44C3-A611-CF20B7BAB928}" srcId="{84EC7840-2C48-49E6-8545-9C50C5EC9343}" destId="{58DC80B9-4D5E-4899-9044-8B7D44F61D63}" srcOrd="0" destOrd="0" parTransId="{D84F34E7-2302-4222-8989-8424626D2086}" sibTransId="{4A4664BE-39AC-4E29-96A0-EE5C112C6C2C}"/>
    <dgm:cxn modelId="{4A7E2F04-9003-46ED-89EB-25C9D4914962}" srcId="{6DEA83C1-09B0-4ACE-B679-9B4390BB321D}" destId="{84EC7840-2C48-49E6-8545-9C50C5EC9343}" srcOrd="0" destOrd="0" parTransId="{A517AC17-338D-490E-84B5-51C927B7C9A4}" sibTransId="{C7DC7212-6A0D-47EC-AE29-C9837F348394}"/>
    <dgm:cxn modelId="{58D5079F-144E-4E7D-93A2-23BEE0BBFC15}" srcId="{58DC80B9-4D5E-4899-9044-8B7D44F61D63}" destId="{EF6ADEBD-3B4D-429F-9020-D70FE2D3B99A}" srcOrd="0" destOrd="0" parTransId="{F61FBD10-9672-4E46-B745-DAD466AFA99A}" sibTransId="{D1991EAE-A049-47F9-AE3B-EE798858546A}"/>
    <dgm:cxn modelId="{2EE1A998-EC40-4B3A-932C-B6D7A37F15EA}" type="presOf" srcId="{58DC80B9-4D5E-4899-9044-8B7D44F61D63}" destId="{AA381EC8-ED2C-41E6-979D-DFD5C8684ACB}" srcOrd="0" destOrd="0" presId="urn:microsoft.com/office/officeart/2005/8/layout/hList9"/>
    <dgm:cxn modelId="{FD06EA0F-A855-462D-AE4E-CD7777609676}" type="presParOf" srcId="{8EAADCB6-EC3C-4F1E-B805-A0E13349C01B}" destId="{803C0DB6-85D4-442A-A02C-5E43E388D317}" srcOrd="0" destOrd="0" presId="urn:microsoft.com/office/officeart/2005/8/layout/hList9"/>
    <dgm:cxn modelId="{7F713E62-1320-4D17-A813-540F81DBE632}" type="presParOf" srcId="{8EAADCB6-EC3C-4F1E-B805-A0E13349C01B}" destId="{B315B746-4305-4622-8C14-2230BF128356}" srcOrd="1" destOrd="0" presId="urn:microsoft.com/office/officeart/2005/8/layout/hList9"/>
    <dgm:cxn modelId="{ED5D9BBB-FF20-4111-BAE5-894E6ECD440D}" type="presParOf" srcId="{B315B746-4305-4622-8C14-2230BF128356}" destId="{D418C503-635B-45BC-B27A-1BC9EE10F391}" srcOrd="0" destOrd="0" presId="urn:microsoft.com/office/officeart/2005/8/layout/hList9"/>
    <dgm:cxn modelId="{79305C18-5E76-4AD6-A365-1D294697DC05}" type="presParOf" srcId="{B315B746-4305-4622-8C14-2230BF128356}" destId="{6B640078-510D-49AC-8AEC-319A750EAD7A}" srcOrd="1" destOrd="0" presId="urn:microsoft.com/office/officeart/2005/8/layout/hList9"/>
    <dgm:cxn modelId="{BE0E841B-890A-469A-A945-175C4F5651FB}" type="presParOf" srcId="{6B640078-510D-49AC-8AEC-319A750EAD7A}" destId="{AA381EC8-ED2C-41E6-979D-DFD5C8684ACB}" srcOrd="0" destOrd="0" presId="urn:microsoft.com/office/officeart/2005/8/layout/hList9"/>
    <dgm:cxn modelId="{302128CF-2019-4F11-AAEE-45C064284201}" type="presParOf" srcId="{6B640078-510D-49AC-8AEC-319A750EAD7A}" destId="{B555AD40-7E8A-406E-91B5-8D4EF4F06C8A}" srcOrd="1" destOrd="0" presId="urn:microsoft.com/office/officeart/2005/8/layout/hList9"/>
    <dgm:cxn modelId="{99AD9031-CE9C-4798-A0B5-3CE4D4DC3DE3}" type="presParOf" srcId="{8EAADCB6-EC3C-4F1E-B805-A0E13349C01B}" destId="{EFAE87E7-D453-4DB0-9F82-A72317FFBE62}" srcOrd="2" destOrd="0" presId="urn:microsoft.com/office/officeart/2005/8/layout/hList9"/>
    <dgm:cxn modelId="{4A31AC9F-526F-47CF-8706-30CA572AFAA8}" type="presParOf" srcId="{8EAADCB6-EC3C-4F1E-B805-A0E13349C01B}" destId="{A6FD501C-912E-4116-B426-A9B3A5E9630F}" srcOrd="3" destOrd="0" presId="urn:microsoft.com/office/officeart/2005/8/layout/hList9"/>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82.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custT="1"/>
      <dgm:spPr/>
      <dgm:t>
        <a:bodyPr/>
        <a:lstStyle/>
        <a:p>
          <a:pPr algn="l"/>
          <a:r>
            <a:rPr lang="es-ES" sz="2500" dirty="0" smtClean="0"/>
            <a:t>9.1 Registre los gastos</a:t>
          </a:r>
          <a:endParaRPr lang="es-ES" sz="2500"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custLinFactNeighborX="-164" custLinFactNeighborY="-2225"/>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Lst>
  <dgm:cxnLst>
    <dgm:cxn modelId="{85E86E60-7245-4986-906C-8FC94B2E4BED}" type="presOf" srcId="{5B02C08D-827A-4202-837B-7DDD255A159E}" destId="{6D2D3E7A-FD53-4D05-BD5F-E9FF649459D0}" srcOrd="0" destOrd="0" presId="urn:microsoft.com/office/officeart/2005/8/layout/hierarchy3"/>
    <dgm:cxn modelId="{5CACB938-3C1B-4D70-A1E3-E7A3E6BB4294}" type="presOf" srcId="{BF1DA995-C58A-4BA6-9389-F42F24EF667C}" destId="{77B7E4D0-5C1D-4B00-878E-0E7D7EC6BC58}" srcOrd="1" destOrd="0" presId="urn:microsoft.com/office/officeart/2005/8/layout/hierarchy3"/>
    <dgm:cxn modelId="{BFFB395D-DFDC-4CFA-87A5-679160757632}" type="presOf" srcId="{BF1DA995-C58A-4BA6-9389-F42F24EF667C}" destId="{737B95EF-39C2-4908-931F-6986C0EAA56E}"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FA2619FB-8252-493D-A2EE-55963CB2B9C1}" type="presParOf" srcId="{6D2D3E7A-FD53-4D05-BD5F-E9FF649459D0}" destId="{01D29541-9539-4282-93E4-312A805EB4ED}" srcOrd="0" destOrd="0" presId="urn:microsoft.com/office/officeart/2005/8/layout/hierarchy3"/>
    <dgm:cxn modelId="{58791F52-43D1-418F-B465-A80EE440B088}" type="presParOf" srcId="{01D29541-9539-4282-93E4-312A805EB4ED}" destId="{2B913D81-BE68-41A7-B33B-E12EEE566D09}" srcOrd="0" destOrd="0" presId="urn:microsoft.com/office/officeart/2005/8/layout/hierarchy3"/>
    <dgm:cxn modelId="{8B4503BB-B3A0-414D-ABA6-FA4751B4F400}" type="presParOf" srcId="{2B913D81-BE68-41A7-B33B-E12EEE566D09}" destId="{737B95EF-39C2-4908-931F-6986C0EAA56E}" srcOrd="0" destOrd="0" presId="urn:microsoft.com/office/officeart/2005/8/layout/hierarchy3"/>
    <dgm:cxn modelId="{0C69249A-8513-4B13-BB08-2EEEAAC1E0A9}" type="presParOf" srcId="{2B913D81-BE68-41A7-B33B-E12EEE566D09}" destId="{77B7E4D0-5C1D-4B00-878E-0E7D7EC6BC58}" srcOrd="1" destOrd="0" presId="urn:microsoft.com/office/officeart/2005/8/layout/hierarchy3"/>
    <dgm:cxn modelId="{433CC92B-FA8E-4E9C-9895-2FCC8E70EF6B}" type="presParOf" srcId="{01D29541-9539-4282-93E4-312A805EB4ED}" destId="{DB42885D-EA3A-45A2-B742-60A77B72BE9B}" srcOrd="1"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83.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custT="1"/>
      <dgm:spPr/>
      <dgm:t>
        <a:bodyPr/>
        <a:lstStyle/>
        <a:p>
          <a:r>
            <a:rPr lang="es-ES" sz="1200" dirty="0" smtClean="0"/>
            <a:t>Protección del aire y del clima</a:t>
          </a:r>
          <a:endParaRPr lang="es-ES" sz="1200" dirty="0"/>
        </a:p>
      </dgm:t>
    </dgm:pt>
    <dgm:pt modelId="{721D5A39-59BC-4F82-ABBD-55E5877D8184}" type="parTrans" cxnId="{010A1629-9E67-4DE2-B185-C62840E60D53}">
      <dgm:prSet/>
      <dgm:spPr/>
      <dgm:t>
        <a:bodyPr/>
        <a:lstStyle/>
        <a:p>
          <a:endParaRPr lang="es-ES" sz="1200"/>
        </a:p>
      </dgm:t>
    </dgm:pt>
    <dgm:pt modelId="{832A37D1-69CC-49B7-86D8-D3211626B9AD}" type="sibTrans" cxnId="{010A1629-9E67-4DE2-B185-C62840E60D53}">
      <dgm:prSet/>
      <dgm:spPr/>
      <dgm:t>
        <a:bodyPr/>
        <a:lstStyle/>
        <a:p>
          <a:endParaRPr lang="es-ES" sz="1200"/>
        </a:p>
      </dgm:t>
    </dgm:pt>
    <dgm:pt modelId="{DDB70154-3FF1-4514-8A3C-3108CF7E626B}">
      <dgm:prSet custT="1"/>
      <dgm:spPr/>
      <dgm:t>
        <a:bodyPr/>
        <a:lstStyle/>
        <a:p>
          <a:r>
            <a:rPr lang="es-ES" sz="1200" dirty="0" smtClean="0"/>
            <a:t>Gestión de residuos</a:t>
          </a:r>
          <a:endParaRPr lang="es-ES" sz="1200" dirty="0"/>
        </a:p>
      </dgm:t>
    </dgm:pt>
    <dgm:pt modelId="{F8B543AC-9C07-4D98-83D1-EB254215A530}" type="parTrans" cxnId="{0C675044-3484-4556-82E4-41A54752965F}">
      <dgm:prSet/>
      <dgm:spPr/>
      <dgm:t>
        <a:bodyPr/>
        <a:lstStyle/>
        <a:p>
          <a:endParaRPr lang="es-ES" sz="1200"/>
        </a:p>
      </dgm:t>
    </dgm:pt>
    <dgm:pt modelId="{CB323E86-4377-47B1-8A31-C922D4210B80}" type="sibTrans" cxnId="{0C675044-3484-4556-82E4-41A54752965F}">
      <dgm:prSet/>
      <dgm:spPr/>
      <dgm:t>
        <a:bodyPr/>
        <a:lstStyle/>
        <a:p>
          <a:endParaRPr lang="es-ES" sz="1200"/>
        </a:p>
      </dgm:t>
    </dgm:pt>
    <dgm:pt modelId="{9DEA2230-7775-4315-BBBE-6AA66AACD871}">
      <dgm:prSet custT="1"/>
      <dgm:spPr/>
      <dgm:t>
        <a:bodyPr/>
        <a:lstStyle/>
        <a:p>
          <a:r>
            <a:rPr lang="es-ES" sz="1200" dirty="0" smtClean="0"/>
            <a:t>Protección y descontaminación de suelos, aguas subterráneas y superficiales</a:t>
          </a:r>
          <a:endParaRPr lang="es-ES" sz="1200" dirty="0"/>
        </a:p>
      </dgm:t>
    </dgm:pt>
    <dgm:pt modelId="{54080DE2-6438-4255-8090-9100CA10531E}" type="parTrans" cxnId="{D1B7BB21-D41C-4785-A35F-75BAB053AFDF}">
      <dgm:prSet/>
      <dgm:spPr/>
      <dgm:t>
        <a:bodyPr/>
        <a:lstStyle/>
        <a:p>
          <a:endParaRPr lang="es-ES" sz="1200"/>
        </a:p>
      </dgm:t>
    </dgm:pt>
    <dgm:pt modelId="{8434CCE1-43B8-4114-BDBD-F8B6BE8CBC9A}" type="sibTrans" cxnId="{D1B7BB21-D41C-4785-A35F-75BAB053AFDF}">
      <dgm:prSet/>
      <dgm:spPr/>
      <dgm:t>
        <a:bodyPr/>
        <a:lstStyle/>
        <a:p>
          <a:endParaRPr lang="es-ES" sz="1200"/>
        </a:p>
      </dgm:t>
    </dgm:pt>
    <dgm:pt modelId="{55BE476E-7380-4538-AC55-5EE1FA777103}">
      <dgm:prSet custT="1"/>
      <dgm:spPr/>
      <dgm:t>
        <a:bodyPr/>
        <a:lstStyle/>
        <a:p>
          <a:r>
            <a:rPr lang="es-ES" sz="1200" dirty="0" smtClean="0"/>
            <a:t>Gestión de agua residual</a:t>
          </a:r>
          <a:endParaRPr lang="es-ES" sz="1200" dirty="0"/>
        </a:p>
      </dgm:t>
    </dgm:pt>
    <dgm:pt modelId="{0871BE42-604D-4E0D-B70E-CEB86B566C15}" type="parTrans" cxnId="{18F971C5-E6C3-4D01-9F72-9764CD81A6D5}">
      <dgm:prSet/>
      <dgm:spPr/>
      <dgm:t>
        <a:bodyPr/>
        <a:lstStyle/>
        <a:p>
          <a:endParaRPr lang="es-ES" sz="1200"/>
        </a:p>
      </dgm:t>
    </dgm:pt>
    <dgm:pt modelId="{C90D5D46-7508-4DE1-A33A-3BCCAEA911EF}" type="sibTrans" cxnId="{18F971C5-E6C3-4D01-9F72-9764CD81A6D5}">
      <dgm:prSet/>
      <dgm:spPr/>
      <dgm:t>
        <a:bodyPr/>
        <a:lstStyle/>
        <a:p>
          <a:endParaRPr lang="es-ES" sz="1200"/>
        </a:p>
      </dgm:t>
    </dgm:pt>
    <dgm:pt modelId="{84517381-A953-4D98-BBEB-D4F4AA74B9A8}">
      <dgm:prSet custT="1"/>
      <dgm:spPr/>
      <dgm:t>
        <a:bodyPr/>
        <a:lstStyle/>
        <a:p>
          <a:r>
            <a:rPr lang="es-ES" sz="1200" dirty="0" smtClean="0"/>
            <a:t>Reducción del ruido y las vibraciones</a:t>
          </a:r>
          <a:endParaRPr lang="es-ES" sz="1200" dirty="0"/>
        </a:p>
      </dgm:t>
    </dgm:pt>
    <dgm:pt modelId="{E593B839-D329-4845-A7C8-7B27632D90CA}" type="parTrans" cxnId="{DA411713-CE3C-47CB-A6CB-9CB1A28556AC}">
      <dgm:prSet/>
      <dgm:spPr/>
      <dgm:t>
        <a:bodyPr/>
        <a:lstStyle/>
        <a:p>
          <a:endParaRPr lang="es-ES" sz="1200"/>
        </a:p>
      </dgm:t>
    </dgm:pt>
    <dgm:pt modelId="{B29BB73B-FBBA-4716-9D0C-B7AF46180759}" type="sibTrans" cxnId="{DA411713-CE3C-47CB-A6CB-9CB1A28556AC}">
      <dgm:prSet/>
      <dgm:spPr/>
      <dgm:t>
        <a:bodyPr/>
        <a:lstStyle/>
        <a:p>
          <a:endParaRPr lang="es-ES" sz="1200"/>
        </a:p>
      </dgm:t>
    </dgm:pt>
    <dgm:pt modelId="{3ACF372B-381E-48B2-9579-D01814C18E2A}">
      <dgm:prSet custT="1"/>
      <dgm:spPr/>
      <dgm:t>
        <a:bodyPr/>
        <a:lstStyle/>
        <a:p>
          <a:r>
            <a:rPr lang="es-ES" sz="1200" dirty="0" smtClean="0"/>
            <a:t>Protección de la biodiversidad y los paisajes</a:t>
          </a:r>
          <a:endParaRPr lang="es-ES" sz="1200" dirty="0"/>
        </a:p>
      </dgm:t>
    </dgm:pt>
    <dgm:pt modelId="{8965FBD7-4DDD-4C04-9AD7-09E0AE3BF54B}" type="parTrans" cxnId="{DA650107-0AE9-4756-ACF9-E8037AFCD04B}">
      <dgm:prSet/>
      <dgm:spPr/>
      <dgm:t>
        <a:bodyPr/>
        <a:lstStyle/>
        <a:p>
          <a:endParaRPr lang="es-ES" sz="1200"/>
        </a:p>
      </dgm:t>
    </dgm:pt>
    <dgm:pt modelId="{27D2177B-6C91-46E8-88D6-E3A5A9DCF06B}" type="sibTrans" cxnId="{DA650107-0AE9-4756-ACF9-E8037AFCD04B}">
      <dgm:prSet/>
      <dgm:spPr/>
      <dgm:t>
        <a:bodyPr/>
        <a:lstStyle/>
        <a:p>
          <a:endParaRPr lang="es-ES" sz="1200"/>
        </a:p>
      </dgm:t>
    </dgm:pt>
    <dgm:pt modelId="{EAD2F21B-C973-437C-B824-724B4A924612}">
      <dgm:prSet custT="1"/>
      <dgm:spPr/>
      <dgm:t>
        <a:bodyPr/>
        <a:lstStyle/>
        <a:p>
          <a:r>
            <a:rPr lang="es-ES" sz="1200" dirty="0" smtClean="0"/>
            <a:t>Investigación y desarrollo</a:t>
          </a:r>
          <a:endParaRPr lang="es-ES" sz="1200" dirty="0"/>
        </a:p>
      </dgm:t>
    </dgm:pt>
    <dgm:pt modelId="{2856B41D-EFC0-4A7B-8295-07B861BA1D8A}" type="parTrans" cxnId="{F5217151-5F66-4138-9C01-04036B7838D5}">
      <dgm:prSet/>
      <dgm:spPr/>
      <dgm:t>
        <a:bodyPr/>
        <a:lstStyle/>
        <a:p>
          <a:endParaRPr lang="es-ES" sz="1200"/>
        </a:p>
      </dgm:t>
    </dgm:pt>
    <dgm:pt modelId="{4EEA863F-21A4-4883-9913-22C5AE34D355}" type="sibTrans" cxnId="{F5217151-5F66-4138-9C01-04036B7838D5}">
      <dgm:prSet/>
      <dgm:spPr/>
      <dgm:t>
        <a:bodyPr/>
        <a:lstStyle/>
        <a:p>
          <a:endParaRPr lang="es-ES" sz="1200"/>
        </a:p>
      </dgm:t>
    </dgm:pt>
    <dgm:pt modelId="{FC7193B4-AD21-4FA0-BDC2-048CE4462A95}">
      <dgm:prSet custT="1"/>
      <dgm:spPr/>
      <dgm:t>
        <a:bodyPr/>
        <a:lstStyle/>
        <a:p>
          <a:r>
            <a:rPr lang="es-ES" sz="1200" dirty="0" smtClean="0"/>
            <a:t>Pagos por servicios de protección ambiental</a:t>
          </a:r>
          <a:endParaRPr lang="es-ES" sz="1200" dirty="0"/>
        </a:p>
      </dgm:t>
    </dgm:pt>
    <dgm:pt modelId="{505D42DB-A574-442E-B8CD-464B9976CB09}" type="parTrans" cxnId="{5E7815F6-48CC-4D5A-83B3-B27382064D5A}">
      <dgm:prSet/>
      <dgm:spPr/>
      <dgm:t>
        <a:bodyPr/>
        <a:lstStyle/>
        <a:p>
          <a:endParaRPr lang="es-ES"/>
        </a:p>
      </dgm:t>
    </dgm:pt>
    <dgm:pt modelId="{5809DCB2-3FB1-48DD-A323-34AAB110B1B9}" type="sibTrans" cxnId="{5E7815F6-48CC-4D5A-83B3-B27382064D5A}">
      <dgm:prSet/>
      <dgm:spPr/>
      <dgm:t>
        <a:bodyPr/>
        <a:lstStyle/>
        <a:p>
          <a:endParaRPr lang="es-ES"/>
        </a:p>
      </dgm:t>
    </dgm:pt>
    <dgm:pt modelId="{0814A811-B9C4-40D6-BE3E-0077DDEF4F87}">
      <dgm:prSet custT="1"/>
      <dgm:spPr/>
      <dgm:t>
        <a:bodyPr/>
        <a:lstStyle/>
        <a:p>
          <a:r>
            <a:rPr lang="es-ES" sz="1200" dirty="0" smtClean="0"/>
            <a:t>Remediación de pasivos</a:t>
          </a:r>
          <a:endParaRPr lang="es-ES" sz="1200" dirty="0"/>
        </a:p>
      </dgm:t>
    </dgm:pt>
    <dgm:pt modelId="{271AFE8B-2000-42F9-ACA7-9A81FC04D7A8}" type="parTrans" cxnId="{B1A2D287-FEE4-48CC-A666-B6E104837CF5}">
      <dgm:prSet/>
      <dgm:spPr/>
      <dgm:t>
        <a:bodyPr/>
        <a:lstStyle/>
        <a:p>
          <a:endParaRPr lang="es-ES"/>
        </a:p>
      </dgm:t>
    </dgm:pt>
    <dgm:pt modelId="{8437EEA9-335E-439E-8E09-3846EC12FF2E}" type="sibTrans" cxnId="{B1A2D287-FEE4-48CC-A666-B6E104837CF5}">
      <dgm:prSet/>
      <dgm:spPr/>
      <dgm:t>
        <a:bodyPr/>
        <a:lstStyle/>
        <a:p>
          <a:endParaRPr lang="es-ES"/>
        </a:p>
      </dgm:t>
    </dgm:pt>
    <dgm:pt modelId="{A31376F2-AD64-444D-AA27-413AA0E6D50A}">
      <dgm:prSet custT="1"/>
      <dgm:spPr/>
      <dgm:t>
        <a:bodyPr/>
        <a:lstStyle/>
        <a:p>
          <a:r>
            <a:rPr lang="es-ES" sz="1200" dirty="0" smtClean="0"/>
            <a:t>Mantenimiento de equipos, consumo de combustible</a:t>
          </a:r>
          <a:endParaRPr lang="es-ES" sz="1200" dirty="0"/>
        </a:p>
      </dgm:t>
    </dgm:pt>
    <dgm:pt modelId="{E02E3914-8FB2-49A9-8908-DEA99D91087F}" type="parTrans" cxnId="{53759981-2592-4B96-A521-A2D5F0D7E031}">
      <dgm:prSet/>
      <dgm:spPr/>
      <dgm:t>
        <a:bodyPr/>
        <a:lstStyle/>
        <a:p>
          <a:endParaRPr lang="es-ES"/>
        </a:p>
      </dgm:t>
    </dgm:pt>
    <dgm:pt modelId="{A6E9C384-B098-42E6-B12D-7CCE8E7AA5BC}" type="sibTrans" cxnId="{53759981-2592-4B96-A521-A2D5F0D7E031}">
      <dgm:prSet/>
      <dgm:spPr/>
      <dgm:t>
        <a:bodyPr/>
        <a:lstStyle/>
        <a:p>
          <a:endParaRPr lang="es-ES"/>
        </a:p>
      </dgm:t>
    </dgm:pt>
    <dgm:pt modelId="{2EE397AD-BA0D-4500-A8C9-01B92099DD02}">
      <dgm:prSet custT="1"/>
      <dgm:spPr/>
      <dgm:t>
        <a:bodyPr/>
        <a:lstStyle/>
        <a:p>
          <a:r>
            <a:rPr lang="es-ES" sz="1200" dirty="0" smtClean="0"/>
            <a:t>Mantenimiento de equipos, consumo de combustible </a:t>
          </a:r>
          <a:endParaRPr lang="es-ES" sz="1200" dirty="0"/>
        </a:p>
      </dgm:t>
    </dgm:pt>
    <dgm:pt modelId="{48496297-0E10-4FD3-9CE9-F021E9E74700}" type="parTrans" cxnId="{81E7E811-A289-418D-9477-9A2A7B59BCA7}">
      <dgm:prSet/>
      <dgm:spPr/>
      <dgm:t>
        <a:bodyPr/>
        <a:lstStyle/>
        <a:p>
          <a:endParaRPr lang="es-ES"/>
        </a:p>
      </dgm:t>
    </dgm:pt>
    <dgm:pt modelId="{0270BE95-ED1B-4D41-BDE6-213F13BF06BD}" type="sibTrans" cxnId="{81E7E811-A289-418D-9477-9A2A7B59BCA7}">
      <dgm:prSet/>
      <dgm:spPr/>
      <dgm:t>
        <a:bodyPr/>
        <a:lstStyle/>
        <a:p>
          <a:endParaRPr lang="es-ES"/>
        </a:p>
      </dgm:t>
    </dgm:pt>
    <dgm:pt modelId="{E61E9D43-D932-4835-BF13-CB0D02758459}">
      <dgm:prSet custT="1"/>
      <dgm:spPr/>
      <dgm:t>
        <a:bodyPr/>
        <a:lstStyle/>
        <a:p>
          <a:r>
            <a:rPr lang="es-ES" sz="1200" dirty="0" smtClean="0"/>
            <a:t>Mantenimiento de equipos, consumo de combustible</a:t>
          </a:r>
          <a:endParaRPr lang="es-ES" sz="1200" dirty="0"/>
        </a:p>
      </dgm:t>
    </dgm:pt>
    <dgm:pt modelId="{3787C067-79D8-4B02-B692-7EEEF5379473}" type="parTrans" cxnId="{F120348A-BEBD-4935-848E-1D8EE61F9A90}">
      <dgm:prSet/>
      <dgm:spPr/>
      <dgm:t>
        <a:bodyPr/>
        <a:lstStyle/>
        <a:p>
          <a:endParaRPr lang="es-ES"/>
        </a:p>
      </dgm:t>
    </dgm:pt>
    <dgm:pt modelId="{B7724594-FB8F-48A0-A3AE-BBF6D66FF641}" type="sibTrans" cxnId="{F120348A-BEBD-4935-848E-1D8EE61F9A90}">
      <dgm:prSet/>
      <dgm:spPr/>
      <dgm:t>
        <a:bodyPr/>
        <a:lstStyle/>
        <a:p>
          <a:endParaRPr lang="es-ES"/>
        </a:p>
      </dgm:t>
    </dgm:pt>
    <dgm:pt modelId="{0EFA2C5E-3A79-4529-91AC-F000AEA09251}">
      <dgm:prSet custT="1"/>
      <dgm:spPr/>
      <dgm:t>
        <a:bodyPr/>
        <a:lstStyle/>
        <a:p>
          <a:r>
            <a:rPr lang="es-ES" sz="1200" dirty="0" smtClean="0"/>
            <a:t>Mantenimiento de equipos, consumo de combustible</a:t>
          </a:r>
          <a:endParaRPr lang="es-ES" sz="1200" dirty="0"/>
        </a:p>
      </dgm:t>
    </dgm:pt>
    <dgm:pt modelId="{8BA89391-9A74-4B9C-BD8A-2E5631651810}" type="parTrans" cxnId="{63F2F167-5B85-4558-B20E-88D569A0FDF6}">
      <dgm:prSet/>
      <dgm:spPr/>
      <dgm:t>
        <a:bodyPr/>
        <a:lstStyle/>
        <a:p>
          <a:endParaRPr lang="es-ES"/>
        </a:p>
      </dgm:t>
    </dgm:pt>
    <dgm:pt modelId="{960C7ACC-3FD5-4CCB-B9F2-9AD0647AC2E9}" type="sibTrans" cxnId="{63F2F167-5B85-4558-B20E-88D569A0FDF6}">
      <dgm:prSet/>
      <dgm:spPr/>
      <dgm:t>
        <a:bodyPr/>
        <a:lstStyle/>
        <a:p>
          <a:endParaRPr lang="es-ES"/>
        </a:p>
      </dgm:t>
    </dgm:pt>
    <dgm:pt modelId="{33270397-DB5A-4DBD-8168-FFD9216283F2}">
      <dgm:prSet custT="1"/>
      <dgm:spPr/>
      <dgm:t>
        <a:bodyPr/>
        <a:lstStyle/>
        <a:p>
          <a:r>
            <a:rPr lang="es-ES" sz="1200" dirty="0" smtClean="0"/>
            <a:t>Mantenimiento de equipos, consumo de combustible</a:t>
          </a:r>
          <a:endParaRPr lang="es-ES" sz="1200" dirty="0"/>
        </a:p>
      </dgm:t>
    </dgm:pt>
    <dgm:pt modelId="{0DE006D6-B8C5-433E-B5E4-A43F8E4D5E59}" type="parTrans" cxnId="{9D2DD9B8-0E74-4276-860C-5F30AFFED9CB}">
      <dgm:prSet/>
      <dgm:spPr/>
      <dgm:t>
        <a:bodyPr/>
        <a:lstStyle/>
        <a:p>
          <a:endParaRPr lang="es-ES"/>
        </a:p>
      </dgm:t>
    </dgm:pt>
    <dgm:pt modelId="{DA406C33-50E4-4F8A-B5DF-7015E34A7CA8}" type="sibTrans" cxnId="{9D2DD9B8-0E74-4276-860C-5F30AFFED9CB}">
      <dgm:prSet/>
      <dgm:spPr/>
      <dgm:t>
        <a:bodyPr/>
        <a:lstStyle/>
        <a:p>
          <a:endParaRPr lang="es-ES"/>
        </a:p>
      </dgm:t>
    </dgm:pt>
    <dgm:pt modelId="{AAFD9C27-3122-4848-B92F-8F7F91508D82}">
      <dgm:prSet custT="1"/>
      <dgm:spPr/>
      <dgm:t>
        <a:bodyPr/>
        <a:lstStyle/>
        <a:p>
          <a:r>
            <a:rPr lang="es-ES" sz="1200" dirty="0" smtClean="0"/>
            <a:t>Mantenimiento de equipos, consumo de combustible</a:t>
          </a:r>
          <a:endParaRPr lang="es-ES" sz="1200" dirty="0"/>
        </a:p>
      </dgm:t>
    </dgm:pt>
    <dgm:pt modelId="{B1308A91-5263-4B74-84F1-A23A5917D553}" type="parTrans" cxnId="{26D2CC74-713E-459F-90B6-196C4F3066F3}">
      <dgm:prSet/>
      <dgm:spPr/>
      <dgm:t>
        <a:bodyPr/>
        <a:lstStyle/>
        <a:p>
          <a:endParaRPr lang="es-ES"/>
        </a:p>
      </dgm:t>
    </dgm:pt>
    <dgm:pt modelId="{F0012372-A6AD-4A28-BFD5-3A71F806E132}" type="sibTrans" cxnId="{26D2CC74-713E-459F-90B6-196C4F3066F3}">
      <dgm:prSet/>
      <dgm:spPr/>
      <dgm:t>
        <a:bodyPr/>
        <a:lstStyle/>
        <a:p>
          <a:endParaRPr lang="es-ES"/>
        </a:p>
      </dgm:t>
    </dgm:pt>
    <dgm:pt modelId="{A332B5C5-EEDE-4D7B-9F8C-D5C4C76BBA79}">
      <dgm:prSet custT="1"/>
      <dgm:spPr/>
      <dgm:t>
        <a:bodyPr/>
        <a:lstStyle/>
        <a:p>
          <a:r>
            <a:rPr lang="es-ES" sz="1200" dirty="0" smtClean="0"/>
            <a:t>Mantenimiento de equipos, consumo de combustible</a:t>
          </a:r>
          <a:endParaRPr lang="es-ES" sz="1200" dirty="0"/>
        </a:p>
      </dgm:t>
    </dgm:pt>
    <dgm:pt modelId="{59F5DCEB-636B-4B3B-BA03-6A2679F7191C}" type="parTrans" cxnId="{F847C310-18EC-412B-8E84-3332F066337C}">
      <dgm:prSet/>
      <dgm:spPr/>
      <dgm:t>
        <a:bodyPr/>
        <a:lstStyle/>
        <a:p>
          <a:endParaRPr lang="es-ES"/>
        </a:p>
      </dgm:t>
    </dgm:pt>
    <dgm:pt modelId="{F2A2A3D1-1594-4796-B099-A6CFABE0ED2B}" type="sibTrans" cxnId="{F847C310-18EC-412B-8E84-3332F066337C}">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66FE4416-73B2-43D1-994C-783D746B5DC8}" type="pres">
      <dgm:prSet presAssocID="{FC7193B4-AD21-4FA0-BDC2-048CE4462A95}" presName="parentText" presStyleLbl="node1" presStyleIdx="0" presStyleCnt="8">
        <dgm:presLayoutVars>
          <dgm:chMax val="0"/>
          <dgm:bulletEnabled val="1"/>
        </dgm:presLayoutVars>
      </dgm:prSet>
      <dgm:spPr/>
      <dgm:t>
        <a:bodyPr/>
        <a:lstStyle/>
        <a:p>
          <a:endParaRPr lang="es-ES"/>
        </a:p>
      </dgm:t>
    </dgm:pt>
    <dgm:pt modelId="{DD78DBE1-1304-4D43-9A9C-3FCAD3C76919}" type="pres">
      <dgm:prSet presAssocID="{FC7193B4-AD21-4FA0-BDC2-048CE4462A95}" presName="childText" presStyleLbl="revTx" presStyleIdx="0" presStyleCnt="8">
        <dgm:presLayoutVars>
          <dgm:bulletEnabled val="1"/>
        </dgm:presLayoutVars>
      </dgm:prSet>
      <dgm:spPr/>
      <dgm:t>
        <a:bodyPr/>
        <a:lstStyle/>
        <a:p>
          <a:endParaRPr lang="es-ES"/>
        </a:p>
      </dgm:t>
    </dgm:pt>
    <dgm:pt modelId="{FF5D105F-36E6-4EC7-A2E1-036C768D782A}" type="pres">
      <dgm:prSet presAssocID="{A8EE9859-16E1-4BA9-9B62-585504EBDCD3}" presName="parentText" presStyleLbl="node1" presStyleIdx="1" presStyleCnt="8">
        <dgm:presLayoutVars>
          <dgm:chMax val="0"/>
          <dgm:bulletEnabled val="1"/>
        </dgm:presLayoutVars>
      </dgm:prSet>
      <dgm:spPr/>
      <dgm:t>
        <a:bodyPr/>
        <a:lstStyle/>
        <a:p>
          <a:endParaRPr lang="es-ES"/>
        </a:p>
      </dgm:t>
    </dgm:pt>
    <dgm:pt modelId="{4368CBA4-BB1B-461B-B8E7-D4B89C3A3CAE}" type="pres">
      <dgm:prSet presAssocID="{A8EE9859-16E1-4BA9-9B62-585504EBDCD3}" presName="childText" presStyleLbl="revTx" presStyleIdx="1" presStyleCnt="8">
        <dgm:presLayoutVars>
          <dgm:bulletEnabled val="1"/>
        </dgm:presLayoutVars>
      </dgm:prSet>
      <dgm:spPr/>
      <dgm:t>
        <a:bodyPr/>
        <a:lstStyle/>
        <a:p>
          <a:endParaRPr lang="es-ES"/>
        </a:p>
      </dgm:t>
    </dgm:pt>
    <dgm:pt modelId="{ED5C0ABB-A6FB-4F41-85ED-D32F823A678F}" type="pres">
      <dgm:prSet presAssocID="{55BE476E-7380-4538-AC55-5EE1FA777103}" presName="parentText" presStyleLbl="node1" presStyleIdx="2" presStyleCnt="8">
        <dgm:presLayoutVars>
          <dgm:chMax val="0"/>
          <dgm:bulletEnabled val="1"/>
        </dgm:presLayoutVars>
      </dgm:prSet>
      <dgm:spPr/>
      <dgm:t>
        <a:bodyPr/>
        <a:lstStyle/>
        <a:p>
          <a:endParaRPr lang="es-ES"/>
        </a:p>
      </dgm:t>
    </dgm:pt>
    <dgm:pt modelId="{CDE15F68-FF5E-47B3-8F8B-0A24DFA08732}" type="pres">
      <dgm:prSet presAssocID="{55BE476E-7380-4538-AC55-5EE1FA777103}" presName="childText" presStyleLbl="revTx" presStyleIdx="2" presStyleCnt="8">
        <dgm:presLayoutVars>
          <dgm:bulletEnabled val="1"/>
        </dgm:presLayoutVars>
      </dgm:prSet>
      <dgm:spPr/>
      <dgm:t>
        <a:bodyPr/>
        <a:lstStyle/>
        <a:p>
          <a:endParaRPr lang="es-ES"/>
        </a:p>
      </dgm:t>
    </dgm:pt>
    <dgm:pt modelId="{C0E73F33-2363-4F10-BF62-AC1E8817CA3A}" type="pres">
      <dgm:prSet presAssocID="{DDB70154-3FF1-4514-8A3C-3108CF7E626B}" presName="parentText" presStyleLbl="node1" presStyleIdx="3" presStyleCnt="8">
        <dgm:presLayoutVars>
          <dgm:chMax val="0"/>
          <dgm:bulletEnabled val="1"/>
        </dgm:presLayoutVars>
      </dgm:prSet>
      <dgm:spPr/>
      <dgm:t>
        <a:bodyPr/>
        <a:lstStyle/>
        <a:p>
          <a:endParaRPr lang="es-ES"/>
        </a:p>
      </dgm:t>
    </dgm:pt>
    <dgm:pt modelId="{CF109A15-E664-418D-BAC9-7B683FBD5E47}" type="pres">
      <dgm:prSet presAssocID="{DDB70154-3FF1-4514-8A3C-3108CF7E626B}" presName="childText" presStyleLbl="revTx" presStyleIdx="3" presStyleCnt="8">
        <dgm:presLayoutVars>
          <dgm:bulletEnabled val="1"/>
        </dgm:presLayoutVars>
      </dgm:prSet>
      <dgm:spPr/>
      <dgm:t>
        <a:bodyPr/>
        <a:lstStyle/>
        <a:p>
          <a:endParaRPr lang="es-ES"/>
        </a:p>
      </dgm:t>
    </dgm:pt>
    <dgm:pt modelId="{2B8E4426-610E-454B-AD73-4DD47B6B0E03}" type="pres">
      <dgm:prSet presAssocID="{9DEA2230-7775-4315-BBBE-6AA66AACD871}" presName="parentText" presStyleLbl="node1" presStyleIdx="4" presStyleCnt="8">
        <dgm:presLayoutVars>
          <dgm:chMax val="0"/>
          <dgm:bulletEnabled val="1"/>
        </dgm:presLayoutVars>
      </dgm:prSet>
      <dgm:spPr/>
      <dgm:t>
        <a:bodyPr/>
        <a:lstStyle/>
        <a:p>
          <a:endParaRPr lang="es-ES"/>
        </a:p>
      </dgm:t>
    </dgm:pt>
    <dgm:pt modelId="{953B2E59-8749-45A6-8877-3F10066002FF}" type="pres">
      <dgm:prSet presAssocID="{9DEA2230-7775-4315-BBBE-6AA66AACD871}" presName="childText" presStyleLbl="revTx" presStyleIdx="4" presStyleCnt="8">
        <dgm:presLayoutVars>
          <dgm:bulletEnabled val="1"/>
        </dgm:presLayoutVars>
      </dgm:prSet>
      <dgm:spPr/>
      <dgm:t>
        <a:bodyPr/>
        <a:lstStyle/>
        <a:p>
          <a:endParaRPr lang="es-ES"/>
        </a:p>
      </dgm:t>
    </dgm:pt>
    <dgm:pt modelId="{D708FE97-DAE4-498D-88AF-89E80D14C096}" type="pres">
      <dgm:prSet presAssocID="{84517381-A953-4D98-BBEB-D4F4AA74B9A8}" presName="parentText" presStyleLbl="node1" presStyleIdx="5" presStyleCnt="8">
        <dgm:presLayoutVars>
          <dgm:chMax val="0"/>
          <dgm:bulletEnabled val="1"/>
        </dgm:presLayoutVars>
      </dgm:prSet>
      <dgm:spPr/>
      <dgm:t>
        <a:bodyPr/>
        <a:lstStyle/>
        <a:p>
          <a:endParaRPr lang="es-ES"/>
        </a:p>
      </dgm:t>
    </dgm:pt>
    <dgm:pt modelId="{A7ACB1B4-8ECB-4345-BF5E-F6944CCB8260}" type="pres">
      <dgm:prSet presAssocID="{84517381-A953-4D98-BBEB-D4F4AA74B9A8}" presName="childText" presStyleLbl="revTx" presStyleIdx="5" presStyleCnt="8">
        <dgm:presLayoutVars>
          <dgm:bulletEnabled val="1"/>
        </dgm:presLayoutVars>
      </dgm:prSet>
      <dgm:spPr/>
      <dgm:t>
        <a:bodyPr/>
        <a:lstStyle/>
        <a:p>
          <a:endParaRPr lang="es-ES"/>
        </a:p>
      </dgm:t>
    </dgm:pt>
    <dgm:pt modelId="{49AB60CB-0142-455C-8139-AFD3D45991B0}" type="pres">
      <dgm:prSet presAssocID="{3ACF372B-381E-48B2-9579-D01814C18E2A}" presName="parentText" presStyleLbl="node1" presStyleIdx="6" presStyleCnt="8">
        <dgm:presLayoutVars>
          <dgm:chMax val="0"/>
          <dgm:bulletEnabled val="1"/>
        </dgm:presLayoutVars>
      </dgm:prSet>
      <dgm:spPr/>
      <dgm:t>
        <a:bodyPr/>
        <a:lstStyle/>
        <a:p>
          <a:endParaRPr lang="es-ES"/>
        </a:p>
      </dgm:t>
    </dgm:pt>
    <dgm:pt modelId="{1F00E4B4-8A86-4A76-AF3C-482E29901275}" type="pres">
      <dgm:prSet presAssocID="{3ACF372B-381E-48B2-9579-D01814C18E2A}" presName="childText" presStyleLbl="revTx" presStyleIdx="6" presStyleCnt="8">
        <dgm:presLayoutVars>
          <dgm:bulletEnabled val="1"/>
        </dgm:presLayoutVars>
      </dgm:prSet>
      <dgm:spPr/>
      <dgm:t>
        <a:bodyPr/>
        <a:lstStyle/>
        <a:p>
          <a:endParaRPr lang="es-ES"/>
        </a:p>
      </dgm:t>
    </dgm:pt>
    <dgm:pt modelId="{3932D454-B73A-4658-B7DD-7171B47F5557}" type="pres">
      <dgm:prSet presAssocID="{EAD2F21B-C973-437C-B824-724B4A924612}" presName="parentText" presStyleLbl="node1" presStyleIdx="7" presStyleCnt="8">
        <dgm:presLayoutVars>
          <dgm:chMax val="0"/>
          <dgm:bulletEnabled val="1"/>
        </dgm:presLayoutVars>
      </dgm:prSet>
      <dgm:spPr/>
      <dgm:t>
        <a:bodyPr/>
        <a:lstStyle/>
        <a:p>
          <a:endParaRPr lang="es-ES"/>
        </a:p>
      </dgm:t>
    </dgm:pt>
    <dgm:pt modelId="{A365CD18-B952-4547-8DE2-F7F4D53CDB4A}" type="pres">
      <dgm:prSet presAssocID="{EAD2F21B-C973-437C-B824-724B4A924612}" presName="childText" presStyleLbl="revTx" presStyleIdx="7" presStyleCnt="8">
        <dgm:presLayoutVars>
          <dgm:bulletEnabled val="1"/>
        </dgm:presLayoutVars>
      </dgm:prSet>
      <dgm:spPr/>
      <dgm:t>
        <a:bodyPr/>
        <a:lstStyle/>
        <a:p>
          <a:endParaRPr lang="es-ES"/>
        </a:p>
      </dgm:t>
    </dgm:pt>
  </dgm:ptLst>
  <dgm:cxnLst>
    <dgm:cxn modelId="{18F971C5-E6C3-4D01-9F72-9764CD81A6D5}" srcId="{7E7C9AD2-654A-4D14-B669-7E61EF5F8A0F}" destId="{55BE476E-7380-4538-AC55-5EE1FA777103}" srcOrd="2" destOrd="0" parTransId="{0871BE42-604D-4E0D-B70E-CEB86B566C15}" sibTransId="{C90D5D46-7508-4DE1-A33A-3BCCAEA911EF}"/>
    <dgm:cxn modelId="{3BA0576B-5ADD-4956-86C6-DB380A366CAA}" type="presOf" srcId="{0EFA2C5E-3A79-4529-91AC-F000AEA09251}" destId="{953B2E59-8749-45A6-8877-3F10066002FF}" srcOrd="0" destOrd="0" presId="urn:microsoft.com/office/officeart/2005/8/layout/vList2"/>
    <dgm:cxn modelId="{DA411713-CE3C-47CB-A6CB-9CB1A28556AC}" srcId="{7E7C9AD2-654A-4D14-B669-7E61EF5F8A0F}" destId="{84517381-A953-4D98-BBEB-D4F4AA74B9A8}" srcOrd="5" destOrd="0" parTransId="{E593B839-D329-4845-A7C8-7B27632D90CA}" sibTransId="{B29BB73B-FBBA-4716-9D0C-B7AF46180759}"/>
    <dgm:cxn modelId="{DEE78D96-7014-4D42-817B-6CDA72C3FF9B}" type="presOf" srcId="{0814A811-B9C4-40D6-BE3E-0077DDEF4F87}" destId="{DD78DBE1-1304-4D43-9A9C-3FCAD3C76919}" srcOrd="0" destOrd="0" presId="urn:microsoft.com/office/officeart/2005/8/layout/vList2"/>
    <dgm:cxn modelId="{DBB1D3A5-8EAD-46EF-B926-73E16938EF4A}" type="presOf" srcId="{DDB70154-3FF1-4514-8A3C-3108CF7E626B}" destId="{C0E73F33-2363-4F10-BF62-AC1E8817CA3A}" srcOrd="0" destOrd="0" presId="urn:microsoft.com/office/officeart/2005/8/layout/vList2"/>
    <dgm:cxn modelId="{3F2C5655-3C31-43D8-99BE-303790E3A55C}" type="presOf" srcId="{E61E9D43-D932-4835-BF13-CB0D02758459}" destId="{CF109A15-E664-418D-BAC9-7B683FBD5E47}" srcOrd="0" destOrd="0" presId="urn:microsoft.com/office/officeart/2005/8/layout/vList2"/>
    <dgm:cxn modelId="{78EF2D1E-D989-4E56-AF95-30D8826177E4}" type="presOf" srcId="{2EE397AD-BA0D-4500-A8C9-01B92099DD02}" destId="{CDE15F68-FF5E-47B3-8F8B-0A24DFA08732}" srcOrd="0" destOrd="0" presId="urn:microsoft.com/office/officeart/2005/8/layout/vList2"/>
    <dgm:cxn modelId="{D2164547-9CDE-4FDF-8CA4-0FC84E53A7BE}" type="presOf" srcId="{A8EE9859-16E1-4BA9-9B62-585504EBDCD3}" destId="{FF5D105F-36E6-4EC7-A2E1-036C768D782A}" srcOrd="0" destOrd="0" presId="urn:microsoft.com/office/officeart/2005/8/layout/vList2"/>
    <dgm:cxn modelId="{E8669614-6096-4645-A524-1181D213EFD2}" type="presOf" srcId="{9DEA2230-7775-4315-BBBE-6AA66AACD871}" destId="{2B8E4426-610E-454B-AD73-4DD47B6B0E03}" srcOrd="0" destOrd="0" presId="urn:microsoft.com/office/officeart/2005/8/layout/vList2"/>
    <dgm:cxn modelId="{26D2CC74-713E-459F-90B6-196C4F3066F3}" srcId="{3ACF372B-381E-48B2-9579-D01814C18E2A}" destId="{AAFD9C27-3122-4848-B92F-8F7F91508D82}" srcOrd="0" destOrd="0" parTransId="{B1308A91-5263-4B74-84F1-A23A5917D553}" sibTransId="{F0012372-A6AD-4A28-BFD5-3A71F806E132}"/>
    <dgm:cxn modelId="{EDB766D1-A216-4D48-B10C-E4D47F9C16E1}" type="presOf" srcId="{55BE476E-7380-4538-AC55-5EE1FA777103}" destId="{ED5C0ABB-A6FB-4F41-85ED-D32F823A678F}" srcOrd="0" destOrd="0" presId="urn:microsoft.com/office/officeart/2005/8/layout/vList2"/>
    <dgm:cxn modelId="{CFA30445-E952-4F90-BCB7-463794B73C79}" type="presOf" srcId="{A31376F2-AD64-444D-AA27-413AA0E6D50A}" destId="{4368CBA4-BB1B-461B-B8E7-D4B89C3A3CAE}" srcOrd="0" destOrd="0" presId="urn:microsoft.com/office/officeart/2005/8/layout/vList2"/>
    <dgm:cxn modelId="{9B2B5CE1-0BD7-4CC5-8D81-D4373458CB3F}" type="presOf" srcId="{FC7193B4-AD21-4FA0-BDC2-048CE4462A95}" destId="{66FE4416-73B2-43D1-994C-783D746B5DC8}" srcOrd="0" destOrd="0" presId="urn:microsoft.com/office/officeart/2005/8/layout/vList2"/>
    <dgm:cxn modelId="{53759981-2592-4B96-A521-A2D5F0D7E031}" srcId="{A8EE9859-16E1-4BA9-9B62-585504EBDCD3}" destId="{A31376F2-AD64-444D-AA27-413AA0E6D50A}" srcOrd="0" destOrd="0" parTransId="{E02E3914-8FB2-49A9-8908-DEA99D91087F}" sibTransId="{A6E9C384-B098-42E6-B12D-7CCE8E7AA5BC}"/>
    <dgm:cxn modelId="{078AFA78-E1A9-4E11-B535-CA6EBD14CE80}" type="presOf" srcId="{3ACF372B-381E-48B2-9579-D01814C18E2A}" destId="{49AB60CB-0142-455C-8139-AFD3D45991B0}" srcOrd="0" destOrd="0" presId="urn:microsoft.com/office/officeart/2005/8/layout/vList2"/>
    <dgm:cxn modelId="{DA650107-0AE9-4756-ACF9-E8037AFCD04B}" srcId="{7E7C9AD2-654A-4D14-B669-7E61EF5F8A0F}" destId="{3ACF372B-381E-48B2-9579-D01814C18E2A}" srcOrd="6" destOrd="0" parTransId="{8965FBD7-4DDD-4C04-9AD7-09E0AE3BF54B}" sibTransId="{27D2177B-6C91-46E8-88D6-E3A5A9DCF06B}"/>
    <dgm:cxn modelId="{010A1629-9E67-4DE2-B185-C62840E60D53}" srcId="{7E7C9AD2-654A-4D14-B669-7E61EF5F8A0F}" destId="{A8EE9859-16E1-4BA9-9B62-585504EBDCD3}" srcOrd="1" destOrd="0" parTransId="{721D5A39-59BC-4F82-ABBD-55E5877D8184}" sibTransId="{832A37D1-69CC-49B7-86D8-D3211626B9AD}"/>
    <dgm:cxn modelId="{81E7E811-A289-418D-9477-9A2A7B59BCA7}" srcId="{55BE476E-7380-4538-AC55-5EE1FA777103}" destId="{2EE397AD-BA0D-4500-A8C9-01B92099DD02}" srcOrd="0" destOrd="0" parTransId="{48496297-0E10-4FD3-9CE9-F021E9E74700}" sibTransId="{0270BE95-ED1B-4D41-BDE6-213F13BF06BD}"/>
    <dgm:cxn modelId="{E8526A05-AE7B-46D4-864D-7E4A5729FE69}" type="presOf" srcId="{AAFD9C27-3122-4848-B92F-8F7F91508D82}" destId="{1F00E4B4-8A86-4A76-AF3C-482E29901275}" srcOrd="0" destOrd="0" presId="urn:microsoft.com/office/officeart/2005/8/layout/vList2"/>
    <dgm:cxn modelId="{D1B7BB21-D41C-4785-A35F-75BAB053AFDF}" srcId="{7E7C9AD2-654A-4D14-B669-7E61EF5F8A0F}" destId="{9DEA2230-7775-4315-BBBE-6AA66AACD871}" srcOrd="4" destOrd="0" parTransId="{54080DE2-6438-4255-8090-9100CA10531E}" sibTransId="{8434CCE1-43B8-4114-BDBD-F8B6BE8CBC9A}"/>
    <dgm:cxn modelId="{5E7815F6-48CC-4D5A-83B3-B27382064D5A}" srcId="{7E7C9AD2-654A-4D14-B669-7E61EF5F8A0F}" destId="{FC7193B4-AD21-4FA0-BDC2-048CE4462A95}" srcOrd="0" destOrd="0" parTransId="{505D42DB-A574-442E-B8CD-464B9976CB09}" sibTransId="{5809DCB2-3FB1-48DD-A323-34AAB110B1B9}"/>
    <dgm:cxn modelId="{75034644-AAF4-4C9D-8A27-0A3169A8D5B8}" type="presOf" srcId="{EAD2F21B-C973-437C-B824-724B4A924612}" destId="{3932D454-B73A-4658-B7DD-7171B47F5557}" srcOrd="0" destOrd="0" presId="urn:microsoft.com/office/officeart/2005/8/layout/vList2"/>
    <dgm:cxn modelId="{10BC1E90-4E1D-4813-92D7-E80039F71543}" type="presOf" srcId="{7E7C9AD2-654A-4D14-B669-7E61EF5F8A0F}" destId="{C677381B-A5C1-41F6-B396-CB6C41AE0424}" srcOrd="0" destOrd="0" presId="urn:microsoft.com/office/officeart/2005/8/layout/vList2"/>
    <dgm:cxn modelId="{0C675044-3484-4556-82E4-41A54752965F}" srcId="{7E7C9AD2-654A-4D14-B669-7E61EF5F8A0F}" destId="{DDB70154-3FF1-4514-8A3C-3108CF7E626B}" srcOrd="3" destOrd="0" parTransId="{F8B543AC-9C07-4D98-83D1-EB254215A530}" sibTransId="{CB323E86-4377-47B1-8A31-C922D4210B80}"/>
    <dgm:cxn modelId="{82590944-44AF-4E1C-8578-54BA494BB205}" type="presOf" srcId="{84517381-A953-4D98-BBEB-D4F4AA74B9A8}" destId="{D708FE97-DAE4-498D-88AF-89E80D14C096}" srcOrd="0" destOrd="0" presId="urn:microsoft.com/office/officeart/2005/8/layout/vList2"/>
    <dgm:cxn modelId="{F5217151-5F66-4138-9C01-04036B7838D5}" srcId="{7E7C9AD2-654A-4D14-B669-7E61EF5F8A0F}" destId="{EAD2F21B-C973-437C-B824-724B4A924612}" srcOrd="7" destOrd="0" parTransId="{2856B41D-EFC0-4A7B-8295-07B861BA1D8A}" sibTransId="{4EEA863F-21A4-4883-9913-22C5AE34D355}"/>
    <dgm:cxn modelId="{670C0439-3649-4613-BE8E-F4D972D73AD8}" type="presOf" srcId="{33270397-DB5A-4DBD-8168-FFD9216283F2}" destId="{A7ACB1B4-8ECB-4345-BF5E-F6944CCB8260}" srcOrd="0" destOrd="0" presId="urn:microsoft.com/office/officeart/2005/8/layout/vList2"/>
    <dgm:cxn modelId="{B1A2D287-FEE4-48CC-A666-B6E104837CF5}" srcId="{FC7193B4-AD21-4FA0-BDC2-048CE4462A95}" destId="{0814A811-B9C4-40D6-BE3E-0077DDEF4F87}" srcOrd="0" destOrd="0" parTransId="{271AFE8B-2000-42F9-ACA7-9A81FC04D7A8}" sibTransId="{8437EEA9-335E-439E-8E09-3846EC12FF2E}"/>
    <dgm:cxn modelId="{63F2F167-5B85-4558-B20E-88D569A0FDF6}" srcId="{9DEA2230-7775-4315-BBBE-6AA66AACD871}" destId="{0EFA2C5E-3A79-4529-91AC-F000AEA09251}" srcOrd="0" destOrd="0" parTransId="{8BA89391-9A74-4B9C-BD8A-2E5631651810}" sibTransId="{960C7ACC-3FD5-4CCB-B9F2-9AD0647AC2E9}"/>
    <dgm:cxn modelId="{F847C310-18EC-412B-8E84-3332F066337C}" srcId="{EAD2F21B-C973-437C-B824-724B4A924612}" destId="{A332B5C5-EEDE-4D7B-9F8C-D5C4C76BBA79}" srcOrd="0" destOrd="0" parTransId="{59F5DCEB-636B-4B3B-BA03-6A2679F7191C}" sibTransId="{F2A2A3D1-1594-4796-B099-A6CFABE0ED2B}"/>
    <dgm:cxn modelId="{F120348A-BEBD-4935-848E-1D8EE61F9A90}" srcId="{DDB70154-3FF1-4514-8A3C-3108CF7E626B}" destId="{E61E9D43-D932-4835-BF13-CB0D02758459}" srcOrd="0" destOrd="0" parTransId="{3787C067-79D8-4B02-B692-7EEEF5379473}" sibTransId="{B7724594-FB8F-48A0-A3AE-BBF6D66FF641}"/>
    <dgm:cxn modelId="{9D2DD9B8-0E74-4276-860C-5F30AFFED9CB}" srcId="{84517381-A953-4D98-BBEB-D4F4AA74B9A8}" destId="{33270397-DB5A-4DBD-8168-FFD9216283F2}" srcOrd="0" destOrd="0" parTransId="{0DE006D6-B8C5-433E-B5E4-A43F8E4D5E59}" sibTransId="{DA406C33-50E4-4F8A-B5DF-7015E34A7CA8}"/>
    <dgm:cxn modelId="{68062150-D9E8-4CBD-89E3-26A0EBED703F}" type="presOf" srcId="{A332B5C5-EEDE-4D7B-9F8C-D5C4C76BBA79}" destId="{A365CD18-B952-4547-8DE2-F7F4D53CDB4A}" srcOrd="0" destOrd="0" presId="urn:microsoft.com/office/officeart/2005/8/layout/vList2"/>
    <dgm:cxn modelId="{A2F89F89-905F-44D8-A1AF-397F965CC385}" type="presParOf" srcId="{C677381B-A5C1-41F6-B396-CB6C41AE0424}" destId="{66FE4416-73B2-43D1-994C-783D746B5DC8}" srcOrd="0" destOrd="0" presId="urn:microsoft.com/office/officeart/2005/8/layout/vList2"/>
    <dgm:cxn modelId="{EED0978E-EA8D-4C72-9011-6E243E76C66F}" type="presParOf" srcId="{C677381B-A5C1-41F6-B396-CB6C41AE0424}" destId="{DD78DBE1-1304-4D43-9A9C-3FCAD3C76919}" srcOrd="1" destOrd="0" presId="urn:microsoft.com/office/officeart/2005/8/layout/vList2"/>
    <dgm:cxn modelId="{BD8049A1-71CC-4B1F-978A-7DEBD58E3C48}" type="presParOf" srcId="{C677381B-A5C1-41F6-B396-CB6C41AE0424}" destId="{FF5D105F-36E6-4EC7-A2E1-036C768D782A}" srcOrd="2" destOrd="0" presId="urn:microsoft.com/office/officeart/2005/8/layout/vList2"/>
    <dgm:cxn modelId="{1E34F258-23C2-4CF7-8ACA-2A7C74280119}" type="presParOf" srcId="{C677381B-A5C1-41F6-B396-CB6C41AE0424}" destId="{4368CBA4-BB1B-461B-B8E7-D4B89C3A3CAE}" srcOrd="3" destOrd="0" presId="urn:microsoft.com/office/officeart/2005/8/layout/vList2"/>
    <dgm:cxn modelId="{E3966723-E058-46DF-ACD3-CD53D048A59E}" type="presParOf" srcId="{C677381B-A5C1-41F6-B396-CB6C41AE0424}" destId="{ED5C0ABB-A6FB-4F41-85ED-D32F823A678F}" srcOrd="4" destOrd="0" presId="urn:microsoft.com/office/officeart/2005/8/layout/vList2"/>
    <dgm:cxn modelId="{C96308C4-8389-4F7B-ADC1-56FADAF86399}" type="presParOf" srcId="{C677381B-A5C1-41F6-B396-CB6C41AE0424}" destId="{CDE15F68-FF5E-47B3-8F8B-0A24DFA08732}" srcOrd="5" destOrd="0" presId="urn:microsoft.com/office/officeart/2005/8/layout/vList2"/>
    <dgm:cxn modelId="{8160D8FD-5C7D-4FCB-A5FC-976D95FB4F5C}" type="presParOf" srcId="{C677381B-A5C1-41F6-B396-CB6C41AE0424}" destId="{C0E73F33-2363-4F10-BF62-AC1E8817CA3A}" srcOrd="6" destOrd="0" presId="urn:microsoft.com/office/officeart/2005/8/layout/vList2"/>
    <dgm:cxn modelId="{137492D3-A1CC-4F18-862E-03656F6E3845}" type="presParOf" srcId="{C677381B-A5C1-41F6-B396-CB6C41AE0424}" destId="{CF109A15-E664-418D-BAC9-7B683FBD5E47}" srcOrd="7" destOrd="0" presId="urn:microsoft.com/office/officeart/2005/8/layout/vList2"/>
    <dgm:cxn modelId="{4456E5BB-9B29-44D1-8D50-C4C944443EA7}" type="presParOf" srcId="{C677381B-A5C1-41F6-B396-CB6C41AE0424}" destId="{2B8E4426-610E-454B-AD73-4DD47B6B0E03}" srcOrd="8" destOrd="0" presId="urn:microsoft.com/office/officeart/2005/8/layout/vList2"/>
    <dgm:cxn modelId="{2465BF09-966E-4D69-AAC9-082AE6E15470}" type="presParOf" srcId="{C677381B-A5C1-41F6-B396-CB6C41AE0424}" destId="{953B2E59-8749-45A6-8877-3F10066002FF}" srcOrd="9" destOrd="0" presId="urn:microsoft.com/office/officeart/2005/8/layout/vList2"/>
    <dgm:cxn modelId="{CE0DCB56-313A-4D8D-87E6-778EF2263DFB}" type="presParOf" srcId="{C677381B-A5C1-41F6-B396-CB6C41AE0424}" destId="{D708FE97-DAE4-498D-88AF-89E80D14C096}" srcOrd="10" destOrd="0" presId="urn:microsoft.com/office/officeart/2005/8/layout/vList2"/>
    <dgm:cxn modelId="{D15872FB-2E7C-4E63-9D2D-81D673042A87}" type="presParOf" srcId="{C677381B-A5C1-41F6-B396-CB6C41AE0424}" destId="{A7ACB1B4-8ECB-4345-BF5E-F6944CCB8260}" srcOrd="11" destOrd="0" presId="urn:microsoft.com/office/officeart/2005/8/layout/vList2"/>
    <dgm:cxn modelId="{F7ADE7D7-79F7-44DA-A20A-0376D535C21F}" type="presParOf" srcId="{C677381B-A5C1-41F6-B396-CB6C41AE0424}" destId="{49AB60CB-0142-455C-8139-AFD3D45991B0}" srcOrd="12" destOrd="0" presId="urn:microsoft.com/office/officeart/2005/8/layout/vList2"/>
    <dgm:cxn modelId="{02577F66-40A2-42C9-9A62-5BB36BB8B297}" type="presParOf" srcId="{C677381B-A5C1-41F6-B396-CB6C41AE0424}" destId="{1F00E4B4-8A86-4A76-AF3C-482E29901275}" srcOrd="13" destOrd="0" presId="urn:microsoft.com/office/officeart/2005/8/layout/vList2"/>
    <dgm:cxn modelId="{B39CB10B-45E4-412E-AC9E-7A19D1B07731}" type="presParOf" srcId="{C677381B-A5C1-41F6-B396-CB6C41AE0424}" destId="{3932D454-B73A-4658-B7DD-7171B47F5557}" srcOrd="14" destOrd="0" presId="urn:microsoft.com/office/officeart/2005/8/layout/vList2"/>
    <dgm:cxn modelId="{84A214A6-5751-4930-A3B5-FADC0CF4EE0F}" type="presParOf" srcId="{C677381B-A5C1-41F6-B396-CB6C41AE0424}" destId="{A365CD18-B952-4547-8DE2-F7F4D53CDB4A}" srcOrd="15" destOrd="0" presId="urn:microsoft.com/office/officeart/2005/8/layout/v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84.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Gastos corrientes: : </a:t>
          </a:r>
          <a:r>
            <a:rPr lang="es-ES" dirty="0" smtClean="0"/>
            <a:t>Los gastos corrientes en protección ambiental incluyen los gastos de explotación que se cargan en la cuenta de pérdidas y ganancias del Plan General de Contabilidad, cuyo principal objetivo sea la prevención, reducción, tratamiento o eliminación de la contaminación o cualquier otra degradación del medio ambiente que surge como resultado de la actividad del establecimiento.</a:t>
          </a:r>
          <a:r>
            <a:rPr lang="es-EC" dirty="0" smtClean="0"/>
            <a:t>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0426" custScaleY="74468" custLinFactNeighborX="8511" custLinFactNeighborY="1773">
        <dgm:presLayoutVars>
          <dgm:bulletEnabled val="1"/>
        </dgm:presLayoutVars>
      </dgm:prSet>
      <dgm:spPr/>
      <dgm:t>
        <a:bodyPr/>
        <a:lstStyle/>
        <a:p>
          <a:endParaRPr lang="es-ES"/>
        </a:p>
      </dgm:t>
    </dgm:pt>
  </dgm:ptLst>
  <dgm:cxnLst>
    <dgm:cxn modelId="{AC59D732-C544-4228-8706-246B854A33A2}"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31362C64-9D7D-4BBD-9E90-93A3E3210FFC}" type="presOf" srcId="{BE0F52E0-1719-4CD4-92A1-670F828A3CD7}" destId="{45982240-1EBE-46D2-96BC-9C4FD85C3166}" srcOrd="0" destOrd="0" presId="urn:microsoft.com/office/officeart/2005/8/layout/default"/>
    <dgm:cxn modelId="{0B67BFE3-3F2F-47E3-91A7-1990374B9E34}"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85.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Lst>
  <dgm:cxnLst>
    <dgm:cxn modelId="{D02F5774-1534-4DFC-AA09-01B632352006}" type="presOf" srcId="{5B02C08D-827A-4202-837B-7DDD255A159E}" destId="{6D2D3E7A-FD53-4D05-BD5F-E9FF649459D0}" srcOrd="0"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86.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BF63733F-A31A-4B63-A6C6-F43C6C208186}">
      <dgm:prSet/>
      <dgm:spPr/>
      <dgm:t>
        <a:bodyPr/>
        <a:lstStyle/>
        <a:p>
          <a:r>
            <a:rPr lang="es-ES" dirty="0"/>
            <a:t>Gastos de personal ocupado en </a:t>
          </a:r>
          <a:r>
            <a:rPr lang="es-ES" dirty="0" smtClean="0"/>
            <a:t>actividades de protección ambiental</a:t>
          </a:r>
          <a:endParaRPr lang="es-ES" dirty="0"/>
        </a:p>
      </dgm:t>
    </dgm:pt>
    <dgm:pt modelId="{3C9F97C8-ACEE-4133-AACB-F37FCA4FC1DF}" type="parTrans" cxnId="{02FA20C4-314A-4F1B-94F0-B01A54EB4D8D}">
      <dgm:prSet/>
      <dgm:spPr/>
      <dgm:t>
        <a:bodyPr/>
        <a:lstStyle/>
        <a:p>
          <a:endParaRPr lang="es-ES"/>
        </a:p>
      </dgm:t>
    </dgm:pt>
    <dgm:pt modelId="{E4A42A4B-2818-4F86-9F11-C8190C774D6A}" type="sibTrans" cxnId="{02FA20C4-314A-4F1B-94F0-B01A54EB4D8D}">
      <dgm:prSet/>
      <dgm:spPr/>
      <dgm:t>
        <a:bodyPr/>
        <a:lstStyle/>
        <a:p>
          <a:endParaRPr lang="es-ES"/>
        </a:p>
      </dgm:t>
    </dgm:pt>
    <dgm:pt modelId="{B0DDFCB8-FB58-474E-B7A4-864A4E8A396B}">
      <dgm:prSet/>
      <dgm:spPr/>
      <dgm:t>
        <a:bodyPr/>
        <a:lstStyle/>
        <a:p>
          <a:r>
            <a:rPr lang="es-ES" dirty="0" smtClean="0"/>
            <a:t>Gastos en actividades de Investigación y Desarrollo (I+D) relacionadas con el medio ambiente</a:t>
          </a:r>
          <a:endParaRPr lang="es-ES" dirty="0"/>
        </a:p>
      </dgm:t>
    </dgm:pt>
    <dgm:pt modelId="{4394A60E-32C0-43A7-A904-FC15A24A19ED}" type="parTrans" cxnId="{CED4469A-4647-4D53-BC22-523C13DD3964}">
      <dgm:prSet/>
      <dgm:spPr/>
      <dgm:t>
        <a:bodyPr/>
        <a:lstStyle/>
        <a:p>
          <a:endParaRPr lang="es-ES"/>
        </a:p>
      </dgm:t>
    </dgm:pt>
    <dgm:pt modelId="{D09C8EB0-5277-414F-A273-584547E8850D}" type="sibTrans" cxnId="{CED4469A-4647-4D53-BC22-523C13DD3964}">
      <dgm:prSet/>
      <dgm:spPr/>
      <dgm:t>
        <a:bodyPr/>
        <a:lstStyle/>
        <a:p>
          <a:endParaRPr lang="es-ES"/>
        </a:p>
      </dgm:t>
    </dgm:pt>
    <dgm:pt modelId="{33067452-E9FC-461B-A6A9-AFB200A1C216}">
      <dgm:prSet/>
      <dgm:spPr/>
      <dgm:t>
        <a:bodyPr/>
        <a:lstStyle/>
        <a:p>
          <a:r>
            <a:rPr lang="es-ES" dirty="0" smtClean="0"/>
            <a:t>Costos extras por la utilización de productos limpios</a:t>
          </a:r>
          <a:endParaRPr lang="es-ES" dirty="0"/>
        </a:p>
      </dgm:t>
    </dgm:pt>
    <dgm:pt modelId="{CAEF70D7-5EC3-462E-8B28-C5E55C5AD8CA}" type="parTrans" cxnId="{0B52DBB0-B0C0-410C-B5E6-84B668E1AF91}">
      <dgm:prSet/>
      <dgm:spPr/>
      <dgm:t>
        <a:bodyPr/>
        <a:lstStyle/>
        <a:p>
          <a:endParaRPr lang="es-ES"/>
        </a:p>
      </dgm:t>
    </dgm:pt>
    <dgm:pt modelId="{D7A5D296-D2BD-4F3E-870C-1BF49AA4FF87}" type="sibTrans" cxnId="{0B52DBB0-B0C0-410C-B5E6-84B668E1AF91}">
      <dgm:prSet/>
      <dgm:spPr/>
      <dgm:t>
        <a:bodyPr/>
        <a:lstStyle/>
        <a:p>
          <a:endParaRPr lang="es-ES"/>
        </a:p>
      </dgm:t>
    </dgm:pt>
    <dgm:pt modelId="{14B2DA0C-2C50-4CA4-81ED-A7BE81414290}">
      <dgm:prSet/>
      <dgm:spPr/>
      <dgm:t>
        <a:bodyPr/>
        <a:lstStyle/>
        <a:p>
          <a:r>
            <a:rPr lang="es-ES" dirty="0" smtClean="0"/>
            <a:t>Gastos en productos que protegen el medio ambiente</a:t>
          </a:r>
          <a:endParaRPr lang="es-ES" dirty="0"/>
        </a:p>
      </dgm:t>
    </dgm:pt>
    <dgm:pt modelId="{92ECCDCE-ECA8-4439-81D1-4629D074B5C6}" type="parTrans" cxnId="{28BDA1FB-6C03-41B0-A430-AD3234A05280}">
      <dgm:prSet/>
      <dgm:spPr/>
      <dgm:t>
        <a:bodyPr/>
        <a:lstStyle/>
        <a:p>
          <a:endParaRPr lang="es-ES"/>
        </a:p>
      </dgm:t>
    </dgm:pt>
    <dgm:pt modelId="{A34E4A04-9879-4759-986E-463C9B95EDB5}" type="sibTrans" cxnId="{28BDA1FB-6C03-41B0-A430-AD3234A05280}">
      <dgm:prSet/>
      <dgm:spPr/>
      <dgm:t>
        <a:bodyPr/>
        <a:lstStyle/>
        <a:p>
          <a:endParaRPr lang="es-ES"/>
        </a:p>
      </dgm:t>
    </dgm:pt>
    <dgm:pt modelId="{F18EBB51-69BA-4109-8CF9-D7E630680CB1}">
      <dgm:prSet/>
      <dgm:spPr/>
      <dgm:t>
        <a:bodyPr/>
        <a:lstStyle/>
        <a:p>
          <a:r>
            <a:rPr lang="es-ES" dirty="0" smtClean="0"/>
            <a:t>Pagos por sistemas de gestión: (especificar):</a:t>
          </a:r>
          <a:endParaRPr lang="es-ES" dirty="0"/>
        </a:p>
      </dgm:t>
    </dgm:pt>
    <dgm:pt modelId="{5B7155D5-6358-4F9D-B64F-FC081F4083C8}" type="parTrans" cxnId="{3F31C9AF-0924-4CF1-B90E-5709EE2BC0A7}">
      <dgm:prSet/>
      <dgm:spPr/>
      <dgm:t>
        <a:bodyPr/>
        <a:lstStyle/>
        <a:p>
          <a:endParaRPr lang="es-ES"/>
        </a:p>
      </dgm:t>
    </dgm:pt>
    <dgm:pt modelId="{CD1F1583-AC9C-42D3-A484-CF4D385A4D43}" type="sibTrans" cxnId="{3F31C9AF-0924-4CF1-B90E-5709EE2BC0A7}">
      <dgm:prSet/>
      <dgm:spPr/>
      <dgm:t>
        <a:bodyPr/>
        <a:lstStyle/>
        <a:p>
          <a:endParaRPr lang="es-ES"/>
        </a:p>
      </dgm:t>
    </dgm:pt>
    <dgm:pt modelId="{BE4EA46C-6935-4A99-9C9E-A28D24DDBBA1}">
      <dgm:prSet/>
      <dgm:spPr/>
      <dgm:t>
        <a:bodyPr/>
        <a:lstStyle/>
        <a:p>
          <a:r>
            <a:rPr lang="es-ES" dirty="0" smtClean="0"/>
            <a:t>Gastos relacionados a la recolección de residuos</a:t>
          </a:r>
          <a:endParaRPr lang="es-ES" dirty="0"/>
        </a:p>
      </dgm:t>
    </dgm:pt>
    <dgm:pt modelId="{2975FB3A-7B87-4E3C-9E76-9762936C2B6F}" type="parTrans" cxnId="{1883DF66-9F06-487A-8BB7-EE1FC9CC511A}">
      <dgm:prSet/>
      <dgm:spPr/>
      <dgm:t>
        <a:bodyPr/>
        <a:lstStyle/>
        <a:p>
          <a:endParaRPr lang="es-ES"/>
        </a:p>
      </dgm:t>
    </dgm:pt>
    <dgm:pt modelId="{EE25DC42-238E-4221-9699-7C6D551DC75F}" type="sibTrans" cxnId="{1883DF66-9F06-487A-8BB7-EE1FC9CC511A}">
      <dgm:prSet/>
      <dgm:spPr/>
      <dgm:t>
        <a:bodyPr/>
        <a:lstStyle/>
        <a:p>
          <a:endParaRPr lang="es-ES"/>
        </a:p>
      </dgm:t>
    </dgm:pt>
    <dgm:pt modelId="{D2D69E1C-D369-4E45-BA1C-B91014143487}">
      <dgm:prSet/>
      <dgm:spPr/>
      <dgm:t>
        <a:bodyPr/>
        <a:lstStyle/>
        <a:p>
          <a:r>
            <a:rPr lang="es-ES" dirty="0" smtClean="0"/>
            <a:t>Gastos relacionados al alcantarillado y tratamiento de aguas residuales</a:t>
          </a:r>
          <a:endParaRPr lang="es-ES" dirty="0"/>
        </a:p>
      </dgm:t>
    </dgm:pt>
    <dgm:pt modelId="{DC948E9F-6700-4169-80A3-C616BDEFAEF2}" type="parTrans" cxnId="{26F2385F-D192-4087-BDF9-DBF016381E27}">
      <dgm:prSet/>
      <dgm:spPr/>
      <dgm:t>
        <a:bodyPr/>
        <a:lstStyle/>
        <a:p>
          <a:endParaRPr lang="es-ES"/>
        </a:p>
      </dgm:t>
    </dgm:pt>
    <dgm:pt modelId="{42396556-7110-4D57-9D69-1F933D1E3A23}" type="sibTrans" cxnId="{26F2385F-D192-4087-BDF9-DBF016381E27}">
      <dgm:prSet/>
      <dgm:spPr/>
      <dgm:t>
        <a:bodyPr/>
        <a:lstStyle/>
        <a:p>
          <a:endParaRPr lang="es-ES"/>
        </a:p>
      </dgm:t>
    </dgm:pt>
    <dgm:pt modelId="{BD66BCFF-5FC9-4B98-8DF1-4EDE18BEB628}">
      <dgm:prSet/>
      <dgm:spPr/>
      <dgm:t>
        <a:bodyPr/>
        <a:lstStyle/>
        <a:p>
          <a:r>
            <a:rPr lang="es-ES" dirty="0" smtClean="0"/>
            <a:t>Gastos relacionados a multas y sanciones</a:t>
          </a:r>
          <a:endParaRPr lang="es-ES" dirty="0"/>
        </a:p>
      </dgm:t>
    </dgm:pt>
    <dgm:pt modelId="{2045CB5F-5E22-4CB4-AFB9-551E7EC09CD9}" type="parTrans" cxnId="{0E033088-8F4E-493A-9E0E-AC5B6E771709}">
      <dgm:prSet/>
      <dgm:spPr/>
      <dgm:t>
        <a:bodyPr/>
        <a:lstStyle/>
        <a:p>
          <a:endParaRPr lang="es-ES"/>
        </a:p>
      </dgm:t>
    </dgm:pt>
    <dgm:pt modelId="{1CFA08B6-2FE6-400A-A391-D0602C383F59}" type="sibTrans" cxnId="{0E033088-8F4E-493A-9E0E-AC5B6E771709}">
      <dgm:prSet/>
      <dgm:spPr/>
      <dgm:t>
        <a:bodyPr/>
        <a:lstStyle/>
        <a:p>
          <a:endParaRPr lang="es-ES"/>
        </a:p>
      </dgm:t>
    </dgm:pt>
    <dgm:pt modelId="{68C56DB5-A004-4972-AC6C-FE2790941BBA}">
      <dgm:prSet/>
      <dgm:spPr/>
      <dgm:t>
        <a:bodyPr/>
        <a:lstStyle/>
        <a:p>
          <a:r>
            <a:rPr lang="es-ES" dirty="0" smtClean="0"/>
            <a:t>Formación y capacitación ambiental</a:t>
          </a:r>
          <a:endParaRPr lang="es-ES" dirty="0"/>
        </a:p>
      </dgm:t>
    </dgm:pt>
    <dgm:pt modelId="{7F2CD90D-6A79-4917-9D50-0B8105D14449}" type="parTrans" cxnId="{925B3441-8400-49BE-8B99-7D3B15C0FEBC}">
      <dgm:prSet/>
      <dgm:spPr/>
      <dgm:t>
        <a:bodyPr/>
        <a:lstStyle/>
        <a:p>
          <a:endParaRPr lang="es-ES"/>
        </a:p>
      </dgm:t>
    </dgm:pt>
    <dgm:pt modelId="{B7EE0E63-4A75-4C9A-9342-66ABC7F40863}" type="sibTrans" cxnId="{925B3441-8400-49BE-8B99-7D3B15C0FEBC}">
      <dgm:prSet/>
      <dgm:spPr/>
      <dgm:t>
        <a:bodyPr/>
        <a:lstStyle/>
        <a:p>
          <a:endParaRPr lang="es-ES"/>
        </a:p>
      </dgm:t>
    </dgm:pt>
    <dgm:pt modelId="{13BBD873-CEB2-42D4-B6F4-FAD485C41A68}">
      <dgm:prSet/>
      <dgm:spPr/>
      <dgm:t>
        <a:bodyPr/>
        <a:lstStyle/>
        <a:p>
          <a:r>
            <a:rPr lang="es-ES" dirty="0" smtClean="0"/>
            <a:t>Otros gastos corrientes Especificar:</a:t>
          </a:r>
          <a:endParaRPr lang="es-ES" dirty="0"/>
        </a:p>
      </dgm:t>
    </dgm:pt>
    <dgm:pt modelId="{DCFD3922-65D1-4BD3-A6D4-907B5277D799}" type="parTrans" cxnId="{E2CBE7C4-1029-4647-B99A-FC23C67F898E}">
      <dgm:prSet/>
      <dgm:spPr/>
      <dgm:t>
        <a:bodyPr/>
        <a:lstStyle/>
        <a:p>
          <a:endParaRPr lang="es-ES"/>
        </a:p>
      </dgm:t>
    </dgm:pt>
    <dgm:pt modelId="{6C6FAACC-D03E-4B5E-B29C-1313EB559F40}" type="sibTrans" cxnId="{E2CBE7C4-1029-4647-B99A-FC23C67F898E}">
      <dgm:prSet/>
      <dgm:spPr/>
      <dgm:t>
        <a:bodyPr/>
        <a:lstStyle/>
        <a:p>
          <a:endParaRPr lang="es-ES"/>
        </a:p>
      </dgm:t>
    </dgm:pt>
    <dgm:pt modelId="{01D4DF8C-9652-45C9-A4EF-69702A637284}">
      <dgm:prSet/>
      <dgm:spPr/>
      <dgm:t>
        <a:bodyPr/>
        <a:lstStyle/>
        <a:p>
          <a:r>
            <a:rPr lang="es-ES" dirty="0" smtClean="0"/>
            <a:t>Prendas de protección personal, uniformes, credenciales, etc.</a:t>
          </a:r>
          <a:endParaRPr lang="es-ES" dirty="0"/>
        </a:p>
      </dgm:t>
    </dgm:pt>
    <dgm:pt modelId="{5035E158-3C23-42E5-BF40-3E730AE7C735}" type="parTrans" cxnId="{785F39FE-6645-4525-8C31-F70A277484B3}">
      <dgm:prSet/>
      <dgm:spPr/>
      <dgm:t>
        <a:bodyPr/>
        <a:lstStyle/>
        <a:p>
          <a:endParaRPr lang="es-ES"/>
        </a:p>
      </dgm:t>
    </dgm:pt>
    <dgm:pt modelId="{086DA7C0-65C1-4A4C-8EF9-76F7B553A4B9}" type="sibTrans" cxnId="{785F39FE-6645-4525-8C31-F70A277484B3}">
      <dgm:prSet/>
      <dgm:spPr/>
      <dgm:t>
        <a:bodyPr/>
        <a:lstStyle/>
        <a:p>
          <a:endParaRPr lang="es-ES"/>
        </a:p>
      </dgm:t>
    </dgm:pt>
    <dgm:pt modelId="{360302D1-8008-4D34-AAD8-E1A55EA4C6A4}">
      <dgm:prSet/>
      <dgm:spPr/>
      <dgm:t>
        <a:bodyPr/>
        <a:lstStyle/>
        <a:p>
          <a:r>
            <a:rPr lang="es-ES" dirty="0" smtClean="0"/>
            <a:t>Detergentes sin fosfatos, combustibles con bajo contenido en azufre, productos sin CFC</a:t>
          </a:r>
          <a:endParaRPr lang="es-ES" dirty="0"/>
        </a:p>
      </dgm:t>
    </dgm:pt>
    <dgm:pt modelId="{159F91E4-7B65-47C1-86CD-221938B53435}" type="parTrans" cxnId="{EE22AB3F-29A5-406C-A692-00941D51A4D0}">
      <dgm:prSet/>
      <dgm:spPr/>
      <dgm:t>
        <a:bodyPr/>
        <a:lstStyle/>
        <a:p>
          <a:endParaRPr lang="es-ES"/>
        </a:p>
      </dgm:t>
    </dgm:pt>
    <dgm:pt modelId="{F8B89D79-867C-47CE-847C-A24E381D0EA8}" type="sibTrans" cxnId="{EE22AB3F-29A5-406C-A692-00941D51A4D0}">
      <dgm:prSet/>
      <dgm:spPr/>
      <dgm:t>
        <a:bodyPr/>
        <a:lstStyle/>
        <a:p>
          <a:endParaRPr lang="es-ES"/>
        </a:p>
      </dgm:t>
    </dgm:pt>
    <dgm:pt modelId="{241A1125-AD59-412A-AACF-FA846BC0D9B5}">
      <dgm:prSet/>
      <dgm:spPr/>
      <dgm:t>
        <a:bodyPr/>
        <a:lstStyle/>
        <a:p>
          <a:r>
            <a:rPr lang="es-ES" dirty="0" smtClean="0"/>
            <a:t>Costos administrativos por compra de equipos.</a:t>
          </a:r>
          <a:endParaRPr lang="es-ES" dirty="0"/>
        </a:p>
      </dgm:t>
    </dgm:pt>
    <dgm:pt modelId="{4297EC5D-D1A1-4B5D-A8E9-A170B4D2A48A}" type="parTrans" cxnId="{E8A6E813-8938-49B6-BBA3-1524CEDFCB5F}">
      <dgm:prSet/>
      <dgm:spPr/>
      <dgm:t>
        <a:bodyPr/>
        <a:lstStyle/>
        <a:p>
          <a:endParaRPr lang="es-ES"/>
        </a:p>
      </dgm:t>
    </dgm:pt>
    <dgm:pt modelId="{168F9DA1-BAAB-4CB2-AD5E-D31466FA9564}" type="sibTrans" cxnId="{E8A6E813-8938-49B6-BBA3-1524CEDFCB5F}">
      <dgm:prSet/>
      <dgm:spPr/>
      <dgm:t>
        <a:bodyPr/>
        <a:lstStyle/>
        <a:p>
          <a:endParaRPr lang="es-ES"/>
        </a:p>
      </dgm:t>
    </dgm:pt>
    <dgm:pt modelId="{61184A58-7AA4-4E18-BAC0-EB26E3354E1E}">
      <dgm:prSet/>
      <dgm:spPr/>
      <dgm:t>
        <a:bodyPr/>
        <a:lstStyle/>
        <a:p>
          <a:r>
            <a:rPr lang="es-ES" dirty="0" smtClean="0"/>
            <a:t>productos biodegradables, de origen natural sin adición de productos peligrosos, entre otros.</a:t>
          </a:r>
          <a:endParaRPr lang="es-ES" dirty="0"/>
        </a:p>
      </dgm:t>
    </dgm:pt>
    <dgm:pt modelId="{16A5BE5D-B05A-438D-BC7C-16284E2930BD}" type="parTrans" cxnId="{2F83E961-98AD-4F5E-A2B8-3CDF1C234D35}">
      <dgm:prSet/>
      <dgm:spPr/>
      <dgm:t>
        <a:bodyPr/>
        <a:lstStyle/>
        <a:p>
          <a:endParaRPr lang="es-ES"/>
        </a:p>
      </dgm:t>
    </dgm:pt>
    <dgm:pt modelId="{C9D9F1B1-0F18-40B6-A2E6-CF7CE5659E8E}" type="sibTrans" cxnId="{2F83E961-98AD-4F5E-A2B8-3CDF1C234D35}">
      <dgm:prSet/>
      <dgm:spPr/>
      <dgm:t>
        <a:bodyPr/>
        <a:lstStyle/>
        <a:p>
          <a:endParaRPr lang="es-ES"/>
        </a:p>
      </dgm:t>
    </dgm:pt>
    <dgm:pt modelId="{92148B3F-DE9D-4A98-9590-FC00A19F2778}">
      <dgm:prSet/>
      <dgm:spPr/>
      <dgm:t>
        <a:bodyPr/>
        <a:lstStyle/>
        <a:p>
          <a:r>
            <a:rPr lang="es-ES" dirty="0" smtClean="0"/>
            <a:t>como la implementación de normas ISO 14001 dentro de los procesos que lleva a cabo la institución.</a:t>
          </a:r>
          <a:endParaRPr lang="es-ES" dirty="0"/>
        </a:p>
      </dgm:t>
    </dgm:pt>
    <dgm:pt modelId="{78CC4806-6243-4E2F-AE9B-1A4CF85A16C9}" type="parTrans" cxnId="{16F5AFA0-EE78-4CEB-BC09-F25FD81CCAF3}">
      <dgm:prSet/>
      <dgm:spPr/>
      <dgm:t>
        <a:bodyPr/>
        <a:lstStyle/>
        <a:p>
          <a:endParaRPr lang="es-ES"/>
        </a:p>
      </dgm:t>
    </dgm:pt>
    <dgm:pt modelId="{8326C289-0712-49CB-A4A2-4736EF6D769F}" type="sibTrans" cxnId="{16F5AFA0-EE78-4CEB-BC09-F25FD81CCAF3}">
      <dgm:prSet/>
      <dgm:spPr/>
      <dgm:t>
        <a:bodyPr/>
        <a:lstStyle/>
        <a:p>
          <a:endParaRPr lang="es-ES"/>
        </a:p>
      </dgm:t>
    </dgm:pt>
    <dgm:pt modelId="{AB404570-CB46-4ADB-8929-9FE6713D496A}">
      <dgm:prSet/>
      <dgm:spPr/>
      <dgm:t>
        <a:bodyPr/>
        <a:lstStyle/>
        <a:p>
          <a:r>
            <a:rPr lang="es-ES" dirty="0" smtClean="0"/>
            <a:t>relacionados con los de la ejecución del sistema de recolección de residuos urbanos que no estén relacionados con equipos e instalaciones.</a:t>
          </a:r>
          <a:endParaRPr lang="es-ES" dirty="0"/>
        </a:p>
      </dgm:t>
    </dgm:pt>
    <dgm:pt modelId="{F6A3419F-23D5-4442-899B-41EE6D769CF9}" type="parTrans" cxnId="{16483C4A-7BBB-42CC-B2A8-892116A28BD1}">
      <dgm:prSet/>
      <dgm:spPr/>
      <dgm:t>
        <a:bodyPr/>
        <a:lstStyle/>
        <a:p>
          <a:endParaRPr lang="es-ES"/>
        </a:p>
      </dgm:t>
    </dgm:pt>
    <dgm:pt modelId="{7E1DD984-8A6F-4593-BFCD-8AD863D3EFB5}" type="sibTrans" cxnId="{16483C4A-7BBB-42CC-B2A8-892116A28BD1}">
      <dgm:prSet/>
      <dgm:spPr/>
      <dgm:t>
        <a:bodyPr/>
        <a:lstStyle/>
        <a:p>
          <a:endParaRPr lang="es-ES"/>
        </a:p>
      </dgm:t>
    </dgm:pt>
    <dgm:pt modelId="{23B2F3F3-76A0-4953-B809-D53BFA15064A}">
      <dgm:prSet/>
      <dgm:spPr/>
      <dgm:t>
        <a:bodyPr/>
        <a:lstStyle/>
        <a:p>
          <a:r>
            <a:rPr lang="es-ES" dirty="0" smtClean="0"/>
            <a:t>los referentes a las labores  administrativas y mantenimiento de equipos relacionadas con el proceso de alcantarillado y aguas residuales.</a:t>
          </a:r>
          <a:endParaRPr lang="es-ES" dirty="0"/>
        </a:p>
      </dgm:t>
    </dgm:pt>
    <dgm:pt modelId="{189F970F-F678-4A15-A098-6217671BBD29}" type="parTrans" cxnId="{04718A50-7DD3-4DC6-B290-27E4A59142B9}">
      <dgm:prSet/>
      <dgm:spPr/>
      <dgm:t>
        <a:bodyPr/>
        <a:lstStyle/>
        <a:p>
          <a:endParaRPr lang="es-ES"/>
        </a:p>
      </dgm:t>
    </dgm:pt>
    <dgm:pt modelId="{E1B7AA7E-2ADF-42C0-B5C5-A942B81D7F75}" type="sibTrans" cxnId="{04718A50-7DD3-4DC6-B290-27E4A59142B9}">
      <dgm:prSet/>
      <dgm:spPr/>
      <dgm:t>
        <a:bodyPr/>
        <a:lstStyle/>
        <a:p>
          <a:endParaRPr lang="es-ES"/>
        </a:p>
      </dgm:t>
    </dgm:pt>
    <dgm:pt modelId="{6C85521E-50BC-4D3F-A55A-616FA26CC869}">
      <dgm:prSet/>
      <dgm:spPr/>
      <dgm:t>
        <a:bodyPr/>
        <a:lstStyle/>
        <a:p>
          <a:r>
            <a:rPr lang="es-ES" dirty="0" smtClean="0"/>
            <a:t>referentes a posibles incumplimientos legales dentro de las actividades de protección ambiental ejecutadas en la organización y la ejecución de las mismas.</a:t>
          </a:r>
          <a:endParaRPr lang="es-ES" dirty="0"/>
        </a:p>
      </dgm:t>
    </dgm:pt>
    <dgm:pt modelId="{4510FD6E-73EB-40DB-9966-A3D2151F9645}" type="parTrans" cxnId="{A011FE83-E517-41F1-ABC0-75200C65F269}">
      <dgm:prSet/>
      <dgm:spPr/>
      <dgm:t>
        <a:bodyPr/>
        <a:lstStyle/>
        <a:p>
          <a:endParaRPr lang="es-ES"/>
        </a:p>
      </dgm:t>
    </dgm:pt>
    <dgm:pt modelId="{1C7853BE-0A78-4B4D-A3A8-49AD690BE304}" type="sibTrans" cxnId="{A011FE83-E517-41F1-ABC0-75200C65F269}">
      <dgm:prSet/>
      <dgm:spPr/>
      <dgm:t>
        <a:bodyPr/>
        <a:lstStyle/>
        <a:p>
          <a:endParaRPr lang="es-ES"/>
        </a:p>
      </dgm:t>
    </dgm:pt>
    <dgm:pt modelId="{5F7A7F75-628B-4B80-85CC-5932C0FD2E0D}">
      <dgm:prSet/>
      <dgm:spPr/>
      <dgm:t>
        <a:bodyPr/>
        <a:lstStyle/>
        <a:p>
          <a:r>
            <a:rPr lang="es-ES" dirty="0" smtClean="0"/>
            <a:t>referidos a los gastos concernientes con las labores de educación ambiental en general que se dan dentro de la institución.</a:t>
          </a:r>
          <a:endParaRPr lang="es-ES" dirty="0"/>
        </a:p>
      </dgm:t>
    </dgm:pt>
    <dgm:pt modelId="{E8B3C337-3F28-4828-B763-B9D1149FD833}" type="parTrans" cxnId="{88A888EE-0CA3-4414-9A24-C98E104853C7}">
      <dgm:prSet/>
      <dgm:spPr/>
      <dgm:t>
        <a:bodyPr/>
        <a:lstStyle/>
        <a:p>
          <a:endParaRPr lang="es-ES"/>
        </a:p>
      </dgm:t>
    </dgm:pt>
    <dgm:pt modelId="{A09E5136-B6B9-4111-AD2B-59B65AEEDFD1}" type="sibTrans" cxnId="{88A888EE-0CA3-4414-9A24-C98E104853C7}">
      <dgm:prSet/>
      <dgm:spPr/>
      <dgm:t>
        <a:bodyPr/>
        <a:lstStyle/>
        <a:p>
          <a:endParaRPr lang="es-ES"/>
        </a:p>
      </dgm:t>
    </dgm:pt>
    <dgm:pt modelId="{E3655F86-6094-4840-804B-0626120EE2E4}">
      <dgm:prSet/>
      <dgm:spPr/>
      <dgm:t>
        <a:bodyPr/>
        <a:lstStyle/>
        <a:p>
          <a:r>
            <a:rPr lang="es-ES" dirty="0" smtClean="0"/>
            <a:t>referente a otros no especificados en los ítems anteriores.</a:t>
          </a:r>
          <a:endParaRPr lang="es-ES" dirty="0"/>
        </a:p>
      </dgm:t>
    </dgm:pt>
    <dgm:pt modelId="{AC975819-4ABE-43E1-B1D5-E252A39D3B8B}" type="parTrans" cxnId="{B2802F1F-FE84-4D52-B5E3-139B604C7352}">
      <dgm:prSet/>
      <dgm:spPr/>
      <dgm:t>
        <a:bodyPr/>
        <a:lstStyle/>
        <a:p>
          <a:endParaRPr lang="es-ES"/>
        </a:p>
      </dgm:t>
    </dgm:pt>
    <dgm:pt modelId="{72896BC7-549E-4F92-80FD-9BFF0E65EA2D}" type="sibTrans" cxnId="{B2802F1F-FE84-4D52-B5E3-139B604C7352}">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7A6C90F8-4BAA-4CE6-856B-E20FC72BEF44}" type="pres">
      <dgm:prSet presAssocID="{BF63733F-A31A-4B63-A6C6-F43C6C208186}" presName="parentText" presStyleLbl="node1" presStyleIdx="0" presStyleCnt="10">
        <dgm:presLayoutVars>
          <dgm:chMax val="0"/>
          <dgm:bulletEnabled val="1"/>
        </dgm:presLayoutVars>
      </dgm:prSet>
      <dgm:spPr/>
      <dgm:t>
        <a:bodyPr/>
        <a:lstStyle/>
        <a:p>
          <a:endParaRPr lang="es-ES"/>
        </a:p>
      </dgm:t>
    </dgm:pt>
    <dgm:pt modelId="{A7B796F8-C3F0-45B3-B31D-C1CB5F65E659}" type="pres">
      <dgm:prSet presAssocID="{BF63733F-A31A-4B63-A6C6-F43C6C208186}" presName="childText" presStyleLbl="revTx" presStyleIdx="0" presStyleCnt="10">
        <dgm:presLayoutVars>
          <dgm:bulletEnabled val="1"/>
        </dgm:presLayoutVars>
      </dgm:prSet>
      <dgm:spPr/>
      <dgm:t>
        <a:bodyPr/>
        <a:lstStyle/>
        <a:p>
          <a:endParaRPr lang="es-ES"/>
        </a:p>
      </dgm:t>
    </dgm:pt>
    <dgm:pt modelId="{291BF22B-B8B0-4147-AB14-D52C3A368907}" type="pres">
      <dgm:prSet presAssocID="{B0DDFCB8-FB58-474E-B7A4-864A4E8A396B}" presName="parentText" presStyleLbl="node1" presStyleIdx="1" presStyleCnt="10">
        <dgm:presLayoutVars>
          <dgm:chMax val="0"/>
          <dgm:bulletEnabled val="1"/>
        </dgm:presLayoutVars>
      </dgm:prSet>
      <dgm:spPr/>
      <dgm:t>
        <a:bodyPr/>
        <a:lstStyle/>
        <a:p>
          <a:endParaRPr lang="es-ES"/>
        </a:p>
      </dgm:t>
    </dgm:pt>
    <dgm:pt modelId="{24A237D8-0F6D-42BA-B554-F3D4258FF7AB}" type="pres">
      <dgm:prSet presAssocID="{B0DDFCB8-FB58-474E-B7A4-864A4E8A396B}" presName="childText" presStyleLbl="revTx" presStyleIdx="1" presStyleCnt="10">
        <dgm:presLayoutVars>
          <dgm:bulletEnabled val="1"/>
        </dgm:presLayoutVars>
      </dgm:prSet>
      <dgm:spPr/>
      <dgm:t>
        <a:bodyPr/>
        <a:lstStyle/>
        <a:p>
          <a:endParaRPr lang="es-ES"/>
        </a:p>
      </dgm:t>
    </dgm:pt>
    <dgm:pt modelId="{F9482A1B-D53D-4A74-B71E-9AC4E4D4B044}" type="pres">
      <dgm:prSet presAssocID="{33067452-E9FC-461B-A6A9-AFB200A1C216}" presName="parentText" presStyleLbl="node1" presStyleIdx="2" presStyleCnt="10">
        <dgm:presLayoutVars>
          <dgm:chMax val="0"/>
          <dgm:bulletEnabled val="1"/>
        </dgm:presLayoutVars>
      </dgm:prSet>
      <dgm:spPr/>
      <dgm:t>
        <a:bodyPr/>
        <a:lstStyle/>
        <a:p>
          <a:endParaRPr lang="es-ES"/>
        </a:p>
      </dgm:t>
    </dgm:pt>
    <dgm:pt modelId="{529E9A60-52C2-45A8-A306-DBBEF2EEDF8F}" type="pres">
      <dgm:prSet presAssocID="{33067452-E9FC-461B-A6A9-AFB200A1C216}" presName="childText" presStyleLbl="revTx" presStyleIdx="2" presStyleCnt="10">
        <dgm:presLayoutVars>
          <dgm:bulletEnabled val="1"/>
        </dgm:presLayoutVars>
      </dgm:prSet>
      <dgm:spPr/>
      <dgm:t>
        <a:bodyPr/>
        <a:lstStyle/>
        <a:p>
          <a:endParaRPr lang="es-ES"/>
        </a:p>
      </dgm:t>
    </dgm:pt>
    <dgm:pt modelId="{DA833F0D-4797-4C16-AC22-3ADFC590B984}" type="pres">
      <dgm:prSet presAssocID="{14B2DA0C-2C50-4CA4-81ED-A7BE81414290}" presName="parentText" presStyleLbl="node1" presStyleIdx="3" presStyleCnt="10">
        <dgm:presLayoutVars>
          <dgm:chMax val="0"/>
          <dgm:bulletEnabled val="1"/>
        </dgm:presLayoutVars>
      </dgm:prSet>
      <dgm:spPr/>
      <dgm:t>
        <a:bodyPr/>
        <a:lstStyle/>
        <a:p>
          <a:endParaRPr lang="es-ES"/>
        </a:p>
      </dgm:t>
    </dgm:pt>
    <dgm:pt modelId="{A641B9CA-1E1C-463A-8251-8F7D8D22DA7F}" type="pres">
      <dgm:prSet presAssocID="{14B2DA0C-2C50-4CA4-81ED-A7BE81414290}" presName="childText" presStyleLbl="revTx" presStyleIdx="3" presStyleCnt="10">
        <dgm:presLayoutVars>
          <dgm:bulletEnabled val="1"/>
        </dgm:presLayoutVars>
      </dgm:prSet>
      <dgm:spPr/>
      <dgm:t>
        <a:bodyPr/>
        <a:lstStyle/>
        <a:p>
          <a:endParaRPr lang="es-ES"/>
        </a:p>
      </dgm:t>
    </dgm:pt>
    <dgm:pt modelId="{BB879AF7-B9B4-4EE0-939A-279C8296957A}" type="pres">
      <dgm:prSet presAssocID="{F18EBB51-69BA-4109-8CF9-D7E630680CB1}" presName="parentText" presStyleLbl="node1" presStyleIdx="4" presStyleCnt="10">
        <dgm:presLayoutVars>
          <dgm:chMax val="0"/>
          <dgm:bulletEnabled val="1"/>
        </dgm:presLayoutVars>
      </dgm:prSet>
      <dgm:spPr/>
      <dgm:t>
        <a:bodyPr/>
        <a:lstStyle/>
        <a:p>
          <a:endParaRPr lang="es-ES"/>
        </a:p>
      </dgm:t>
    </dgm:pt>
    <dgm:pt modelId="{F4BCDE04-354D-4B96-83AA-CA200A0F53B7}" type="pres">
      <dgm:prSet presAssocID="{F18EBB51-69BA-4109-8CF9-D7E630680CB1}" presName="childText" presStyleLbl="revTx" presStyleIdx="4" presStyleCnt="10">
        <dgm:presLayoutVars>
          <dgm:bulletEnabled val="1"/>
        </dgm:presLayoutVars>
      </dgm:prSet>
      <dgm:spPr/>
      <dgm:t>
        <a:bodyPr/>
        <a:lstStyle/>
        <a:p>
          <a:endParaRPr lang="es-ES"/>
        </a:p>
      </dgm:t>
    </dgm:pt>
    <dgm:pt modelId="{D78CEC67-EF14-456F-9722-CF7112BBA06D}" type="pres">
      <dgm:prSet presAssocID="{BE4EA46C-6935-4A99-9C9E-A28D24DDBBA1}" presName="parentText" presStyleLbl="node1" presStyleIdx="5" presStyleCnt="10">
        <dgm:presLayoutVars>
          <dgm:chMax val="0"/>
          <dgm:bulletEnabled val="1"/>
        </dgm:presLayoutVars>
      </dgm:prSet>
      <dgm:spPr/>
      <dgm:t>
        <a:bodyPr/>
        <a:lstStyle/>
        <a:p>
          <a:endParaRPr lang="es-ES"/>
        </a:p>
      </dgm:t>
    </dgm:pt>
    <dgm:pt modelId="{5A13FAC7-636D-477E-8559-0243144BDF09}" type="pres">
      <dgm:prSet presAssocID="{BE4EA46C-6935-4A99-9C9E-A28D24DDBBA1}" presName="childText" presStyleLbl="revTx" presStyleIdx="5" presStyleCnt="10">
        <dgm:presLayoutVars>
          <dgm:bulletEnabled val="1"/>
        </dgm:presLayoutVars>
      </dgm:prSet>
      <dgm:spPr/>
      <dgm:t>
        <a:bodyPr/>
        <a:lstStyle/>
        <a:p>
          <a:endParaRPr lang="es-ES"/>
        </a:p>
      </dgm:t>
    </dgm:pt>
    <dgm:pt modelId="{8418EF94-1658-4A3C-81B3-049865F24E06}" type="pres">
      <dgm:prSet presAssocID="{D2D69E1C-D369-4E45-BA1C-B91014143487}" presName="parentText" presStyleLbl="node1" presStyleIdx="6" presStyleCnt="10">
        <dgm:presLayoutVars>
          <dgm:chMax val="0"/>
          <dgm:bulletEnabled val="1"/>
        </dgm:presLayoutVars>
      </dgm:prSet>
      <dgm:spPr/>
      <dgm:t>
        <a:bodyPr/>
        <a:lstStyle/>
        <a:p>
          <a:endParaRPr lang="es-ES"/>
        </a:p>
      </dgm:t>
    </dgm:pt>
    <dgm:pt modelId="{02F49894-C741-41AB-8F5D-AC4F0A3B9EE2}" type="pres">
      <dgm:prSet presAssocID="{D2D69E1C-D369-4E45-BA1C-B91014143487}" presName="childText" presStyleLbl="revTx" presStyleIdx="6" presStyleCnt="10">
        <dgm:presLayoutVars>
          <dgm:bulletEnabled val="1"/>
        </dgm:presLayoutVars>
      </dgm:prSet>
      <dgm:spPr/>
      <dgm:t>
        <a:bodyPr/>
        <a:lstStyle/>
        <a:p>
          <a:endParaRPr lang="es-ES"/>
        </a:p>
      </dgm:t>
    </dgm:pt>
    <dgm:pt modelId="{68C7F5C7-A115-44E9-8ABC-92DB0B491AE1}" type="pres">
      <dgm:prSet presAssocID="{BD66BCFF-5FC9-4B98-8DF1-4EDE18BEB628}" presName="parentText" presStyleLbl="node1" presStyleIdx="7" presStyleCnt="10">
        <dgm:presLayoutVars>
          <dgm:chMax val="0"/>
          <dgm:bulletEnabled val="1"/>
        </dgm:presLayoutVars>
      </dgm:prSet>
      <dgm:spPr/>
      <dgm:t>
        <a:bodyPr/>
        <a:lstStyle/>
        <a:p>
          <a:endParaRPr lang="es-ES"/>
        </a:p>
      </dgm:t>
    </dgm:pt>
    <dgm:pt modelId="{8B751EA2-3728-45A0-A2C5-FC050752D1BD}" type="pres">
      <dgm:prSet presAssocID="{BD66BCFF-5FC9-4B98-8DF1-4EDE18BEB628}" presName="childText" presStyleLbl="revTx" presStyleIdx="7" presStyleCnt="10">
        <dgm:presLayoutVars>
          <dgm:bulletEnabled val="1"/>
        </dgm:presLayoutVars>
      </dgm:prSet>
      <dgm:spPr/>
      <dgm:t>
        <a:bodyPr/>
        <a:lstStyle/>
        <a:p>
          <a:endParaRPr lang="es-ES"/>
        </a:p>
      </dgm:t>
    </dgm:pt>
    <dgm:pt modelId="{C5E5BE41-C4D4-4868-A0A1-79302B6A5B9B}" type="pres">
      <dgm:prSet presAssocID="{68C56DB5-A004-4972-AC6C-FE2790941BBA}" presName="parentText" presStyleLbl="node1" presStyleIdx="8" presStyleCnt="10">
        <dgm:presLayoutVars>
          <dgm:chMax val="0"/>
          <dgm:bulletEnabled val="1"/>
        </dgm:presLayoutVars>
      </dgm:prSet>
      <dgm:spPr/>
      <dgm:t>
        <a:bodyPr/>
        <a:lstStyle/>
        <a:p>
          <a:endParaRPr lang="es-ES"/>
        </a:p>
      </dgm:t>
    </dgm:pt>
    <dgm:pt modelId="{790CCF75-D40C-4A27-8EB0-439F30239B0A}" type="pres">
      <dgm:prSet presAssocID="{68C56DB5-A004-4972-AC6C-FE2790941BBA}" presName="childText" presStyleLbl="revTx" presStyleIdx="8" presStyleCnt="10">
        <dgm:presLayoutVars>
          <dgm:bulletEnabled val="1"/>
        </dgm:presLayoutVars>
      </dgm:prSet>
      <dgm:spPr/>
      <dgm:t>
        <a:bodyPr/>
        <a:lstStyle/>
        <a:p>
          <a:endParaRPr lang="es-ES"/>
        </a:p>
      </dgm:t>
    </dgm:pt>
    <dgm:pt modelId="{4CAAA8F3-AA65-455A-A53D-4DBC32C6537B}" type="pres">
      <dgm:prSet presAssocID="{13BBD873-CEB2-42D4-B6F4-FAD485C41A68}" presName="parentText" presStyleLbl="node1" presStyleIdx="9" presStyleCnt="10">
        <dgm:presLayoutVars>
          <dgm:chMax val="0"/>
          <dgm:bulletEnabled val="1"/>
        </dgm:presLayoutVars>
      </dgm:prSet>
      <dgm:spPr/>
      <dgm:t>
        <a:bodyPr/>
        <a:lstStyle/>
        <a:p>
          <a:endParaRPr lang="es-ES"/>
        </a:p>
      </dgm:t>
    </dgm:pt>
    <dgm:pt modelId="{C121236A-6769-4D03-97B1-66B45671A488}" type="pres">
      <dgm:prSet presAssocID="{13BBD873-CEB2-42D4-B6F4-FAD485C41A68}" presName="childText" presStyleLbl="revTx" presStyleIdx="9" presStyleCnt="10">
        <dgm:presLayoutVars>
          <dgm:bulletEnabled val="1"/>
        </dgm:presLayoutVars>
      </dgm:prSet>
      <dgm:spPr/>
      <dgm:t>
        <a:bodyPr/>
        <a:lstStyle/>
        <a:p>
          <a:endParaRPr lang="es-ES"/>
        </a:p>
      </dgm:t>
    </dgm:pt>
  </dgm:ptLst>
  <dgm:cxnLst>
    <dgm:cxn modelId="{9A060C9F-2124-4E47-B848-2A3C01674912}" type="presOf" srcId="{360302D1-8008-4D34-AAD8-E1A55EA4C6A4}" destId="{529E9A60-52C2-45A8-A306-DBBEF2EEDF8F}" srcOrd="0" destOrd="0" presId="urn:microsoft.com/office/officeart/2005/8/layout/vList2"/>
    <dgm:cxn modelId="{63F5F153-108A-44C5-BA3F-D6240D89E9D5}" type="presOf" srcId="{14B2DA0C-2C50-4CA4-81ED-A7BE81414290}" destId="{DA833F0D-4797-4C16-AC22-3ADFC590B984}" srcOrd="0" destOrd="0" presId="urn:microsoft.com/office/officeart/2005/8/layout/vList2"/>
    <dgm:cxn modelId="{CED4469A-4647-4D53-BC22-523C13DD3964}" srcId="{7E7C9AD2-654A-4D14-B669-7E61EF5F8A0F}" destId="{B0DDFCB8-FB58-474E-B7A4-864A4E8A396B}" srcOrd="1" destOrd="0" parTransId="{4394A60E-32C0-43A7-A904-FC15A24A19ED}" sibTransId="{D09C8EB0-5277-414F-A273-584547E8850D}"/>
    <dgm:cxn modelId="{B2802F1F-FE84-4D52-B5E3-139B604C7352}" srcId="{13BBD873-CEB2-42D4-B6F4-FAD485C41A68}" destId="{E3655F86-6094-4840-804B-0626120EE2E4}" srcOrd="0" destOrd="0" parTransId="{AC975819-4ABE-43E1-B1D5-E252A39D3B8B}" sibTransId="{72896BC7-549E-4F92-80FD-9BFF0E65EA2D}"/>
    <dgm:cxn modelId="{A011FE83-E517-41F1-ABC0-75200C65F269}" srcId="{BD66BCFF-5FC9-4B98-8DF1-4EDE18BEB628}" destId="{6C85521E-50BC-4D3F-A55A-616FA26CC869}" srcOrd="0" destOrd="0" parTransId="{4510FD6E-73EB-40DB-9966-A3D2151F9645}" sibTransId="{1C7853BE-0A78-4B4D-A3A8-49AD690BE304}"/>
    <dgm:cxn modelId="{EE22AB3F-29A5-406C-A692-00941D51A4D0}" srcId="{33067452-E9FC-461B-A6A9-AFB200A1C216}" destId="{360302D1-8008-4D34-AAD8-E1A55EA4C6A4}" srcOrd="0" destOrd="0" parTransId="{159F91E4-7B65-47C1-86CD-221938B53435}" sibTransId="{F8B89D79-867C-47CE-847C-A24E381D0EA8}"/>
    <dgm:cxn modelId="{CE34AD23-650C-470C-881A-2C510F2375BA}" type="presOf" srcId="{5F7A7F75-628B-4B80-85CC-5932C0FD2E0D}" destId="{790CCF75-D40C-4A27-8EB0-439F30239B0A}" srcOrd="0" destOrd="0" presId="urn:microsoft.com/office/officeart/2005/8/layout/vList2"/>
    <dgm:cxn modelId="{02FA20C4-314A-4F1B-94F0-B01A54EB4D8D}" srcId="{7E7C9AD2-654A-4D14-B669-7E61EF5F8A0F}" destId="{BF63733F-A31A-4B63-A6C6-F43C6C208186}" srcOrd="0" destOrd="0" parTransId="{3C9F97C8-ACEE-4133-AACB-F37FCA4FC1DF}" sibTransId="{E4A42A4B-2818-4F86-9F11-C8190C774D6A}"/>
    <dgm:cxn modelId="{07F82E5A-EDBC-4312-8854-6432846EF9CD}" type="presOf" srcId="{61184A58-7AA4-4E18-BAC0-EB26E3354E1E}" destId="{A641B9CA-1E1C-463A-8251-8F7D8D22DA7F}" srcOrd="0" destOrd="0" presId="urn:microsoft.com/office/officeart/2005/8/layout/vList2"/>
    <dgm:cxn modelId="{D98DC68D-EFB5-4A06-BDE4-FD4BF5ABE048}" type="presOf" srcId="{13BBD873-CEB2-42D4-B6F4-FAD485C41A68}" destId="{4CAAA8F3-AA65-455A-A53D-4DBC32C6537B}" srcOrd="0" destOrd="0" presId="urn:microsoft.com/office/officeart/2005/8/layout/vList2"/>
    <dgm:cxn modelId="{1883DF66-9F06-487A-8BB7-EE1FC9CC511A}" srcId="{7E7C9AD2-654A-4D14-B669-7E61EF5F8A0F}" destId="{BE4EA46C-6935-4A99-9C9E-A28D24DDBBA1}" srcOrd="5" destOrd="0" parTransId="{2975FB3A-7B87-4E3C-9E76-9762936C2B6F}" sibTransId="{EE25DC42-238E-4221-9699-7C6D551DC75F}"/>
    <dgm:cxn modelId="{925B3441-8400-49BE-8B99-7D3B15C0FEBC}" srcId="{7E7C9AD2-654A-4D14-B669-7E61EF5F8A0F}" destId="{68C56DB5-A004-4972-AC6C-FE2790941BBA}" srcOrd="8" destOrd="0" parTransId="{7F2CD90D-6A79-4917-9D50-0B8105D14449}" sibTransId="{B7EE0E63-4A75-4C9A-9342-66ABC7F40863}"/>
    <dgm:cxn modelId="{3F31C9AF-0924-4CF1-B90E-5709EE2BC0A7}" srcId="{7E7C9AD2-654A-4D14-B669-7E61EF5F8A0F}" destId="{F18EBB51-69BA-4109-8CF9-D7E630680CB1}" srcOrd="4" destOrd="0" parTransId="{5B7155D5-6358-4F9D-B64F-FC081F4083C8}" sibTransId="{CD1F1583-AC9C-42D3-A484-CF4D385A4D43}"/>
    <dgm:cxn modelId="{88A888EE-0CA3-4414-9A24-C98E104853C7}" srcId="{68C56DB5-A004-4972-AC6C-FE2790941BBA}" destId="{5F7A7F75-628B-4B80-85CC-5932C0FD2E0D}" srcOrd="0" destOrd="0" parTransId="{E8B3C337-3F28-4828-B763-B9D1149FD833}" sibTransId="{A09E5136-B6B9-4111-AD2B-59B65AEEDFD1}"/>
    <dgm:cxn modelId="{320F703D-A8F3-4AB1-A46E-ED2A23E9DB12}" type="presOf" srcId="{6C85521E-50BC-4D3F-A55A-616FA26CC869}" destId="{8B751EA2-3728-45A0-A2C5-FC050752D1BD}" srcOrd="0" destOrd="0" presId="urn:microsoft.com/office/officeart/2005/8/layout/vList2"/>
    <dgm:cxn modelId="{9561F3A7-C4F2-4C1C-8DDE-E67C5B946912}" type="presOf" srcId="{E3655F86-6094-4840-804B-0626120EE2E4}" destId="{C121236A-6769-4D03-97B1-66B45671A488}" srcOrd="0" destOrd="0" presId="urn:microsoft.com/office/officeart/2005/8/layout/vList2"/>
    <dgm:cxn modelId="{28BDA1FB-6C03-41B0-A430-AD3234A05280}" srcId="{7E7C9AD2-654A-4D14-B669-7E61EF5F8A0F}" destId="{14B2DA0C-2C50-4CA4-81ED-A7BE81414290}" srcOrd="3" destOrd="0" parTransId="{92ECCDCE-ECA8-4439-81D1-4629D074B5C6}" sibTransId="{A34E4A04-9879-4759-986E-463C9B95EDB5}"/>
    <dgm:cxn modelId="{E8A6E813-8938-49B6-BBA3-1524CEDFCB5F}" srcId="{B0DDFCB8-FB58-474E-B7A4-864A4E8A396B}" destId="{241A1125-AD59-412A-AACF-FA846BC0D9B5}" srcOrd="0" destOrd="0" parTransId="{4297EC5D-D1A1-4B5D-A8E9-A170B4D2A48A}" sibTransId="{168F9DA1-BAAB-4CB2-AD5E-D31466FA9564}"/>
    <dgm:cxn modelId="{16483C4A-7BBB-42CC-B2A8-892116A28BD1}" srcId="{BE4EA46C-6935-4A99-9C9E-A28D24DDBBA1}" destId="{AB404570-CB46-4ADB-8929-9FE6713D496A}" srcOrd="0" destOrd="0" parTransId="{F6A3419F-23D5-4442-899B-41EE6D769CF9}" sibTransId="{7E1DD984-8A6F-4593-BFCD-8AD863D3EFB5}"/>
    <dgm:cxn modelId="{0E033088-8F4E-493A-9E0E-AC5B6E771709}" srcId="{7E7C9AD2-654A-4D14-B669-7E61EF5F8A0F}" destId="{BD66BCFF-5FC9-4B98-8DF1-4EDE18BEB628}" srcOrd="7" destOrd="0" parTransId="{2045CB5F-5E22-4CB4-AFB9-551E7EC09CD9}" sibTransId="{1CFA08B6-2FE6-400A-A391-D0602C383F59}"/>
    <dgm:cxn modelId="{5AD854FD-91B7-4A7E-B5DC-93F3C442CD8F}" type="presOf" srcId="{D2D69E1C-D369-4E45-BA1C-B91014143487}" destId="{8418EF94-1658-4A3C-81B3-049865F24E06}" srcOrd="0" destOrd="0" presId="urn:microsoft.com/office/officeart/2005/8/layout/vList2"/>
    <dgm:cxn modelId="{69EAEE7C-8FAF-4ED6-991D-5D2D2F2C93D3}" type="presOf" srcId="{68C56DB5-A004-4972-AC6C-FE2790941BBA}" destId="{C5E5BE41-C4D4-4868-A0A1-79302B6A5B9B}" srcOrd="0" destOrd="0" presId="urn:microsoft.com/office/officeart/2005/8/layout/vList2"/>
    <dgm:cxn modelId="{7EDFBF44-FCCE-49B9-BBAF-642745FB13B1}" type="presOf" srcId="{7E7C9AD2-654A-4D14-B669-7E61EF5F8A0F}" destId="{C677381B-A5C1-41F6-B396-CB6C41AE0424}" srcOrd="0" destOrd="0" presId="urn:microsoft.com/office/officeart/2005/8/layout/vList2"/>
    <dgm:cxn modelId="{35A81FDB-D09F-4D85-B659-71F0302F4A2B}" type="presOf" srcId="{01D4DF8C-9652-45C9-A4EF-69702A637284}" destId="{A7B796F8-C3F0-45B3-B31D-C1CB5F65E659}" srcOrd="0" destOrd="0" presId="urn:microsoft.com/office/officeart/2005/8/layout/vList2"/>
    <dgm:cxn modelId="{2F83E961-98AD-4F5E-A2B8-3CDF1C234D35}" srcId="{14B2DA0C-2C50-4CA4-81ED-A7BE81414290}" destId="{61184A58-7AA4-4E18-BAC0-EB26E3354E1E}" srcOrd="0" destOrd="0" parTransId="{16A5BE5D-B05A-438D-BC7C-16284E2930BD}" sibTransId="{C9D9F1B1-0F18-40B6-A2E6-CF7CE5659E8E}"/>
    <dgm:cxn modelId="{E2CBE7C4-1029-4647-B99A-FC23C67F898E}" srcId="{7E7C9AD2-654A-4D14-B669-7E61EF5F8A0F}" destId="{13BBD873-CEB2-42D4-B6F4-FAD485C41A68}" srcOrd="9" destOrd="0" parTransId="{DCFD3922-65D1-4BD3-A6D4-907B5277D799}" sibTransId="{6C6FAACC-D03E-4B5E-B29C-1313EB559F40}"/>
    <dgm:cxn modelId="{0ECADED2-6991-4C42-AB3D-1DBEE7E6FCFB}" type="presOf" srcId="{23B2F3F3-76A0-4953-B809-D53BFA15064A}" destId="{02F49894-C741-41AB-8F5D-AC4F0A3B9EE2}" srcOrd="0" destOrd="0" presId="urn:microsoft.com/office/officeart/2005/8/layout/vList2"/>
    <dgm:cxn modelId="{6F0C3763-50B5-446C-B2C3-F3E3EDEFF5B7}" type="presOf" srcId="{BF63733F-A31A-4B63-A6C6-F43C6C208186}" destId="{7A6C90F8-4BAA-4CE6-856B-E20FC72BEF44}" srcOrd="0" destOrd="0" presId="urn:microsoft.com/office/officeart/2005/8/layout/vList2"/>
    <dgm:cxn modelId="{0B52DBB0-B0C0-410C-B5E6-84B668E1AF91}" srcId="{7E7C9AD2-654A-4D14-B669-7E61EF5F8A0F}" destId="{33067452-E9FC-461B-A6A9-AFB200A1C216}" srcOrd="2" destOrd="0" parTransId="{CAEF70D7-5EC3-462E-8B28-C5E55C5AD8CA}" sibTransId="{D7A5D296-D2BD-4F3E-870C-1BF49AA4FF87}"/>
    <dgm:cxn modelId="{F9048D7E-E6BF-4F77-B5E4-89BBA27CE5A0}" type="presOf" srcId="{92148B3F-DE9D-4A98-9590-FC00A19F2778}" destId="{F4BCDE04-354D-4B96-83AA-CA200A0F53B7}" srcOrd="0" destOrd="0" presId="urn:microsoft.com/office/officeart/2005/8/layout/vList2"/>
    <dgm:cxn modelId="{3FD2BB67-FBD7-41FE-BC9B-A35FEF1E20A1}" type="presOf" srcId="{241A1125-AD59-412A-AACF-FA846BC0D9B5}" destId="{24A237D8-0F6D-42BA-B554-F3D4258FF7AB}" srcOrd="0" destOrd="0" presId="urn:microsoft.com/office/officeart/2005/8/layout/vList2"/>
    <dgm:cxn modelId="{16F5AFA0-EE78-4CEB-BC09-F25FD81CCAF3}" srcId="{F18EBB51-69BA-4109-8CF9-D7E630680CB1}" destId="{92148B3F-DE9D-4A98-9590-FC00A19F2778}" srcOrd="0" destOrd="0" parTransId="{78CC4806-6243-4E2F-AE9B-1A4CF85A16C9}" sibTransId="{8326C289-0712-49CB-A4A2-4736EF6D769F}"/>
    <dgm:cxn modelId="{785F39FE-6645-4525-8C31-F70A277484B3}" srcId="{BF63733F-A31A-4B63-A6C6-F43C6C208186}" destId="{01D4DF8C-9652-45C9-A4EF-69702A637284}" srcOrd="0" destOrd="0" parTransId="{5035E158-3C23-42E5-BF40-3E730AE7C735}" sibTransId="{086DA7C0-65C1-4A4C-8EF9-76F7B553A4B9}"/>
    <dgm:cxn modelId="{26F2385F-D192-4087-BDF9-DBF016381E27}" srcId="{7E7C9AD2-654A-4D14-B669-7E61EF5F8A0F}" destId="{D2D69E1C-D369-4E45-BA1C-B91014143487}" srcOrd="6" destOrd="0" parTransId="{DC948E9F-6700-4169-80A3-C616BDEFAEF2}" sibTransId="{42396556-7110-4D57-9D69-1F933D1E3A23}"/>
    <dgm:cxn modelId="{A88138CE-7218-49CD-A0FF-78832E116B12}" type="presOf" srcId="{BE4EA46C-6935-4A99-9C9E-A28D24DDBBA1}" destId="{D78CEC67-EF14-456F-9722-CF7112BBA06D}" srcOrd="0" destOrd="0" presId="urn:microsoft.com/office/officeart/2005/8/layout/vList2"/>
    <dgm:cxn modelId="{0763D437-9548-4DEB-A597-42BF3CFF3FEA}" type="presOf" srcId="{BD66BCFF-5FC9-4B98-8DF1-4EDE18BEB628}" destId="{68C7F5C7-A115-44E9-8ABC-92DB0B491AE1}" srcOrd="0" destOrd="0" presId="urn:microsoft.com/office/officeart/2005/8/layout/vList2"/>
    <dgm:cxn modelId="{CEFA281A-7E21-4B18-A63E-41C30B1A14EA}" type="presOf" srcId="{33067452-E9FC-461B-A6A9-AFB200A1C216}" destId="{F9482A1B-D53D-4A74-B71E-9AC4E4D4B044}" srcOrd="0" destOrd="0" presId="urn:microsoft.com/office/officeart/2005/8/layout/vList2"/>
    <dgm:cxn modelId="{04718A50-7DD3-4DC6-B290-27E4A59142B9}" srcId="{D2D69E1C-D369-4E45-BA1C-B91014143487}" destId="{23B2F3F3-76A0-4953-B809-D53BFA15064A}" srcOrd="0" destOrd="0" parTransId="{189F970F-F678-4A15-A098-6217671BBD29}" sibTransId="{E1B7AA7E-2ADF-42C0-B5C5-A942B81D7F75}"/>
    <dgm:cxn modelId="{8F700A01-6B1C-44DD-88A4-9017D6F0960B}" type="presOf" srcId="{B0DDFCB8-FB58-474E-B7A4-864A4E8A396B}" destId="{291BF22B-B8B0-4147-AB14-D52C3A368907}" srcOrd="0" destOrd="0" presId="urn:microsoft.com/office/officeart/2005/8/layout/vList2"/>
    <dgm:cxn modelId="{8428056A-83DA-450D-925B-46E50DD39772}" type="presOf" srcId="{AB404570-CB46-4ADB-8929-9FE6713D496A}" destId="{5A13FAC7-636D-477E-8559-0243144BDF09}" srcOrd="0" destOrd="0" presId="urn:microsoft.com/office/officeart/2005/8/layout/vList2"/>
    <dgm:cxn modelId="{D0D2DFCA-8943-4287-98D7-3D7007054D07}" type="presOf" srcId="{F18EBB51-69BA-4109-8CF9-D7E630680CB1}" destId="{BB879AF7-B9B4-4EE0-939A-279C8296957A}" srcOrd="0" destOrd="0" presId="urn:microsoft.com/office/officeart/2005/8/layout/vList2"/>
    <dgm:cxn modelId="{34F95272-C1EC-45DF-8EB6-DA058889FC43}" type="presParOf" srcId="{C677381B-A5C1-41F6-B396-CB6C41AE0424}" destId="{7A6C90F8-4BAA-4CE6-856B-E20FC72BEF44}" srcOrd="0" destOrd="0" presId="urn:microsoft.com/office/officeart/2005/8/layout/vList2"/>
    <dgm:cxn modelId="{976B0ECB-D467-4ECC-AAF4-660DCF7F57F3}" type="presParOf" srcId="{C677381B-A5C1-41F6-B396-CB6C41AE0424}" destId="{A7B796F8-C3F0-45B3-B31D-C1CB5F65E659}" srcOrd="1" destOrd="0" presId="urn:microsoft.com/office/officeart/2005/8/layout/vList2"/>
    <dgm:cxn modelId="{2D91DF2B-9808-4E9C-8740-5A8144F1C5DE}" type="presParOf" srcId="{C677381B-A5C1-41F6-B396-CB6C41AE0424}" destId="{291BF22B-B8B0-4147-AB14-D52C3A368907}" srcOrd="2" destOrd="0" presId="urn:microsoft.com/office/officeart/2005/8/layout/vList2"/>
    <dgm:cxn modelId="{9C096ED9-D8D2-4AA8-B6D2-238955CB758B}" type="presParOf" srcId="{C677381B-A5C1-41F6-B396-CB6C41AE0424}" destId="{24A237D8-0F6D-42BA-B554-F3D4258FF7AB}" srcOrd="3" destOrd="0" presId="urn:microsoft.com/office/officeart/2005/8/layout/vList2"/>
    <dgm:cxn modelId="{82660289-F5E5-43C0-8884-5D64E54D2814}" type="presParOf" srcId="{C677381B-A5C1-41F6-B396-CB6C41AE0424}" destId="{F9482A1B-D53D-4A74-B71E-9AC4E4D4B044}" srcOrd="4" destOrd="0" presId="urn:microsoft.com/office/officeart/2005/8/layout/vList2"/>
    <dgm:cxn modelId="{DC751C4F-2F15-443E-801E-56D41F0E14B1}" type="presParOf" srcId="{C677381B-A5C1-41F6-B396-CB6C41AE0424}" destId="{529E9A60-52C2-45A8-A306-DBBEF2EEDF8F}" srcOrd="5" destOrd="0" presId="urn:microsoft.com/office/officeart/2005/8/layout/vList2"/>
    <dgm:cxn modelId="{A960BEF8-9CCA-4994-8FDD-2033C38B8B4A}" type="presParOf" srcId="{C677381B-A5C1-41F6-B396-CB6C41AE0424}" destId="{DA833F0D-4797-4C16-AC22-3ADFC590B984}" srcOrd="6" destOrd="0" presId="urn:microsoft.com/office/officeart/2005/8/layout/vList2"/>
    <dgm:cxn modelId="{89F1091E-3E68-40DE-9944-95DA70A32796}" type="presParOf" srcId="{C677381B-A5C1-41F6-B396-CB6C41AE0424}" destId="{A641B9CA-1E1C-463A-8251-8F7D8D22DA7F}" srcOrd="7" destOrd="0" presId="urn:microsoft.com/office/officeart/2005/8/layout/vList2"/>
    <dgm:cxn modelId="{E8B36503-85A9-4E0C-A277-DE8DFFA77D39}" type="presParOf" srcId="{C677381B-A5C1-41F6-B396-CB6C41AE0424}" destId="{BB879AF7-B9B4-4EE0-939A-279C8296957A}" srcOrd="8" destOrd="0" presId="urn:microsoft.com/office/officeart/2005/8/layout/vList2"/>
    <dgm:cxn modelId="{C08411AD-A7EE-47F7-9CEB-003C811766D5}" type="presParOf" srcId="{C677381B-A5C1-41F6-B396-CB6C41AE0424}" destId="{F4BCDE04-354D-4B96-83AA-CA200A0F53B7}" srcOrd="9" destOrd="0" presId="urn:microsoft.com/office/officeart/2005/8/layout/vList2"/>
    <dgm:cxn modelId="{224F2132-EC5C-487F-B2AE-AB815EDF6CD3}" type="presParOf" srcId="{C677381B-A5C1-41F6-B396-CB6C41AE0424}" destId="{D78CEC67-EF14-456F-9722-CF7112BBA06D}" srcOrd="10" destOrd="0" presId="urn:microsoft.com/office/officeart/2005/8/layout/vList2"/>
    <dgm:cxn modelId="{36F3C9C5-4898-4007-AFB6-47A845D73999}" type="presParOf" srcId="{C677381B-A5C1-41F6-B396-CB6C41AE0424}" destId="{5A13FAC7-636D-477E-8559-0243144BDF09}" srcOrd="11" destOrd="0" presId="urn:microsoft.com/office/officeart/2005/8/layout/vList2"/>
    <dgm:cxn modelId="{6A68C927-58CF-4BF2-8825-8ACC8DEAE735}" type="presParOf" srcId="{C677381B-A5C1-41F6-B396-CB6C41AE0424}" destId="{8418EF94-1658-4A3C-81B3-049865F24E06}" srcOrd="12" destOrd="0" presId="urn:microsoft.com/office/officeart/2005/8/layout/vList2"/>
    <dgm:cxn modelId="{393AFE1E-1489-496E-A810-0B5E92E1A43A}" type="presParOf" srcId="{C677381B-A5C1-41F6-B396-CB6C41AE0424}" destId="{02F49894-C741-41AB-8F5D-AC4F0A3B9EE2}" srcOrd="13" destOrd="0" presId="urn:microsoft.com/office/officeart/2005/8/layout/vList2"/>
    <dgm:cxn modelId="{C8C4AB9B-A7C8-494A-8302-913166B0E397}" type="presParOf" srcId="{C677381B-A5C1-41F6-B396-CB6C41AE0424}" destId="{68C7F5C7-A115-44E9-8ABC-92DB0B491AE1}" srcOrd="14" destOrd="0" presId="urn:microsoft.com/office/officeart/2005/8/layout/vList2"/>
    <dgm:cxn modelId="{F3D137A6-83AD-4F6F-816F-263FC7C9FDA2}" type="presParOf" srcId="{C677381B-A5C1-41F6-B396-CB6C41AE0424}" destId="{8B751EA2-3728-45A0-A2C5-FC050752D1BD}" srcOrd="15" destOrd="0" presId="urn:microsoft.com/office/officeart/2005/8/layout/vList2"/>
    <dgm:cxn modelId="{C1B5DABD-D903-40CA-AFF7-7E23682C6300}" type="presParOf" srcId="{C677381B-A5C1-41F6-B396-CB6C41AE0424}" destId="{C5E5BE41-C4D4-4868-A0A1-79302B6A5B9B}" srcOrd="16" destOrd="0" presId="urn:microsoft.com/office/officeart/2005/8/layout/vList2"/>
    <dgm:cxn modelId="{1B878C5B-8247-4ACF-8BAA-084C7B9FA519}" type="presParOf" srcId="{C677381B-A5C1-41F6-B396-CB6C41AE0424}" destId="{790CCF75-D40C-4A27-8EB0-439F30239B0A}" srcOrd="17" destOrd="0" presId="urn:microsoft.com/office/officeart/2005/8/layout/vList2"/>
    <dgm:cxn modelId="{F1A177E4-50BE-48D4-9FBD-BCD39D488FBE}" type="presParOf" srcId="{C677381B-A5C1-41F6-B396-CB6C41AE0424}" destId="{4CAAA8F3-AA65-455A-A53D-4DBC32C6537B}" srcOrd="18" destOrd="0" presId="urn:microsoft.com/office/officeart/2005/8/layout/vList2"/>
    <dgm:cxn modelId="{4121D402-D5CD-4652-B420-18A2A909A765}" type="presParOf" srcId="{C677381B-A5C1-41F6-B396-CB6C41AE0424}" destId="{C121236A-6769-4D03-97B1-66B45671A488}" srcOrd="19" destOrd="0" presId="urn:microsoft.com/office/officeart/2005/8/layout/v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87.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Gastos corrientes: </a:t>
          </a:r>
          <a:r>
            <a:rPr lang="es-ES" dirty="0" smtClean="0"/>
            <a:t>Comprenden fundamentalmente los pagos por compras de servicios de protección ambiental a terceros, ya sea a otras empresas. También se incluyen los gastos asociados a los equipos utilizados (reparaciones, consumo de energía y de materias primas), así como otros gastos relacionados con la protección del medio ambiente, tales como gastos de personal ocupado en actividades de protección ambiental, gastos en actividades de I+D relacionadas con el medio ambiente, costes adicionales por la utilización de productos limpios, gastos en productos que protegen el medio ambiente y pagos por la gestión de envases.</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0426" custScaleY="74468" custLinFactNeighborX="8511" custLinFactNeighborY="-3546">
        <dgm:presLayoutVars>
          <dgm:bulletEnabled val="1"/>
        </dgm:presLayoutVars>
      </dgm:prSet>
      <dgm:spPr/>
      <dgm:t>
        <a:bodyPr/>
        <a:lstStyle/>
        <a:p>
          <a:endParaRPr lang="es-ES"/>
        </a:p>
      </dgm:t>
    </dgm:pt>
  </dgm:ptLst>
  <dgm:cxnLst>
    <dgm:cxn modelId="{9CD48D21-CEAB-4100-8ACD-112038885740}"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DA1C1F90-2384-4F02-A6AF-8ECCF50A782F}" type="presOf" srcId="{74071A24-F796-4AD4-A515-24A27D17C3B4}" destId="{22642FE3-FEA3-42ED-AA0C-0F578EE09F90}" srcOrd="0" destOrd="0" presId="urn:microsoft.com/office/officeart/2005/8/layout/default"/>
    <dgm:cxn modelId="{A446AF02-D7A0-4D20-8F53-7BF2618BCE81}"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288.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No se deben incluir seguros de responsabilidad medioambiental ni compras de derechos de emisión de CO</a:t>
          </a:r>
          <a:r>
            <a:rPr lang="es-ES" dirty="0" smtClean="0">
              <a:latin typeface="Calibri"/>
            </a:rPr>
            <a:t>₂</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D1FEA0DF-CD24-475C-8267-3BB0471C1501}" type="presOf" srcId="{5CABE8D2-6F81-457A-86E7-9E6A60FB17EE}" destId="{E482CBDD-0F54-4976-844F-5A9468BAC9ED}" srcOrd="0" destOrd="0" presId="urn:microsoft.com/office/officeart/2005/8/layout/default"/>
    <dgm:cxn modelId="{E55C14CD-2A9C-48F2-807C-515D47617320}" type="presOf" srcId="{CA542B77-1252-4F72-BD4D-5614E7A9DFB7}" destId="{FCA3C225-83D5-404A-ACA7-2C6639494E05}" srcOrd="0" destOrd="0" presId="urn:microsoft.com/office/officeart/2005/8/layout/default"/>
    <dgm:cxn modelId="{4189B4A9-419D-4528-928D-7DD4141439B7}"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5" csCatId="colorful" phldr="1"/>
      <dgm:spPr/>
      <dgm:t>
        <a:bodyPr/>
        <a:lstStyle/>
        <a:p>
          <a:endParaRPr lang="es-ES"/>
        </a:p>
      </dgm:t>
    </dgm:pt>
    <dgm:pt modelId="{9ADD2046-B870-45CF-BCFE-BA4EAFB6CEFC}">
      <dgm:prSet phldrT="[Texto]"/>
      <dgm:spPr/>
      <dgm:t>
        <a:bodyPr/>
        <a:lstStyle/>
        <a:p>
          <a:r>
            <a:rPr lang="es-ES" dirty="0" smtClean="0"/>
            <a:t>Producción de abonos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DC8AEBA5-5962-43DA-AEE7-6E6405BF6324}" srcId="{71B0958A-D129-4A48-903D-1202E3540AC0}" destId="{9ADD2046-B870-45CF-BCFE-BA4EAFB6CEFC}" srcOrd="0" destOrd="0" parTransId="{2D6722AD-07FF-445B-83FA-4C49E7B733A3}" sibTransId="{25AEB59D-95C5-4197-86B4-6A3F12F7CA83}"/>
    <dgm:cxn modelId="{3869BA82-5911-4C6A-95E6-44DF13E51BB7}" type="presOf" srcId="{9ADD2046-B870-45CF-BCFE-BA4EAFB6CEFC}" destId="{951A3701-05CE-452A-9957-42CF8F4C103C}" srcOrd="0" destOrd="0" presId="urn:microsoft.com/office/officeart/2005/8/layout/cycle2"/>
    <dgm:cxn modelId="{3FC79AD2-7D9C-40A0-9F37-6008D456DC66}" type="presOf" srcId="{71B0958A-D129-4A48-903D-1202E3540AC0}" destId="{E46A7BE6-8B0A-4B90-8F95-45510E255D76}" srcOrd="0" destOrd="0" presId="urn:microsoft.com/office/officeart/2005/8/layout/cycle2"/>
    <dgm:cxn modelId="{1037561F-B84F-4C1A-8714-3AE5E1F3E0AE}"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2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B61106B-FBD9-40B9-9AB8-34EDC61DA24D}" type="doc">
      <dgm:prSet loTypeId="urn:microsoft.com/office/officeart/2005/8/layout/hList2" loCatId="list" qsTypeId="urn:microsoft.com/office/officeart/2005/8/quickstyle/simple5" qsCatId="simple" csTypeId="urn:microsoft.com/office/officeart/2005/8/colors/colorful3" csCatId="colorful" phldr="1"/>
      <dgm:spPr/>
      <dgm:t>
        <a:bodyPr/>
        <a:lstStyle/>
        <a:p>
          <a:endParaRPr lang="es-ES"/>
        </a:p>
      </dgm:t>
    </dgm:pt>
    <dgm:pt modelId="{F668C619-5B72-4591-BB68-4724F7A86B94}">
      <dgm:prSet phldrT="[Texto]"/>
      <dgm:spPr/>
      <dgm:t>
        <a:bodyPr/>
        <a:lstStyle/>
        <a:p>
          <a:endParaRPr lang="es-ES" dirty="0"/>
        </a:p>
      </dgm:t>
    </dgm:pt>
    <dgm:pt modelId="{BF32BDCE-EE65-4D71-AE67-CF61A332200F}" type="parTrans" cxnId="{5D11EBAA-8FEC-4BEA-AD14-E3C9DBC52B23}">
      <dgm:prSet/>
      <dgm:spPr/>
      <dgm:t>
        <a:bodyPr/>
        <a:lstStyle/>
        <a:p>
          <a:endParaRPr lang="es-ES"/>
        </a:p>
      </dgm:t>
    </dgm:pt>
    <dgm:pt modelId="{BB51380A-1C3B-4E9D-B7A7-22D2F67F1025}" type="sibTrans" cxnId="{5D11EBAA-8FEC-4BEA-AD14-E3C9DBC52B23}">
      <dgm:prSet/>
      <dgm:spPr/>
      <dgm:t>
        <a:bodyPr/>
        <a:lstStyle/>
        <a:p>
          <a:endParaRPr lang="es-ES"/>
        </a:p>
      </dgm:t>
    </dgm:pt>
    <dgm:pt modelId="{D4706E88-B445-47AF-8F96-C886B0DBD4EC}">
      <dgm:prSet/>
      <dgm:spPr/>
      <dgm:t>
        <a:bodyPr/>
        <a:lstStyle/>
        <a:p>
          <a:r>
            <a:rPr lang="es-ES" dirty="0" smtClean="0"/>
            <a:t>CEPAL, 2009 “Guía Metodológica para desarrollar indicadores ambientales y de desarrollo sostenible en países de América Latina y el Caribe”</a:t>
          </a:r>
          <a:endParaRPr lang="es-ES" dirty="0"/>
        </a:p>
      </dgm:t>
    </dgm:pt>
    <dgm:pt modelId="{8D18147C-7B3D-49A8-8603-EA264C36C218}" type="sibTrans" cxnId="{05B67E5B-5B78-4448-A6E7-435AAF7FCE18}">
      <dgm:prSet/>
      <dgm:spPr/>
      <dgm:t>
        <a:bodyPr/>
        <a:lstStyle/>
        <a:p>
          <a:endParaRPr lang="es-ES"/>
        </a:p>
      </dgm:t>
    </dgm:pt>
    <dgm:pt modelId="{CA0D75CD-E7BC-4949-8317-6A15BEDA8E93}" type="parTrans" cxnId="{05B67E5B-5B78-4448-A6E7-435AAF7FCE18}">
      <dgm:prSet/>
      <dgm:spPr/>
      <dgm:t>
        <a:bodyPr/>
        <a:lstStyle/>
        <a:p>
          <a:endParaRPr lang="es-ES"/>
        </a:p>
      </dgm:t>
    </dgm:pt>
    <dgm:pt modelId="{A4333CA3-A378-4DDF-BE7F-FF065A98DE11}" type="pres">
      <dgm:prSet presAssocID="{FB61106B-FBD9-40B9-9AB8-34EDC61DA24D}" presName="linearFlow" presStyleCnt="0">
        <dgm:presLayoutVars>
          <dgm:dir/>
          <dgm:animLvl val="lvl"/>
          <dgm:resizeHandles/>
        </dgm:presLayoutVars>
      </dgm:prSet>
      <dgm:spPr/>
      <dgm:t>
        <a:bodyPr/>
        <a:lstStyle/>
        <a:p>
          <a:endParaRPr lang="es-ES"/>
        </a:p>
      </dgm:t>
    </dgm:pt>
    <dgm:pt modelId="{C25FECC2-EEC4-4FFB-BE1B-F95BB4B9D559}" type="pres">
      <dgm:prSet presAssocID="{F668C619-5B72-4591-BB68-4724F7A86B94}" presName="compositeNode" presStyleCnt="0">
        <dgm:presLayoutVars>
          <dgm:bulletEnabled val="1"/>
        </dgm:presLayoutVars>
      </dgm:prSet>
      <dgm:spPr/>
      <dgm:t>
        <a:bodyPr/>
        <a:lstStyle/>
        <a:p>
          <a:endParaRPr lang="es-ES"/>
        </a:p>
      </dgm:t>
    </dgm:pt>
    <dgm:pt modelId="{D708E4AF-463D-4926-96A8-012CD0A1A4E9}" type="pres">
      <dgm:prSet presAssocID="{F668C619-5B72-4591-BB68-4724F7A86B94}" presName="image" presStyleLbl="fgImgPlace1" presStyleIdx="0" presStyleCnt="1"/>
      <dgm:spPr>
        <a:blipFill rotWithShape="0">
          <a:blip xmlns:r="http://schemas.openxmlformats.org/officeDocument/2006/relationships" r:embed="rId1"/>
          <a:stretch>
            <a:fillRect/>
          </a:stretch>
        </a:blipFill>
      </dgm:spPr>
      <dgm:t>
        <a:bodyPr/>
        <a:lstStyle/>
        <a:p>
          <a:endParaRPr lang="es-ES"/>
        </a:p>
      </dgm:t>
    </dgm:pt>
    <dgm:pt modelId="{75E6BFF8-1ED8-4983-A2F3-7C7E7FBED9B5}" type="pres">
      <dgm:prSet presAssocID="{F668C619-5B72-4591-BB68-4724F7A86B94}" presName="childNode" presStyleLbl="node1" presStyleIdx="0" presStyleCnt="1">
        <dgm:presLayoutVars>
          <dgm:bulletEnabled val="1"/>
        </dgm:presLayoutVars>
      </dgm:prSet>
      <dgm:spPr/>
      <dgm:t>
        <a:bodyPr/>
        <a:lstStyle/>
        <a:p>
          <a:endParaRPr lang="es-ES"/>
        </a:p>
      </dgm:t>
    </dgm:pt>
    <dgm:pt modelId="{C3FDAFA4-2643-444E-8D0D-79EF1E03E30B}" type="pres">
      <dgm:prSet presAssocID="{F668C619-5B72-4591-BB68-4724F7A86B94}" presName="parentNode" presStyleLbl="revTx" presStyleIdx="0" presStyleCnt="1">
        <dgm:presLayoutVars>
          <dgm:chMax val="0"/>
          <dgm:bulletEnabled val="1"/>
        </dgm:presLayoutVars>
      </dgm:prSet>
      <dgm:spPr/>
      <dgm:t>
        <a:bodyPr/>
        <a:lstStyle/>
        <a:p>
          <a:endParaRPr lang="es-ES"/>
        </a:p>
      </dgm:t>
    </dgm:pt>
  </dgm:ptLst>
  <dgm:cxnLst>
    <dgm:cxn modelId="{4D918BCB-DD57-4F06-AC8B-C7BBEC81AC12}" type="presOf" srcId="{D4706E88-B445-47AF-8F96-C886B0DBD4EC}" destId="{75E6BFF8-1ED8-4983-A2F3-7C7E7FBED9B5}" srcOrd="0" destOrd="0" presId="urn:microsoft.com/office/officeart/2005/8/layout/hList2"/>
    <dgm:cxn modelId="{05B67E5B-5B78-4448-A6E7-435AAF7FCE18}" srcId="{F668C619-5B72-4591-BB68-4724F7A86B94}" destId="{D4706E88-B445-47AF-8F96-C886B0DBD4EC}" srcOrd="0" destOrd="0" parTransId="{CA0D75CD-E7BC-4949-8317-6A15BEDA8E93}" sibTransId="{8D18147C-7B3D-49A8-8603-EA264C36C218}"/>
    <dgm:cxn modelId="{8C9C7197-8A36-4033-B8E4-F774B69DB18F}" type="presOf" srcId="{F668C619-5B72-4591-BB68-4724F7A86B94}" destId="{C3FDAFA4-2643-444E-8D0D-79EF1E03E30B}" srcOrd="0" destOrd="0" presId="urn:microsoft.com/office/officeart/2005/8/layout/hList2"/>
    <dgm:cxn modelId="{5D11EBAA-8FEC-4BEA-AD14-E3C9DBC52B23}" srcId="{FB61106B-FBD9-40B9-9AB8-34EDC61DA24D}" destId="{F668C619-5B72-4591-BB68-4724F7A86B94}" srcOrd="0" destOrd="0" parTransId="{BF32BDCE-EE65-4D71-AE67-CF61A332200F}" sibTransId="{BB51380A-1C3B-4E9D-B7A7-22D2F67F1025}"/>
    <dgm:cxn modelId="{7499345E-724D-4D13-8A74-39D4A348C02C}" type="presOf" srcId="{FB61106B-FBD9-40B9-9AB8-34EDC61DA24D}" destId="{A4333CA3-A378-4DDF-BE7F-FF065A98DE11}" srcOrd="0" destOrd="0" presId="urn:microsoft.com/office/officeart/2005/8/layout/hList2"/>
    <dgm:cxn modelId="{F73AB2AA-B061-422B-A780-FDAC32140A94}" type="presParOf" srcId="{A4333CA3-A378-4DDF-BE7F-FF065A98DE11}" destId="{C25FECC2-EEC4-4FFB-BE1B-F95BB4B9D559}" srcOrd="0" destOrd="0" presId="urn:microsoft.com/office/officeart/2005/8/layout/hList2"/>
    <dgm:cxn modelId="{849DD93D-341D-4D3E-8967-1F5F7ABFA742}" type="presParOf" srcId="{C25FECC2-EEC4-4FFB-BE1B-F95BB4B9D559}" destId="{D708E4AF-463D-4926-96A8-012CD0A1A4E9}" srcOrd="0" destOrd="0" presId="urn:microsoft.com/office/officeart/2005/8/layout/hList2"/>
    <dgm:cxn modelId="{14604021-E3EF-4A79-BD9F-A20AFE29A93F}" type="presParOf" srcId="{C25FECC2-EEC4-4FFB-BE1B-F95BB4B9D559}" destId="{75E6BFF8-1ED8-4983-A2F3-7C7E7FBED9B5}" srcOrd="1" destOrd="0" presId="urn:microsoft.com/office/officeart/2005/8/layout/hList2"/>
    <dgm:cxn modelId="{F21BF2E0-7EEB-483B-B55D-9A11CA2D1814}" type="presParOf" srcId="{C25FECC2-EEC4-4FFB-BE1B-F95BB4B9D559}" destId="{C3FDAFA4-2643-444E-8D0D-79EF1E03E30B}" srcOrd="2" destOrd="0" presId="urn:microsoft.com/office/officeart/2005/8/layout/h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Protección y descontaminación de suelos, aguas subterráneas y superficiales</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pPr algn="just"/>
          <a:r>
            <a:rPr lang="es-ES" b="1" dirty="0" smtClean="0"/>
            <a:t>Incluye: </a:t>
          </a:r>
          <a:r>
            <a:rPr lang="es-ES" b="0" dirty="0" smtClean="0"/>
            <a:t>Prevención de la infiltración de contaminantes, la limpieza de suelos y masas de agua y la protección de suelos contra la erosión y otros tipos de degradación física y contra la salinización. El control de la contaminación en suelos y aguas subterráneas.</a:t>
          </a:r>
          <a:endParaRPr lang="es-ES" b="1"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1F6EF014-72D9-48E0-B276-7FB1CEA2FF29}">
      <dgm:prSet phldrT="[Texto]"/>
      <dgm:spPr/>
      <dgm:t>
        <a:bodyPr/>
        <a:lstStyle/>
        <a:p>
          <a:pPr algn="just"/>
          <a:r>
            <a:rPr lang="es-ES" b="1" dirty="0" smtClean="0"/>
            <a:t>Excluye: </a:t>
          </a:r>
          <a:r>
            <a:rPr lang="es-ES" b="0" dirty="0" smtClean="0"/>
            <a:t>la gestión de aguas residuales, así como aquellas actividades cuyo objetivo es proteger la biodiversidad y los paisajes.</a:t>
          </a:r>
          <a:endParaRPr lang="es-ES" b="1" dirty="0"/>
        </a:p>
      </dgm:t>
    </dgm:pt>
    <dgm:pt modelId="{C3F232E7-8B90-47ED-A277-73C1167F3034}" type="parTrans" cxnId="{402AC37F-99E7-4FEE-BAA4-CCF845A8046E}">
      <dgm:prSet/>
      <dgm:spPr/>
    </dgm:pt>
    <dgm:pt modelId="{62601241-B96E-4665-9F39-79BA96708151}" type="sibTrans" cxnId="{402AC37F-99E7-4FEE-BAA4-CCF845A8046E}">
      <dgm:prSet/>
      <dgm:spPr/>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A4F25C9E-4747-4742-AAE0-66BBB583D89F}" type="presOf" srcId="{F409C49B-6740-4A72-A7C7-A9F9136ADC9A}" destId="{6B532D20-964B-4030-A6D7-27632F9EE965}" srcOrd="0" destOrd="0" presId="urn:microsoft.com/office/officeart/2005/8/layout/vList5"/>
    <dgm:cxn modelId="{8A231BA2-6A26-4379-8098-0B4DCCB927BE}" type="presOf" srcId="{B74D1ECD-0C7C-45D1-B374-AD6115F07858}" destId="{3C72EC66-FEAC-474C-89CE-4C4D43E4612B}" srcOrd="0" destOrd="0"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7EA6C6E1-CBDE-4B74-9EBD-4CF4AF546076}" type="presOf" srcId="{FA51474B-340D-403D-A40F-E1568562BE7D}" destId="{A2172CE0-F790-48EC-870D-581927319350}" srcOrd="0" destOrd="0" presId="urn:microsoft.com/office/officeart/2005/8/layout/vList5"/>
    <dgm:cxn modelId="{402AC37F-99E7-4FEE-BAA4-CCF845A8046E}" srcId="{FA51474B-340D-403D-A40F-E1568562BE7D}" destId="{1F6EF014-72D9-48E0-B276-7FB1CEA2FF29}" srcOrd="1" destOrd="0" parTransId="{C3F232E7-8B90-47ED-A277-73C1167F3034}" sibTransId="{62601241-B96E-4665-9F39-79BA96708151}"/>
    <dgm:cxn modelId="{1DDD1129-99CC-435E-B822-7BF1D3014159}" type="presOf" srcId="{1F6EF014-72D9-48E0-B276-7FB1CEA2FF29}" destId="{3C72EC66-FEAC-474C-89CE-4C4D43E4612B}" srcOrd="0" destOrd="1" presId="urn:microsoft.com/office/officeart/2005/8/layout/vList5"/>
    <dgm:cxn modelId="{0B750706-08A5-499D-A65F-7018742F9694}" srcId="{FA51474B-340D-403D-A40F-E1568562BE7D}" destId="{B74D1ECD-0C7C-45D1-B374-AD6115F07858}" srcOrd="0" destOrd="0" parTransId="{09AC5464-548E-4067-95F7-B8C4B8C262F0}" sibTransId="{FF56E8CC-A8E2-4E8D-8004-C2F388070917}"/>
    <dgm:cxn modelId="{AD5C1FF2-EDC5-4ABE-816B-3CA610716667}" type="presParOf" srcId="{6B532D20-964B-4030-A6D7-27632F9EE965}" destId="{7C3C6E35-D759-40AD-8ADE-AA8D860BCA36}" srcOrd="0" destOrd="0" presId="urn:microsoft.com/office/officeart/2005/8/layout/vList5"/>
    <dgm:cxn modelId="{FC7EFADB-7DE7-4290-9076-3E0B3EE5DAA6}" type="presParOf" srcId="{7C3C6E35-D759-40AD-8ADE-AA8D860BCA36}" destId="{A2172CE0-F790-48EC-870D-581927319350}" srcOrd="0" destOrd="0" presId="urn:microsoft.com/office/officeart/2005/8/layout/vList5"/>
    <dgm:cxn modelId="{FA713E24-5611-4F94-886D-C86E8C4604FB}"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059790CE-6CD7-4C57-BA26-F6E750CAED8A}" type="pres">
      <dgm:prSet presAssocID="{7E9B76E1-AF06-43CB-88B5-763C20505D44}" presName="Name0" presStyleCnt="0">
        <dgm:presLayoutVars>
          <dgm:dir/>
          <dgm:animLvl val="lvl"/>
          <dgm:resizeHandles val="exact"/>
        </dgm:presLayoutVars>
      </dgm:prSet>
      <dgm:spPr/>
    </dgm:pt>
  </dgm:ptLst>
  <dgm:cxnLst>
    <dgm:cxn modelId="{7B00A208-37B4-4EC2-B4CE-AD89CDDEDA28}" type="presOf" srcId="{7E9B76E1-AF06-43CB-88B5-763C20505D44}" destId="{059790CE-6CD7-4C57-BA26-F6E750CAED8A}" srcOrd="0"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dgm:spPr/>
      <dgm:t>
        <a:bodyPr/>
        <a:lstStyle/>
        <a:p>
          <a:r>
            <a:rPr lang="es-ES" dirty="0" smtClean="0"/>
            <a:t>Prevención de la infiltración de contaminantes</a:t>
          </a:r>
          <a:endParaRPr lang="es-ES" dirty="0"/>
        </a:p>
      </dgm:t>
    </dgm:pt>
    <dgm:pt modelId="{36DF2F84-7C7C-4504-8149-CD94C659A6BA}" type="parTrans" cxnId="{95E3DEE4-C6C6-454B-8153-0C9666A42393}">
      <dgm:prSet/>
      <dgm:spPr/>
      <dgm:t>
        <a:bodyPr/>
        <a:lstStyle/>
        <a:p>
          <a:endParaRPr lang="es-ES"/>
        </a:p>
      </dgm:t>
    </dgm:pt>
    <dgm:pt modelId="{60E9D1AB-4AC2-44AD-A206-B98C7FE531BF}" type="sibTrans" cxnId="{95E3DEE4-C6C6-454B-8153-0C9666A42393}">
      <dgm:prSet/>
      <dgm:spPr/>
      <dgm:t>
        <a:bodyPr/>
        <a:lstStyle/>
        <a:p>
          <a:endParaRPr lang="es-ES"/>
        </a:p>
      </dgm:t>
    </dgm:pt>
    <dgm:pt modelId="{E45376EF-2F8E-48A9-938A-97AE2FC049AE}">
      <dgm:prSet/>
      <dgm:spPr/>
      <dgm:t>
        <a:bodyPr/>
        <a:lstStyle/>
        <a:p>
          <a:r>
            <a:rPr lang="es-ES" b="0" dirty="0" smtClean="0"/>
            <a:t>Reducir o eliminar las sustancias contaminantes que pueden infiltrarse en el suelo, en las aguas subterráneas o derramarse en las aguas superficiales. Se incluye la impermeabilización de suelos o plantas industriales, la instalación de sistemas de captación de derrames o fugas contaminantes, el refuerzo de las instalaciones de almacenamiento y el transporte de productos contaminantes.</a:t>
          </a:r>
          <a:endParaRPr lang="es-ES" b="0"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F464E969-A60C-4A9D-9FBC-458C187400C0}">
      <dgm:prSet/>
      <dgm:spPr/>
      <dgm:t>
        <a:bodyPr/>
        <a:lstStyle/>
        <a:p>
          <a:r>
            <a:rPr lang="es-ES" dirty="0" smtClean="0"/>
            <a:t>Limpieza de suelos y masas de agua.</a:t>
          </a:r>
          <a:endParaRPr lang="es-ES" dirty="0"/>
        </a:p>
      </dgm:t>
    </dgm:pt>
    <dgm:pt modelId="{3564073F-82F2-4074-9593-26C1825F1E6A}" type="parTrans" cxnId="{F4292974-6E28-4F45-9003-9CD5ED9C2346}">
      <dgm:prSet/>
      <dgm:spPr/>
      <dgm:t>
        <a:bodyPr/>
        <a:lstStyle/>
        <a:p>
          <a:endParaRPr lang="es-ES"/>
        </a:p>
      </dgm:t>
    </dgm:pt>
    <dgm:pt modelId="{18692E0F-9587-47A4-B464-958AC8CDB7F7}" type="sibTrans" cxnId="{F4292974-6E28-4F45-9003-9CD5ED9C2346}">
      <dgm:prSet/>
      <dgm:spPr/>
      <dgm:t>
        <a:bodyPr/>
        <a:lstStyle/>
        <a:p>
          <a:endParaRPr lang="es-ES"/>
        </a:p>
      </dgm:t>
    </dgm:pt>
    <dgm:pt modelId="{8C084410-9F1E-4EEC-9889-10EEFEB69556}">
      <dgm:prSet/>
      <dgm:spPr/>
      <dgm:t>
        <a:bodyPr/>
        <a:lstStyle/>
        <a:p>
          <a:r>
            <a:rPr lang="es-ES" b="1" dirty="0" smtClean="0"/>
            <a:t>Incluye: </a:t>
          </a:r>
          <a:r>
            <a:rPr lang="es-ES" b="0" dirty="0" smtClean="0"/>
            <a:t>la descontaminación de suelos de antiguas plantas industriales, vertederos y demás puntos negros, el dragado de sustancias contaminantes de las masas de agua (ríos, lagos, estuarios, etc.), la descontaminación y limpieza de las aguas superficiales tras una contaminación accidental, por ejemplo mediante la recogida de las sustancias contaminantes o mediante la aplicación de sustancias químicas, así como la limpieza de vertidos de hidrocarburos en tierra, aguas superficiales de interior y en el mar, incluidas las zonas costeras.</a:t>
          </a:r>
          <a:endParaRPr lang="es-ES" dirty="0"/>
        </a:p>
      </dgm:t>
    </dgm:pt>
    <dgm:pt modelId="{81687B2E-0C25-417B-B7E6-5776F44261E8}" type="parTrans" cxnId="{D277167C-D1EB-4695-9F77-7BF0E9F535E4}">
      <dgm:prSet/>
      <dgm:spPr/>
      <dgm:t>
        <a:bodyPr/>
        <a:lstStyle/>
        <a:p>
          <a:endParaRPr lang="es-ES"/>
        </a:p>
      </dgm:t>
    </dgm:pt>
    <dgm:pt modelId="{A98902FC-A316-4C5F-AE3A-4F5C7308177A}" type="sibTrans" cxnId="{D277167C-D1EB-4695-9F77-7BF0E9F535E4}">
      <dgm:prSet/>
      <dgm:spPr/>
      <dgm:t>
        <a:bodyPr/>
        <a:lstStyle/>
        <a:p>
          <a:endParaRPr lang="es-ES"/>
        </a:p>
      </dgm:t>
    </dgm:pt>
    <dgm:pt modelId="{948485FF-4098-4489-8534-3D736DF497AE}">
      <dgm:prSet/>
      <dgm:spPr/>
      <dgm:t>
        <a:bodyPr/>
        <a:lstStyle/>
        <a:p>
          <a:r>
            <a:rPr lang="es-ES" b="1" dirty="0" smtClean="0"/>
            <a:t>Excluye: </a:t>
          </a:r>
          <a:r>
            <a:rPr lang="es-ES" b="0" dirty="0" smtClean="0"/>
            <a:t>el encalado de lagos y la oxigenación artificial de masas de agua. Se excluyen los servicios de protección civil.</a:t>
          </a:r>
          <a:endParaRPr lang="es-ES" b="1" dirty="0"/>
        </a:p>
      </dgm:t>
    </dgm:pt>
    <dgm:pt modelId="{A40DE5D4-5108-45D7-9046-5ABF7BAC6459}" type="parTrans" cxnId="{7FD8EA1A-6344-4AEB-8FC9-71DFF86BB80E}">
      <dgm:prSet/>
      <dgm:spPr/>
      <dgm:t>
        <a:bodyPr/>
        <a:lstStyle/>
        <a:p>
          <a:endParaRPr lang="es-ES"/>
        </a:p>
      </dgm:t>
    </dgm:pt>
    <dgm:pt modelId="{C0D64DE6-ECDB-4FA5-90B4-8EB91FB7343C}" type="sibTrans" cxnId="{7FD8EA1A-6344-4AEB-8FC9-71DFF86BB80E}">
      <dgm:prSet/>
      <dgm:spPr/>
      <dgm:t>
        <a:bodyPr/>
        <a:lstStyle/>
        <a:p>
          <a:endParaRPr lang="es-ES"/>
        </a:p>
      </dgm:t>
    </dgm:pt>
    <dgm:pt modelId="{759B9CAB-B070-4EFD-A83A-C2E8791643E6}">
      <dgm:prSet/>
      <dgm:spPr/>
      <dgm:t>
        <a:bodyPr/>
        <a:lstStyle/>
        <a:p>
          <a:r>
            <a:rPr lang="es-ES" dirty="0" smtClean="0"/>
            <a:t>Protección de suelos contra la erosión y otros tipos de degradación física</a:t>
          </a:r>
          <a:endParaRPr lang="es-ES" dirty="0"/>
        </a:p>
      </dgm:t>
    </dgm:pt>
    <dgm:pt modelId="{E1CF8D51-041B-40FF-A7F9-5FE24DC14437}" type="parTrans" cxnId="{B90F5183-4CE7-4C3A-9E85-79B333C0B594}">
      <dgm:prSet/>
      <dgm:spPr/>
      <dgm:t>
        <a:bodyPr/>
        <a:lstStyle/>
        <a:p>
          <a:endParaRPr lang="es-ES"/>
        </a:p>
      </dgm:t>
    </dgm:pt>
    <dgm:pt modelId="{6CD9EF5E-88BB-40A7-B6CA-4A958EA4C11B}" type="sibTrans" cxnId="{B90F5183-4CE7-4C3A-9E85-79B333C0B594}">
      <dgm:prSet/>
      <dgm:spPr/>
      <dgm:t>
        <a:bodyPr/>
        <a:lstStyle/>
        <a:p>
          <a:endParaRPr lang="es-ES"/>
        </a:p>
      </dgm:t>
    </dgm:pt>
    <dgm:pt modelId="{469B346F-4CB3-4168-937E-F2AD9ADF1BCE}">
      <dgm:prSet/>
      <dgm:spPr/>
      <dgm:t>
        <a:bodyPr/>
        <a:lstStyle/>
        <a:p>
          <a:r>
            <a:rPr lang="es-ES" dirty="0" smtClean="0"/>
            <a:t>Pueden consistir en programas destinados a  restaurar la capa vegetal protectora de los suelos, la construcción de muros contra la erosión, etc. Las medidas también pueden consistir en subvenciones para prácticas agrícolas y de pastoreo menos nocivas para los suelos y las masas de agua.</a:t>
          </a:r>
          <a:endParaRPr lang="es-ES" dirty="0"/>
        </a:p>
      </dgm:t>
    </dgm:pt>
    <dgm:pt modelId="{19A10BB3-EFE3-4F02-95DF-FD157C314344}" type="parTrans" cxnId="{F491135B-5F95-4CBB-824F-7F55BE73C610}">
      <dgm:prSet/>
      <dgm:spPr/>
      <dgm:t>
        <a:bodyPr/>
        <a:lstStyle/>
        <a:p>
          <a:endParaRPr lang="es-ES"/>
        </a:p>
      </dgm:t>
    </dgm:pt>
    <dgm:pt modelId="{B18EB0A8-2C52-4DB7-BD6E-935EFD7E46E1}" type="sibTrans" cxnId="{F491135B-5F95-4CBB-824F-7F55BE73C610}">
      <dgm:prSet/>
      <dgm:spPr/>
      <dgm:t>
        <a:bodyPr/>
        <a:lstStyle/>
        <a:p>
          <a:endParaRPr lang="es-ES"/>
        </a:p>
      </dgm:t>
    </dgm:pt>
    <dgm:pt modelId="{E0B1F361-D63E-4EC0-A803-0F4BE1C78F41}">
      <dgm:prSet/>
      <dgm:spPr/>
      <dgm:t>
        <a:bodyPr/>
        <a:lstStyle/>
        <a:p>
          <a:r>
            <a:rPr lang="es-ES" b="1" dirty="0" smtClean="0"/>
            <a:t>Excluyen : </a:t>
          </a:r>
          <a:r>
            <a:rPr lang="es-ES" b="0" dirty="0" smtClean="0"/>
            <a:t>las actividades llevadas a cabo por motivos económicos por ejemplo  producción agrícola o protección de las poblaciones contra las catástrofes naturales como los corrimientos de tierras.</a:t>
          </a:r>
          <a:endParaRPr lang="es-ES" b="1" dirty="0"/>
        </a:p>
      </dgm:t>
    </dgm:pt>
    <dgm:pt modelId="{016E9830-EC09-45EE-8B0E-AF77D36B7F69}" type="parTrans" cxnId="{E2A94933-FAFC-41DF-9E00-1921EF03790C}">
      <dgm:prSet/>
      <dgm:spPr/>
    </dgm:pt>
    <dgm:pt modelId="{79A57E5B-F019-47D1-96EE-6ED9B1920B02}" type="sibTrans" cxnId="{E2A94933-FAFC-41DF-9E00-1921EF03790C}">
      <dgm:prSet/>
      <dgm:spPr/>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3">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3" custScaleX="100000" custScaleY="100747" custLinFactNeighborX="-501" custLinFactNeighborY="3851">
        <dgm:presLayoutVars>
          <dgm:bulletEnabled val="1"/>
        </dgm:presLayoutVars>
      </dgm:prSet>
      <dgm:spPr/>
      <dgm:t>
        <a:bodyPr/>
        <a:lstStyle/>
        <a:p>
          <a:endParaRPr lang="es-ES"/>
        </a:p>
      </dgm:t>
    </dgm:pt>
    <dgm:pt modelId="{1AB646D2-2265-4B35-8EEF-3C0480832D30}" type="pres">
      <dgm:prSet presAssocID="{60E9D1AB-4AC2-44AD-A206-B98C7FE531BF}" presName="sp" presStyleCnt="0"/>
      <dgm:spPr/>
    </dgm:pt>
    <dgm:pt modelId="{44F04D1D-070E-4FF7-9D0C-A6F0DBBFF375}" type="pres">
      <dgm:prSet presAssocID="{F464E969-A60C-4A9D-9FBC-458C187400C0}" presName="composite" presStyleCnt="0"/>
      <dgm:spPr/>
    </dgm:pt>
    <dgm:pt modelId="{CA5F72AE-7DFC-43EB-A5B1-FE658427B49B}" type="pres">
      <dgm:prSet presAssocID="{F464E969-A60C-4A9D-9FBC-458C187400C0}" presName="parentText" presStyleLbl="alignNode1" presStyleIdx="1" presStyleCnt="3">
        <dgm:presLayoutVars>
          <dgm:chMax val="1"/>
          <dgm:bulletEnabled val="1"/>
        </dgm:presLayoutVars>
      </dgm:prSet>
      <dgm:spPr/>
      <dgm:t>
        <a:bodyPr/>
        <a:lstStyle/>
        <a:p>
          <a:endParaRPr lang="es-ES"/>
        </a:p>
      </dgm:t>
    </dgm:pt>
    <dgm:pt modelId="{858A0C16-C432-4E24-A433-B44D878EFAB9}" type="pres">
      <dgm:prSet presAssocID="{F464E969-A60C-4A9D-9FBC-458C187400C0}" presName="descendantText" presStyleLbl="alignAcc1" presStyleIdx="1" presStyleCnt="3">
        <dgm:presLayoutVars>
          <dgm:bulletEnabled val="1"/>
        </dgm:presLayoutVars>
      </dgm:prSet>
      <dgm:spPr/>
      <dgm:t>
        <a:bodyPr/>
        <a:lstStyle/>
        <a:p>
          <a:endParaRPr lang="es-ES"/>
        </a:p>
      </dgm:t>
    </dgm:pt>
    <dgm:pt modelId="{BA2801E6-F0A2-4295-A174-337BFDE7044A}" type="pres">
      <dgm:prSet presAssocID="{18692E0F-9587-47A4-B464-958AC8CDB7F7}" presName="sp" presStyleCnt="0"/>
      <dgm:spPr/>
    </dgm:pt>
    <dgm:pt modelId="{4C8D335F-B4D6-4FF2-9770-84516CC97938}" type="pres">
      <dgm:prSet presAssocID="{759B9CAB-B070-4EFD-A83A-C2E8791643E6}" presName="composite" presStyleCnt="0"/>
      <dgm:spPr/>
    </dgm:pt>
    <dgm:pt modelId="{B8C6D17E-7D62-4534-A184-8A892CB62817}" type="pres">
      <dgm:prSet presAssocID="{759B9CAB-B070-4EFD-A83A-C2E8791643E6}" presName="parentText" presStyleLbl="alignNode1" presStyleIdx="2" presStyleCnt="3" custScaleX="97770" custScaleY="100584" custLinFactNeighborY="-3129">
        <dgm:presLayoutVars>
          <dgm:chMax val="1"/>
          <dgm:bulletEnabled val="1"/>
        </dgm:presLayoutVars>
      </dgm:prSet>
      <dgm:spPr/>
      <dgm:t>
        <a:bodyPr/>
        <a:lstStyle/>
        <a:p>
          <a:endParaRPr lang="es-ES"/>
        </a:p>
      </dgm:t>
    </dgm:pt>
    <dgm:pt modelId="{8714D5E1-FCEE-4FFF-8273-64D8CAEC4F89}" type="pres">
      <dgm:prSet presAssocID="{759B9CAB-B070-4EFD-A83A-C2E8791643E6}" presName="descendantText" presStyleLbl="alignAcc1" presStyleIdx="2" presStyleCnt="3" custScaleY="97760">
        <dgm:presLayoutVars>
          <dgm:bulletEnabled val="1"/>
        </dgm:presLayoutVars>
      </dgm:prSet>
      <dgm:spPr/>
      <dgm:t>
        <a:bodyPr/>
        <a:lstStyle/>
        <a:p>
          <a:endParaRPr lang="es-ES"/>
        </a:p>
      </dgm:t>
    </dgm:pt>
  </dgm:ptLst>
  <dgm:cxnLst>
    <dgm:cxn modelId="{F4292974-6E28-4F45-9003-9CD5ED9C2346}" srcId="{FD26E7F9-8C05-4E2D-A1CE-5881DA04AFE6}" destId="{F464E969-A60C-4A9D-9FBC-458C187400C0}" srcOrd="1" destOrd="0" parTransId="{3564073F-82F2-4074-9593-26C1825F1E6A}" sibTransId="{18692E0F-9587-47A4-B464-958AC8CDB7F7}"/>
    <dgm:cxn modelId="{B99AB981-2D04-4BE1-9855-7002EDB2492C}" type="presOf" srcId="{E0B1F361-D63E-4EC0-A803-0F4BE1C78F41}" destId="{8714D5E1-FCEE-4FFF-8273-64D8CAEC4F89}" srcOrd="0" destOrd="1" presId="urn:microsoft.com/office/officeart/2005/8/layout/chevron2"/>
    <dgm:cxn modelId="{D78F47D0-F038-4E7A-AC00-43F945E2106D}" type="presOf" srcId="{67026961-2728-4348-ACA4-33BFA6D41EFA}" destId="{1545E57F-1DA9-44E3-ADAB-EAE5BE7C20CA}" srcOrd="0" destOrd="0" presId="urn:microsoft.com/office/officeart/2005/8/layout/chevron2"/>
    <dgm:cxn modelId="{A258B52D-F82D-42B7-AB98-799530DBC6DD}" type="presOf" srcId="{E45376EF-2F8E-48A9-938A-97AE2FC049AE}" destId="{98EB5DD5-E225-4D99-B6D6-F18775FA8E0A}" srcOrd="0" destOrd="0" presId="urn:microsoft.com/office/officeart/2005/8/layout/chevron2"/>
    <dgm:cxn modelId="{7FD8EA1A-6344-4AEB-8FC9-71DFF86BB80E}" srcId="{F464E969-A60C-4A9D-9FBC-458C187400C0}" destId="{948485FF-4098-4489-8534-3D736DF497AE}" srcOrd="1" destOrd="0" parTransId="{A40DE5D4-5108-45D7-9046-5ABF7BAC6459}" sibTransId="{C0D64DE6-ECDB-4FA5-90B4-8EB91FB7343C}"/>
    <dgm:cxn modelId="{D05283F6-E512-4A8B-A5FF-513B7C94DC38}" type="presOf" srcId="{948485FF-4098-4489-8534-3D736DF497AE}" destId="{858A0C16-C432-4E24-A433-B44D878EFAB9}" srcOrd="0" destOrd="1" presId="urn:microsoft.com/office/officeart/2005/8/layout/chevron2"/>
    <dgm:cxn modelId="{23C36255-C118-4C9E-850C-B64C52825132}" type="presOf" srcId="{F464E969-A60C-4A9D-9FBC-458C187400C0}" destId="{CA5F72AE-7DFC-43EB-A5B1-FE658427B49B}" srcOrd="0" destOrd="0" presId="urn:microsoft.com/office/officeart/2005/8/layout/chevron2"/>
    <dgm:cxn modelId="{C03784CE-3F59-4400-99A9-0E9A69912995}" type="presOf" srcId="{8C084410-9F1E-4EEC-9889-10EEFEB69556}" destId="{858A0C16-C432-4E24-A433-B44D878EFAB9}" srcOrd="0" destOrd="0" presId="urn:microsoft.com/office/officeart/2005/8/layout/chevron2"/>
    <dgm:cxn modelId="{E2A94933-FAFC-41DF-9E00-1921EF03790C}" srcId="{759B9CAB-B070-4EFD-A83A-C2E8791643E6}" destId="{E0B1F361-D63E-4EC0-A803-0F4BE1C78F41}" srcOrd="1" destOrd="0" parTransId="{016E9830-EC09-45EE-8B0E-AF77D36B7F69}" sibTransId="{79A57E5B-F019-47D1-96EE-6ED9B1920B02}"/>
    <dgm:cxn modelId="{95E3DEE4-C6C6-454B-8153-0C9666A42393}" srcId="{FD26E7F9-8C05-4E2D-A1CE-5881DA04AFE6}" destId="{67026961-2728-4348-ACA4-33BFA6D41EFA}" srcOrd="0" destOrd="0" parTransId="{36DF2F84-7C7C-4504-8149-CD94C659A6BA}" sibTransId="{60E9D1AB-4AC2-44AD-A206-B98C7FE531BF}"/>
    <dgm:cxn modelId="{D277167C-D1EB-4695-9F77-7BF0E9F535E4}" srcId="{F464E969-A60C-4A9D-9FBC-458C187400C0}" destId="{8C084410-9F1E-4EEC-9889-10EEFEB69556}" srcOrd="0" destOrd="0" parTransId="{81687B2E-0C25-417B-B7E6-5776F44261E8}" sibTransId="{A98902FC-A316-4C5F-AE3A-4F5C7308177A}"/>
    <dgm:cxn modelId="{B90F5183-4CE7-4C3A-9E85-79B333C0B594}" srcId="{FD26E7F9-8C05-4E2D-A1CE-5881DA04AFE6}" destId="{759B9CAB-B070-4EFD-A83A-C2E8791643E6}" srcOrd="2" destOrd="0" parTransId="{E1CF8D51-041B-40FF-A7F9-5FE24DC14437}" sibTransId="{6CD9EF5E-88BB-40A7-B6CA-4A958EA4C11B}"/>
    <dgm:cxn modelId="{F491135B-5F95-4CBB-824F-7F55BE73C610}" srcId="{759B9CAB-B070-4EFD-A83A-C2E8791643E6}" destId="{469B346F-4CB3-4168-937E-F2AD9ADF1BCE}" srcOrd="0" destOrd="0" parTransId="{19A10BB3-EFE3-4F02-95DF-FD157C314344}" sibTransId="{B18EB0A8-2C52-4DB7-BD6E-935EFD7E46E1}"/>
    <dgm:cxn modelId="{2D61F5F2-4CE0-499D-9F7B-DE1B6ABB9F1F}" srcId="{67026961-2728-4348-ACA4-33BFA6D41EFA}" destId="{E45376EF-2F8E-48A9-938A-97AE2FC049AE}" srcOrd="0" destOrd="0" parTransId="{236FA4BF-2CFB-4FE0-A4F1-F6F84B1CE01E}" sibTransId="{58F00C84-0D30-40B3-979F-B11DA2515417}"/>
    <dgm:cxn modelId="{3A084BDC-72A7-4B65-9570-6B3D53C54A89}" type="presOf" srcId="{469B346F-4CB3-4168-937E-F2AD9ADF1BCE}" destId="{8714D5E1-FCEE-4FFF-8273-64D8CAEC4F89}" srcOrd="0" destOrd="0" presId="urn:microsoft.com/office/officeart/2005/8/layout/chevron2"/>
    <dgm:cxn modelId="{1F385139-4F03-4BE8-9C75-98DB9895DB7C}" type="presOf" srcId="{759B9CAB-B070-4EFD-A83A-C2E8791643E6}" destId="{B8C6D17E-7D62-4534-A184-8A892CB62817}" srcOrd="0" destOrd="0" presId="urn:microsoft.com/office/officeart/2005/8/layout/chevron2"/>
    <dgm:cxn modelId="{D608F5FB-E38B-4EA9-B080-75DE59CE9A53}" type="presOf" srcId="{FD26E7F9-8C05-4E2D-A1CE-5881DA04AFE6}" destId="{C0E44572-10F6-41A8-B4BA-F413E430B059}" srcOrd="0" destOrd="0" presId="urn:microsoft.com/office/officeart/2005/8/layout/chevron2"/>
    <dgm:cxn modelId="{B6689A7E-2F37-4AB4-96D2-E31F990028FB}" type="presParOf" srcId="{C0E44572-10F6-41A8-B4BA-F413E430B059}" destId="{EE08C540-BBF2-415B-8ED9-78A92811CFA2}" srcOrd="0" destOrd="0" presId="urn:microsoft.com/office/officeart/2005/8/layout/chevron2"/>
    <dgm:cxn modelId="{0686AB36-7550-421B-A809-4D5835E1D37A}" type="presParOf" srcId="{EE08C540-BBF2-415B-8ED9-78A92811CFA2}" destId="{1545E57F-1DA9-44E3-ADAB-EAE5BE7C20CA}" srcOrd="0" destOrd="0" presId="urn:microsoft.com/office/officeart/2005/8/layout/chevron2"/>
    <dgm:cxn modelId="{E7635D95-96B4-4617-B9C0-B2C31F74A6E0}" type="presParOf" srcId="{EE08C540-BBF2-415B-8ED9-78A92811CFA2}" destId="{98EB5DD5-E225-4D99-B6D6-F18775FA8E0A}" srcOrd="1" destOrd="0" presId="urn:microsoft.com/office/officeart/2005/8/layout/chevron2"/>
    <dgm:cxn modelId="{D3BB407E-F229-43D0-B891-3A197F7045C4}" type="presParOf" srcId="{C0E44572-10F6-41A8-B4BA-F413E430B059}" destId="{1AB646D2-2265-4B35-8EEF-3C0480832D30}" srcOrd="1" destOrd="0" presId="urn:microsoft.com/office/officeart/2005/8/layout/chevron2"/>
    <dgm:cxn modelId="{3723A49A-3460-41F2-B9EB-20343B4CD385}" type="presParOf" srcId="{C0E44572-10F6-41A8-B4BA-F413E430B059}" destId="{44F04D1D-070E-4FF7-9D0C-A6F0DBBFF375}" srcOrd="2" destOrd="0" presId="urn:microsoft.com/office/officeart/2005/8/layout/chevron2"/>
    <dgm:cxn modelId="{4F1EF25B-A78E-4732-82CB-3E66CBD0D0EF}" type="presParOf" srcId="{44F04D1D-070E-4FF7-9D0C-A6F0DBBFF375}" destId="{CA5F72AE-7DFC-43EB-A5B1-FE658427B49B}" srcOrd="0" destOrd="0" presId="urn:microsoft.com/office/officeart/2005/8/layout/chevron2"/>
    <dgm:cxn modelId="{08A13C20-95E1-4D74-A690-1DFCA89AAE6D}" type="presParOf" srcId="{44F04D1D-070E-4FF7-9D0C-A6F0DBBFF375}" destId="{858A0C16-C432-4E24-A433-B44D878EFAB9}" srcOrd="1" destOrd="0" presId="urn:microsoft.com/office/officeart/2005/8/layout/chevron2"/>
    <dgm:cxn modelId="{B52739B4-8E53-40E4-B9F3-61DFDCDB3B5B}" type="presParOf" srcId="{C0E44572-10F6-41A8-B4BA-F413E430B059}" destId="{BA2801E6-F0A2-4295-A174-337BFDE7044A}" srcOrd="3" destOrd="0" presId="urn:microsoft.com/office/officeart/2005/8/layout/chevron2"/>
    <dgm:cxn modelId="{EDD09AFA-6F3D-40A1-BEAB-6CA4170FB52E}" type="presParOf" srcId="{C0E44572-10F6-41A8-B4BA-F413E430B059}" destId="{4C8D335F-B4D6-4FF2-9770-84516CC97938}" srcOrd="4" destOrd="0" presId="urn:microsoft.com/office/officeart/2005/8/layout/chevron2"/>
    <dgm:cxn modelId="{DF041B58-DD9F-41AD-9D91-A2FE991C9FD3}" type="presParOf" srcId="{4C8D335F-B4D6-4FF2-9770-84516CC97938}" destId="{B8C6D17E-7D62-4534-A184-8A892CB62817}" srcOrd="0" destOrd="0" presId="urn:microsoft.com/office/officeart/2005/8/layout/chevron2"/>
    <dgm:cxn modelId="{AB7512F8-FA1C-4176-A8E2-FDC1F1F83B7A}" type="presParOf" srcId="{4C8D335F-B4D6-4FF2-9770-84516CC97938}" destId="{8714D5E1-FCEE-4FFF-8273-64D8CAEC4F8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dgm:spPr/>
      <dgm:t>
        <a:bodyPr/>
        <a:lstStyle/>
        <a:p>
          <a:r>
            <a:rPr lang="es-ES" dirty="0" smtClean="0"/>
            <a:t>Prevención de la salinización del suelo y su descontaminación</a:t>
          </a:r>
          <a:endParaRPr lang="es-ES" dirty="0"/>
        </a:p>
      </dgm:t>
    </dgm:pt>
    <dgm:pt modelId="{36DF2F84-7C7C-4504-8149-CD94C659A6BA}" type="parTrans" cxnId="{95E3DEE4-C6C6-454B-8153-0C9666A42393}">
      <dgm:prSet/>
      <dgm:spPr/>
      <dgm:t>
        <a:bodyPr/>
        <a:lstStyle/>
        <a:p>
          <a:endParaRPr lang="es-ES"/>
        </a:p>
      </dgm:t>
    </dgm:pt>
    <dgm:pt modelId="{60E9D1AB-4AC2-44AD-A206-B98C7FE531BF}" type="sibTrans" cxnId="{95E3DEE4-C6C6-454B-8153-0C9666A42393}">
      <dgm:prSet/>
      <dgm:spPr/>
      <dgm:t>
        <a:bodyPr/>
        <a:lstStyle/>
        <a:p>
          <a:endParaRPr lang="es-ES"/>
        </a:p>
      </dgm:t>
    </dgm:pt>
    <dgm:pt modelId="{E45376EF-2F8E-48A9-938A-97AE2FC049AE}">
      <dgm:prSet/>
      <dgm:spPr/>
      <dgm:t>
        <a:bodyPr/>
        <a:lstStyle/>
        <a:p>
          <a:r>
            <a:rPr lang="es-ES" b="0" dirty="0" smtClean="0"/>
            <a:t>Las acciones concretas dependerán de factores climáticos, geológicos y otros propios de cada país. Se incluyen aquí las acciones para aumentar el nivel de la capa freática, por ejemplo, a través de la infiltración de agua dulce para evitar la infiltración de agua marina en las aguas subterráneas, para descender el nivel de la capa freática , mediante programas de regeneración vegetal a largo plazo, cambios en las prácticas de irrigación, etc.</a:t>
          </a:r>
          <a:endParaRPr lang="es-ES" b="0"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F464E969-A60C-4A9D-9FBC-458C187400C0}">
      <dgm:prSet/>
      <dgm:spPr/>
      <dgm:t>
        <a:bodyPr/>
        <a:lstStyle/>
        <a:p>
          <a:r>
            <a:rPr lang="es-ES" dirty="0" smtClean="0"/>
            <a:t>Medición, control, análisis, etc.</a:t>
          </a:r>
          <a:endParaRPr lang="es-ES" dirty="0"/>
        </a:p>
      </dgm:t>
    </dgm:pt>
    <dgm:pt modelId="{3564073F-82F2-4074-9593-26C1825F1E6A}" type="parTrans" cxnId="{F4292974-6E28-4F45-9003-9CD5ED9C2346}">
      <dgm:prSet/>
      <dgm:spPr/>
      <dgm:t>
        <a:bodyPr/>
        <a:lstStyle/>
        <a:p>
          <a:endParaRPr lang="es-ES"/>
        </a:p>
      </dgm:t>
    </dgm:pt>
    <dgm:pt modelId="{18692E0F-9587-47A4-B464-958AC8CDB7F7}" type="sibTrans" cxnId="{F4292974-6E28-4F45-9003-9CD5ED9C2346}">
      <dgm:prSet/>
      <dgm:spPr/>
      <dgm:t>
        <a:bodyPr/>
        <a:lstStyle/>
        <a:p>
          <a:endParaRPr lang="es-ES"/>
        </a:p>
      </dgm:t>
    </dgm:pt>
    <dgm:pt modelId="{8C084410-9F1E-4EEC-9889-10EEFEB69556}">
      <dgm:prSet/>
      <dgm:spPr/>
      <dgm:t>
        <a:bodyPr/>
        <a:lstStyle/>
        <a:p>
          <a:r>
            <a:rPr lang="es-ES" b="1" dirty="0" smtClean="0"/>
            <a:t>Incluye: </a:t>
          </a:r>
          <a:r>
            <a:rPr lang="es-ES" b="0" dirty="0" smtClean="0"/>
            <a:t>el funcionamiento de sistemas de control, inventarios de puntos negros, mapas y bases de datos sobre la calidad de aguas subterráneas y aguas superficiales, la contaminación del suelo, la erosión y la salinidad, etc.</a:t>
          </a:r>
          <a:endParaRPr lang="es-ES" b="1" dirty="0"/>
        </a:p>
      </dgm:t>
    </dgm:pt>
    <dgm:pt modelId="{81687B2E-0C25-417B-B7E6-5776F44261E8}" type="parTrans" cxnId="{D277167C-D1EB-4695-9F77-7BF0E9F535E4}">
      <dgm:prSet/>
      <dgm:spPr/>
      <dgm:t>
        <a:bodyPr/>
        <a:lstStyle/>
        <a:p>
          <a:endParaRPr lang="es-ES"/>
        </a:p>
      </dgm:t>
    </dgm:pt>
    <dgm:pt modelId="{A98902FC-A316-4C5F-AE3A-4F5C7308177A}" type="sibTrans" cxnId="{D277167C-D1EB-4695-9F77-7BF0E9F535E4}">
      <dgm:prSet/>
      <dgm:spPr/>
      <dgm:t>
        <a:bodyPr/>
        <a:lstStyle/>
        <a:p>
          <a:endParaRPr lang="es-ES"/>
        </a:p>
      </dgm:t>
    </dgm:pt>
    <dgm:pt modelId="{759B9CAB-B070-4EFD-A83A-C2E8791643E6}">
      <dgm:prSet/>
      <dgm:spPr/>
      <dgm:t>
        <a:bodyPr/>
        <a:lstStyle/>
        <a:p>
          <a:r>
            <a:rPr lang="es-ES" dirty="0" smtClean="0"/>
            <a:t>Otras Actividades</a:t>
          </a:r>
          <a:endParaRPr lang="es-ES" dirty="0"/>
        </a:p>
      </dgm:t>
    </dgm:pt>
    <dgm:pt modelId="{E1CF8D51-041B-40FF-A7F9-5FE24DC14437}" type="parTrans" cxnId="{B90F5183-4CE7-4C3A-9E85-79B333C0B594}">
      <dgm:prSet/>
      <dgm:spPr/>
      <dgm:t>
        <a:bodyPr/>
        <a:lstStyle/>
        <a:p>
          <a:endParaRPr lang="es-ES"/>
        </a:p>
      </dgm:t>
    </dgm:pt>
    <dgm:pt modelId="{6CD9EF5E-88BB-40A7-B6CA-4A958EA4C11B}" type="sibTrans" cxnId="{B90F5183-4CE7-4C3A-9E85-79B333C0B594}">
      <dgm:prSet/>
      <dgm:spPr/>
      <dgm:t>
        <a:bodyPr/>
        <a:lstStyle/>
        <a:p>
          <a:endParaRPr lang="es-ES"/>
        </a:p>
      </dgm:t>
    </dgm:pt>
    <dgm:pt modelId="{469B346F-4CB3-4168-937E-F2AD9ADF1BCE}">
      <dgm:prSet/>
      <dgm:spPr/>
      <dgm:t>
        <a:bodyPr/>
        <a:lstStyle/>
        <a:p>
          <a:r>
            <a:rPr lang="es-ES" b="1" dirty="0" smtClean="0"/>
            <a:t>Incluye: </a:t>
          </a:r>
          <a:r>
            <a:rPr lang="es-ES" b="0" dirty="0" smtClean="0"/>
            <a:t>actividades administrativas, de gestión, formación, información y educación específicas de esta clase, siempre que puedan distinguirse de otras actividades pertenecientes a la misma clase y de actividades similares pertenecientes a otras clases de protección medioambiental.</a:t>
          </a:r>
          <a:endParaRPr lang="es-ES" b="1" dirty="0"/>
        </a:p>
      </dgm:t>
    </dgm:pt>
    <dgm:pt modelId="{19A10BB3-EFE3-4F02-95DF-FD157C314344}" type="parTrans" cxnId="{F491135B-5F95-4CBB-824F-7F55BE73C610}">
      <dgm:prSet/>
      <dgm:spPr/>
      <dgm:t>
        <a:bodyPr/>
        <a:lstStyle/>
        <a:p>
          <a:endParaRPr lang="es-ES"/>
        </a:p>
      </dgm:t>
    </dgm:pt>
    <dgm:pt modelId="{B18EB0A8-2C52-4DB7-BD6E-935EFD7E46E1}" type="sibTrans" cxnId="{F491135B-5F95-4CBB-824F-7F55BE73C610}">
      <dgm:prSet/>
      <dgm:spPr/>
      <dgm:t>
        <a:bodyPr/>
        <a:lstStyle/>
        <a:p>
          <a:endParaRPr lang="es-ES"/>
        </a:p>
      </dgm:t>
    </dgm:pt>
    <dgm:pt modelId="{66B77F6E-4CE4-4AD0-B0E2-11ADABF0EF05}">
      <dgm:prSet/>
      <dgm:spPr/>
      <dgm:t>
        <a:bodyPr/>
        <a:lstStyle/>
        <a:p>
          <a:r>
            <a:rPr lang="es-ES" b="1" dirty="0" smtClean="0"/>
            <a:t>Excluyen: </a:t>
          </a:r>
          <a:r>
            <a:rPr lang="es-ES" b="0" dirty="0" smtClean="0"/>
            <a:t>medidas que tienen una finalidad económica (producción agrícola, ganar tierra al mar, etc.).</a:t>
          </a:r>
          <a:endParaRPr lang="es-ES" b="1" dirty="0"/>
        </a:p>
      </dgm:t>
    </dgm:pt>
    <dgm:pt modelId="{40FCD744-E848-455C-BF8B-92B48BF333D1}" type="parTrans" cxnId="{D26AAAC2-DC69-4D3C-9062-2425415E7547}">
      <dgm:prSet/>
      <dgm:spPr/>
    </dgm:pt>
    <dgm:pt modelId="{F1549096-1867-447B-A9FE-2E4F0C0E582D}" type="sibTrans" cxnId="{D26AAAC2-DC69-4D3C-9062-2425415E7547}">
      <dgm:prSet/>
      <dgm:spPr/>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3">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3" custScaleX="100000" custScaleY="100747" custLinFactNeighborX="-501" custLinFactNeighborY="3851">
        <dgm:presLayoutVars>
          <dgm:bulletEnabled val="1"/>
        </dgm:presLayoutVars>
      </dgm:prSet>
      <dgm:spPr/>
      <dgm:t>
        <a:bodyPr/>
        <a:lstStyle/>
        <a:p>
          <a:endParaRPr lang="es-ES"/>
        </a:p>
      </dgm:t>
    </dgm:pt>
    <dgm:pt modelId="{1AB646D2-2265-4B35-8EEF-3C0480832D30}" type="pres">
      <dgm:prSet presAssocID="{60E9D1AB-4AC2-44AD-A206-B98C7FE531BF}" presName="sp" presStyleCnt="0"/>
      <dgm:spPr/>
    </dgm:pt>
    <dgm:pt modelId="{44F04D1D-070E-4FF7-9D0C-A6F0DBBFF375}" type="pres">
      <dgm:prSet presAssocID="{F464E969-A60C-4A9D-9FBC-458C187400C0}" presName="composite" presStyleCnt="0"/>
      <dgm:spPr/>
    </dgm:pt>
    <dgm:pt modelId="{CA5F72AE-7DFC-43EB-A5B1-FE658427B49B}" type="pres">
      <dgm:prSet presAssocID="{F464E969-A60C-4A9D-9FBC-458C187400C0}" presName="parentText" presStyleLbl="alignNode1" presStyleIdx="1" presStyleCnt="3">
        <dgm:presLayoutVars>
          <dgm:chMax val="1"/>
          <dgm:bulletEnabled val="1"/>
        </dgm:presLayoutVars>
      </dgm:prSet>
      <dgm:spPr/>
      <dgm:t>
        <a:bodyPr/>
        <a:lstStyle/>
        <a:p>
          <a:endParaRPr lang="es-ES"/>
        </a:p>
      </dgm:t>
    </dgm:pt>
    <dgm:pt modelId="{858A0C16-C432-4E24-A433-B44D878EFAB9}" type="pres">
      <dgm:prSet presAssocID="{F464E969-A60C-4A9D-9FBC-458C187400C0}" presName="descendantText" presStyleLbl="alignAcc1" presStyleIdx="1" presStyleCnt="3">
        <dgm:presLayoutVars>
          <dgm:bulletEnabled val="1"/>
        </dgm:presLayoutVars>
      </dgm:prSet>
      <dgm:spPr/>
      <dgm:t>
        <a:bodyPr/>
        <a:lstStyle/>
        <a:p>
          <a:endParaRPr lang="es-ES"/>
        </a:p>
      </dgm:t>
    </dgm:pt>
    <dgm:pt modelId="{BA2801E6-F0A2-4295-A174-337BFDE7044A}" type="pres">
      <dgm:prSet presAssocID="{18692E0F-9587-47A4-B464-958AC8CDB7F7}" presName="sp" presStyleCnt="0"/>
      <dgm:spPr/>
    </dgm:pt>
    <dgm:pt modelId="{4C8D335F-B4D6-4FF2-9770-84516CC97938}" type="pres">
      <dgm:prSet presAssocID="{759B9CAB-B070-4EFD-A83A-C2E8791643E6}" presName="composite" presStyleCnt="0"/>
      <dgm:spPr/>
    </dgm:pt>
    <dgm:pt modelId="{B8C6D17E-7D62-4534-A184-8A892CB62817}" type="pres">
      <dgm:prSet presAssocID="{759B9CAB-B070-4EFD-A83A-C2E8791643E6}" presName="parentText" presStyleLbl="alignNode1" presStyleIdx="2" presStyleCnt="3" custScaleX="97770" custScaleY="100584" custLinFactNeighborY="-3129">
        <dgm:presLayoutVars>
          <dgm:chMax val="1"/>
          <dgm:bulletEnabled val="1"/>
        </dgm:presLayoutVars>
      </dgm:prSet>
      <dgm:spPr/>
      <dgm:t>
        <a:bodyPr/>
        <a:lstStyle/>
        <a:p>
          <a:endParaRPr lang="es-ES"/>
        </a:p>
      </dgm:t>
    </dgm:pt>
    <dgm:pt modelId="{8714D5E1-FCEE-4FFF-8273-64D8CAEC4F89}" type="pres">
      <dgm:prSet presAssocID="{759B9CAB-B070-4EFD-A83A-C2E8791643E6}" presName="descendantText" presStyleLbl="alignAcc1" presStyleIdx="2" presStyleCnt="3" custScaleY="97760">
        <dgm:presLayoutVars>
          <dgm:bulletEnabled val="1"/>
        </dgm:presLayoutVars>
      </dgm:prSet>
      <dgm:spPr/>
      <dgm:t>
        <a:bodyPr/>
        <a:lstStyle/>
        <a:p>
          <a:endParaRPr lang="es-ES"/>
        </a:p>
      </dgm:t>
    </dgm:pt>
  </dgm:ptLst>
  <dgm:cxnLst>
    <dgm:cxn modelId="{D95E9EE4-FC49-437B-9497-0D62F13CE569}" type="presOf" srcId="{E45376EF-2F8E-48A9-938A-97AE2FC049AE}" destId="{98EB5DD5-E225-4D99-B6D6-F18775FA8E0A}" srcOrd="0" destOrd="0" presId="urn:microsoft.com/office/officeart/2005/8/layout/chevron2"/>
    <dgm:cxn modelId="{2D61F5F2-4CE0-499D-9F7B-DE1B6ABB9F1F}" srcId="{67026961-2728-4348-ACA4-33BFA6D41EFA}" destId="{E45376EF-2F8E-48A9-938A-97AE2FC049AE}" srcOrd="0" destOrd="0" parTransId="{236FA4BF-2CFB-4FE0-A4F1-F6F84B1CE01E}" sibTransId="{58F00C84-0D30-40B3-979F-B11DA2515417}"/>
    <dgm:cxn modelId="{4DA6E9F3-EAC3-471D-A63B-8BD2FDE3CAD0}" type="presOf" srcId="{8C084410-9F1E-4EEC-9889-10EEFEB69556}" destId="{858A0C16-C432-4E24-A433-B44D878EFAB9}" srcOrd="0" destOrd="0" presId="urn:microsoft.com/office/officeart/2005/8/layout/chevron2"/>
    <dgm:cxn modelId="{B90F5183-4CE7-4C3A-9E85-79B333C0B594}" srcId="{FD26E7F9-8C05-4E2D-A1CE-5881DA04AFE6}" destId="{759B9CAB-B070-4EFD-A83A-C2E8791643E6}" srcOrd="2" destOrd="0" parTransId="{E1CF8D51-041B-40FF-A7F9-5FE24DC14437}" sibTransId="{6CD9EF5E-88BB-40A7-B6CA-4A958EA4C11B}"/>
    <dgm:cxn modelId="{D277167C-D1EB-4695-9F77-7BF0E9F535E4}" srcId="{F464E969-A60C-4A9D-9FBC-458C187400C0}" destId="{8C084410-9F1E-4EEC-9889-10EEFEB69556}" srcOrd="0" destOrd="0" parTransId="{81687B2E-0C25-417B-B7E6-5776F44261E8}" sibTransId="{A98902FC-A316-4C5F-AE3A-4F5C7308177A}"/>
    <dgm:cxn modelId="{11633896-7814-4B02-AC6B-5D98F7138D0F}" type="presOf" srcId="{67026961-2728-4348-ACA4-33BFA6D41EFA}" destId="{1545E57F-1DA9-44E3-ADAB-EAE5BE7C20CA}" srcOrd="0" destOrd="0" presId="urn:microsoft.com/office/officeart/2005/8/layout/chevron2"/>
    <dgm:cxn modelId="{D26AAAC2-DC69-4D3C-9062-2425415E7547}" srcId="{67026961-2728-4348-ACA4-33BFA6D41EFA}" destId="{66B77F6E-4CE4-4AD0-B0E2-11ADABF0EF05}" srcOrd="1" destOrd="0" parTransId="{40FCD744-E848-455C-BF8B-92B48BF333D1}" sibTransId="{F1549096-1867-447B-A9FE-2E4F0C0E582D}"/>
    <dgm:cxn modelId="{95E3DEE4-C6C6-454B-8153-0C9666A42393}" srcId="{FD26E7F9-8C05-4E2D-A1CE-5881DA04AFE6}" destId="{67026961-2728-4348-ACA4-33BFA6D41EFA}" srcOrd="0" destOrd="0" parTransId="{36DF2F84-7C7C-4504-8149-CD94C659A6BA}" sibTransId="{60E9D1AB-4AC2-44AD-A206-B98C7FE531BF}"/>
    <dgm:cxn modelId="{F491135B-5F95-4CBB-824F-7F55BE73C610}" srcId="{759B9CAB-B070-4EFD-A83A-C2E8791643E6}" destId="{469B346F-4CB3-4168-937E-F2AD9ADF1BCE}" srcOrd="0" destOrd="0" parTransId="{19A10BB3-EFE3-4F02-95DF-FD157C314344}" sibTransId="{B18EB0A8-2C52-4DB7-BD6E-935EFD7E46E1}"/>
    <dgm:cxn modelId="{2646F3B8-B892-4AF5-982C-B902EA1C81F7}" type="presOf" srcId="{759B9CAB-B070-4EFD-A83A-C2E8791643E6}" destId="{B8C6D17E-7D62-4534-A184-8A892CB62817}" srcOrd="0" destOrd="0" presId="urn:microsoft.com/office/officeart/2005/8/layout/chevron2"/>
    <dgm:cxn modelId="{AE487221-FDD3-4923-82C3-E11B519AE776}" type="presOf" srcId="{66B77F6E-4CE4-4AD0-B0E2-11ADABF0EF05}" destId="{98EB5DD5-E225-4D99-B6D6-F18775FA8E0A}" srcOrd="0" destOrd="1" presId="urn:microsoft.com/office/officeart/2005/8/layout/chevron2"/>
    <dgm:cxn modelId="{59410A23-EAC4-4C77-9311-4567F925D840}" type="presOf" srcId="{469B346F-4CB3-4168-937E-F2AD9ADF1BCE}" destId="{8714D5E1-FCEE-4FFF-8273-64D8CAEC4F89}" srcOrd="0" destOrd="0" presId="urn:microsoft.com/office/officeart/2005/8/layout/chevron2"/>
    <dgm:cxn modelId="{DC460D7C-7258-42DE-83FC-ED9C6790E303}" type="presOf" srcId="{F464E969-A60C-4A9D-9FBC-458C187400C0}" destId="{CA5F72AE-7DFC-43EB-A5B1-FE658427B49B}" srcOrd="0" destOrd="0" presId="urn:microsoft.com/office/officeart/2005/8/layout/chevron2"/>
    <dgm:cxn modelId="{F4292974-6E28-4F45-9003-9CD5ED9C2346}" srcId="{FD26E7F9-8C05-4E2D-A1CE-5881DA04AFE6}" destId="{F464E969-A60C-4A9D-9FBC-458C187400C0}" srcOrd="1" destOrd="0" parTransId="{3564073F-82F2-4074-9593-26C1825F1E6A}" sibTransId="{18692E0F-9587-47A4-B464-958AC8CDB7F7}"/>
    <dgm:cxn modelId="{420AB080-C00D-4345-99B5-0C8FFE085E48}" type="presOf" srcId="{FD26E7F9-8C05-4E2D-A1CE-5881DA04AFE6}" destId="{C0E44572-10F6-41A8-B4BA-F413E430B059}" srcOrd="0" destOrd="0" presId="urn:microsoft.com/office/officeart/2005/8/layout/chevron2"/>
    <dgm:cxn modelId="{86AD7C72-34BB-4B5D-882D-A6FDEDE5166D}" type="presParOf" srcId="{C0E44572-10F6-41A8-B4BA-F413E430B059}" destId="{EE08C540-BBF2-415B-8ED9-78A92811CFA2}" srcOrd="0" destOrd="0" presId="urn:microsoft.com/office/officeart/2005/8/layout/chevron2"/>
    <dgm:cxn modelId="{DF379712-7236-47DF-967D-9FE0F32F4282}" type="presParOf" srcId="{EE08C540-BBF2-415B-8ED9-78A92811CFA2}" destId="{1545E57F-1DA9-44E3-ADAB-EAE5BE7C20CA}" srcOrd="0" destOrd="0" presId="urn:microsoft.com/office/officeart/2005/8/layout/chevron2"/>
    <dgm:cxn modelId="{6AF589CD-77FB-476C-8123-92D464EE9798}" type="presParOf" srcId="{EE08C540-BBF2-415B-8ED9-78A92811CFA2}" destId="{98EB5DD5-E225-4D99-B6D6-F18775FA8E0A}" srcOrd="1" destOrd="0" presId="urn:microsoft.com/office/officeart/2005/8/layout/chevron2"/>
    <dgm:cxn modelId="{D8EB8469-DF16-4F11-870A-A86DF3E9889D}" type="presParOf" srcId="{C0E44572-10F6-41A8-B4BA-F413E430B059}" destId="{1AB646D2-2265-4B35-8EEF-3C0480832D30}" srcOrd="1" destOrd="0" presId="urn:microsoft.com/office/officeart/2005/8/layout/chevron2"/>
    <dgm:cxn modelId="{BE9211AB-02F5-4372-B92C-7C36535C70B5}" type="presParOf" srcId="{C0E44572-10F6-41A8-B4BA-F413E430B059}" destId="{44F04D1D-070E-4FF7-9D0C-A6F0DBBFF375}" srcOrd="2" destOrd="0" presId="urn:microsoft.com/office/officeart/2005/8/layout/chevron2"/>
    <dgm:cxn modelId="{A4A13FED-4C52-4897-9E20-8205E394D804}" type="presParOf" srcId="{44F04D1D-070E-4FF7-9D0C-A6F0DBBFF375}" destId="{CA5F72AE-7DFC-43EB-A5B1-FE658427B49B}" srcOrd="0" destOrd="0" presId="urn:microsoft.com/office/officeart/2005/8/layout/chevron2"/>
    <dgm:cxn modelId="{4FC14755-0F88-4ED6-A158-401B61FEBC7B}" type="presParOf" srcId="{44F04D1D-070E-4FF7-9D0C-A6F0DBBFF375}" destId="{858A0C16-C432-4E24-A433-B44D878EFAB9}" srcOrd="1" destOrd="0" presId="urn:microsoft.com/office/officeart/2005/8/layout/chevron2"/>
    <dgm:cxn modelId="{40E539FD-4E40-4573-BFB0-02ACFDC28485}" type="presParOf" srcId="{C0E44572-10F6-41A8-B4BA-F413E430B059}" destId="{BA2801E6-F0A2-4295-A174-337BFDE7044A}" srcOrd="3" destOrd="0" presId="urn:microsoft.com/office/officeart/2005/8/layout/chevron2"/>
    <dgm:cxn modelId="{FD5374CB-2B31-40A9-9D5F-A394BE491F43}" type="presParOf" srcId="{C0E44572-10F6-41A8-B4BA-F413E430B059}" destId="{4C8D335F-B4D6-4FF2-9770-84516CC97938}" srcOrd="4" destOrd="0" presId="urn:microsoft.com/office/officeart/2005/8/layout/chevron2"/>
    <dgm:cxn modelId="{3FCAE43C-9753-46E2-A00F-A7A79F05BD1B}" type="presParOf" srcId="{4C8D335F-B4D6-4FF2-9770-84516CC97938}" destId="{B8C6D17E-7D62-4534-A184-8A892CB62817}" srcOrd="0" destOrd="0" presId="urn:microsoft.com/office/officeart/2005/8/layout/chevron2"/>
    <dgm:cxn modelId="{5AC99F6D-86E9-4E0F-ACAA-9A0305E8CA7F}" type="presParOf" srcId="{4C8D335F-B4D6-4FF2-9770-84516CC97938}" destId="{8714D5E1-FCEE-4FFF-8273-64D8CAEC4F8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Prevención</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BFA51B2B-BB44-4143-A226-DF89BC6CF441}" type="presOf" srcId="{71B0958A-D129-4A48-903D-1202E3540AC0}" destId="{E46A7BE6-8B0A-4B90-8F95-45510E255D76}" srcOrd="0" destOrd="0" presId="urn:microsoft.com/office/officeart/2005/8/layout/cycle2"/>
    <dgm:cxn modelId="{7D66F008-2B4E-47AE-8943-35DF8F255BBC}"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C8727932-79EF-4577-A419-5F4AC6C594A6}"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smtClean="0"/>
            <a:t>Limpieza de suelos y masas de agua</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FBA306FF-E39B-4E83-96A5-18D9328578E9}"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15D55613-C660-4E6F-966B-B1918E3181AE}" type="presOf" srcId="{9ADD2046-B870-45CF-BCFE-BA4EAFB6CEFC}" destId="{951A3701-05CE-452A-9957-42CF8F4C103C}" srcOrd="0" destOrd="0" presId="urn:microsoft.com/office/officeart/2005/8/layout/cycle2"/>
    <dgm:cxn modelId="{C457BA7A-B5E4-451B-B57F-6A11BAFFF482}"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s-ES"/>
        </a:p>
      </dgm:t>
    </dgm:pt>
    <dgm:pt modelId="{9ADD2046-B870-45CF-BCFE-BA4EAFB6CEFC}">
      <dgm:prSet phldrT="[Texto]"/>
      <dgm:spPr/>
      <dgm:t>
        <a:bodyPr/>
        <a:lstStyle/>
        <a:p>
          <a:r>
            <a:rPr lang="es-ES" dirty="0" smtClean="0"/>
            <a:t>Protección de suelos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F5FEA66D-16E5-4E4B-B205-00AC47A46B71}" type="presOf" srcId="{9ADD2046-B870-45CF-BCFE-BA4EAFB6CEFC}" destId="{951A3701-05CE-452A-9957-42CF8F4C103C}" srcOrd="0" destOrd="0" presId="urn:microsoft.com/office/officeart/2005/8/layout/cycle2"/>
    <dgm:cxn modelId="{34ED2498-4467-4233-8E4B-817DC4D73092}"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5CF0B760-86DA-4598-99B1-2C1FC2357D02}"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Reducción del ruido y las vibraciones</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pPr algn="just"/>
          <a:r>
            <a:rPr lang="es-ES" b="0" dirty="0" smtClean="0"/>
            <a:t>Incluye: las actividades para reducir el ruido causado por el vecindario (insonorización de salas de baile, etc.), así como las actividades para reducir el ruido en lugares frecuentados por el público, en escuelas, etc.</a:t>
          </a:r>
          <a:endParaRPr lang="es-ES" b="0"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DF0A1287-8981-4CB3-87D6-0BE4D25051F2}">
      <dgm:prSet phldrT="[Texto]"/>
      <dgm:spPr/>
      <dgm:t>
        <a:bodyPr/>
        <a:lstStyle/>
        <a:p>
          <a:pPr algn="just"/>
          <a:r>
            <a:rPr lang="es-ES" b="1" dirty="0" smtClean="0"/>
            <a:t>Excluye: </a:t>
          </a:r>
          <a:r>
            <a:rPr lang="es-ES" b="0" dirty="0" smtClean="0"/>
            <a:t>la reducción del ruido y las vibraciones en relación con la protección en el lugar de trabajo.</a:t>
          </a:r>
          <a:endParaRPr lang="es-ES" b="1" dirty="0"/>
        </a:p>
      </dgm:t>
    </dgm:pt>
    <dgm:pt modelId="{ACC3A294-B126-4956-AA75-D437CF0572DF}" type="parTrans" cxnId="{5D5391C2-73CA-4C6F-A961-1313E1E48CCB}">
      <dgm:prSet/>
      <dgm:spPr/>
      <dgm:t>
        <a:bodyPr/>
        <a:lstStyle/>
        <a:p>
          <a:endParaRPr lang="es-ES"/>
        </a:p>
      </dgm:t>
    </dgm:pt>
    <dgm:pt modelId="{04FCD0CC-5267-45CA-8874-2FC29C1B5853}" type="sibTrans" cxnId="{5D5391C2-73CA-4C6F-A961-1313E1E48CCB}">
      <dgm:prSet/>
      <dgm:spPr/>
      <dgm:t>
        <a:bodyPr/>
        <a:lstStyle/>
        <a:p>
          <a:endParaRPr lang="es-ES"/>
        </a:p>
      </dgm:t>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5D5391C2-73CA-4C6F-A961-1313E1E48CCB}" srcId="{FA51474B-340D-403D-A40F-E1568562BE7D}" destId="{DF0A1287-8981-4CB3-87D6-0BE4D25051F2}" srcOrd="1" destOrd="0" parTransId="{ACC3A294-B126-4956-AA75-D437CF0572DF}" sibTransId="{04FCD0CC-5267-45CA-8874-2FC29C1B5853}"/>
    <dgm:cxn modelId="{460779A9-3FE3-4DF8-B75C-8108A3A51BD7}" type="presOf" srcId="{FA51474B-340D-403D-A40F-E1568562BE7D}" destId="{A2172CE0-F790-48EC-870D-581927319350}" srcOrd="0" destOrd="0"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60A9F063-D20C-4FC7-A959-5E0480108844}" type="presOf" srcId="{F409C49B-6740-4A72-A7C7-A9F9136ADC9A}" destId="{6B532D20-964B-4030-A6D7-27632F9EE965}" srcOrd="0" destOrd="0" presId="urn:microsoft.com/office/officeart/2005/8/layout/vList5"/>
    <dgm:cxn modelId="{82169CFA-A208-41A2-964F-063D3FC6E554}" type="presOf" srcId="{B74D1ECD-0C7C-45D1-B374-AD6115F07858}" destId="{3C72EC66-FEAC-474C-89CE-4C4D43E4612B}" srcOrd="0" destOrd="0" presId="urn:microsoft.com/office/officeart/2005/8/layout/vList5"/>
    <dgm:cxn modelId="{D2B77FB4-73F1-4C4A-8956-B0CBA53D11D3}" type="presOf" srcId="{DF0A1287-8981-4CB3-87D6-0BE4D25051F2}" destId="{3C72EC66-FEAC-474C-89CE-4C4D43E4612B}" srcOrd="0" destOrd="1" presId="urn:microsoft.com/office/officeart/2005/8/layout/vList5"/>
    <dgm:cxn modelId="{0B750706-08A5-499D-A65F-7018742F9694}" srcId="{FA51474B-340D-403D-A40F-E1568562BE7D}" destId="{B74D1ECD-0C7C-45D1-B374-AD6115F07858}" srcOrd="0" destOrd="0" parTransId="{09AC5464-548E-4067-95F7-B8C4B8C262F0}" sibTransId="{FF56E8CC-A8E2-4E8D-8004-C2F388070917}"/>
    <dgm:cxn modelId="{48CAFB7A-E74F-4A1B-8914-F4FE92ECED32}" type="presParOf" srcId="{6B532D20-964B-4030-A6D7-27632F9EE965}" destId="{7C3C6E35-D759-40AD-8ADE-AA8D860BCA36}" srcOrd="0" destOrd="0" presId="urn:microsoft.com/office/officeart/2005/8/layout/vList5"/>
    <dgm:cxn modelId="{9BBF5496-84D5-4976-9F65-051C0F4E93CE}" type="presParOf" srcId="{7C3C6E35-D759-40AD-8ADE-AA8D860BCA36}" destId="{A2172CE0-F790-48EC-870D-581927319350}" srcOrd="0" destOrd="0" presId="urn:microsoft.com/office/officeart/2005/8/layout/vList5"/>
    <dgm:cxn modelId="{CA8265E1-A391-43FA-9E43-CA914AB1ACE5}"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059790CE-6CD7-4C57-BA26-F6E750CAED8A}" type="pres">
      <dgm:prSet presAssocID="{7E9B76E1-AF06-43CB-88B5-763C20505D44}" presName="Name0" presStyleCnt="0">
        <dgm:presLayoutVars>
          <dgm:dir/>
          <dgm:animLvl val="lvl"/>
          <dgm:resizeHandles val="exact"/>
        </dgm:presLayoutVars>
      </dgm:prSet>
      <dgm:spPr/>
    </dgm:pt>
  </dgm:ptLst>
  <dgm:cxnLst>
    <dgm:cxn modelId="{CC55BC90-EB18-43FF-9E14-C0608F539131}" type="presOf" srcId="{7E9B76E1-AF06-43CB-88B5-763C20505D44}" destId="{059790CE-6CD7-4C57-BA26-F6E750CAED8A}" srcOrd="0"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dgm:spPr/>
      <dgm:t>
        <a:bodyPr/>
        <a:lstStyle/>
        <a:p>
          <a:r>
            <a:rPr lang="es-ES" dirty="0" smtClean="0"/>
            <a:t>Modificaciones preventivas en el origen</a:t>
          </a:r>
          <a:endParaRPr lang="es-ES" dirty="0"/>
        </a:p>
      </dgm:t>
    </dgm:pt>
    <dgm:pt modelId="{36DF2F84-7C7C-4504-8149-CD94C659A6BA}" type="parTrans" cxnId="{95E3DEE4-C6C6-454B-8153-0C9666A42393}">
      <dgm:prSet/>
      <dgm:spPr/>
      <dgm:t>
        <a:bodyPr/>
        <a:lstStyle/>
        <a:p>
          <a:endParaRPr lang="es-ES"/>
        </a:p>
      </dgm:t>
    </dgm:pt>
    <dgm:pt modelId="{60E9D1AB-4AC2-44AD-A206-B98C7FE531BF}" type="sibTrans" cxnId="{95E3DEE4-C6C6-454B-8153-0C9666A42393}">
      <dgm:prSet/>
      <dgm:spPr/>
      <dgm:t>
        <a:bodyPr/>
        <a:lstStyle/>
        <a:p>
          <a:endParaRPr lang="es-ES"/>
        </a:p>
      </dgm:t>
    </dgm:pt>
    <dgm:pt modelId="{E45376EF-2F8E-48A9-938A-97AE2FC049AE}">
      <dgm:prSet/>
      <dgm:spPr/>
      <dgm:t>
        <a:bodyPr/>
        <a:lstStyle/>
        <a:p>
          <a:r>
            <a:rPr lang="es-ES" b="1" dirty="0" smtClean="0"/>
            <a:t>Incluye: </a:t>
          </a:r>
          <a:r>
            <a:rPr lang="es-ES" b="0" dirty="0" smtClean="0"/>
            <a:t>adaptación de equipos, vehículos  para hacerlos menos ruidosos: insonorización del capo, de los frenos, de los sistemas de escape, etc. Las modificaciones de plantas industriales, cimientos especialmente diseñados para absorber las vibraciones , reagrupar edificios y/o instalaciones para reducir el ruido, instalaciones especiales en la construcción o reconstrucción de edificios, equipos y maquinaria diseñados para fabricados con un nivel bajo de ruido o vibraciones, antorchas y quemadores con bajo nivel de ruido, etc.</a:t>
          </a:r>
          <a:endParaRPr lang="es-ES" b="1"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F464E969-A60C-4A9D-9FBC-458C187400C0}">
      <dgm:prSet/>
      <dgm:spPr/>
      <dgm:t>
        <a:bodyPr/>
        <a:lstStyle/>
        <a:p>
          <a:r>
            <a:rPr lang="es-ES" dirty="0" smtClean="0"/>
            <a:t>Construcción de dispositivos </a:t>
          </a:r>
          <a:r>
            <a:rPr lang="es-ES" dirty="0" err="1" smtClean="0"/>
            <a:t>antiruido</a:t>
          </a:r>
          <a:r>
            <a:rPr lang="es-ES" dirty="0" smtClean="0"/>
            <a:t> y </a:t>
          </a:r>
          <a:r>
            <a:rPr lang="es-ES" dirty="0" err="1" smtClean="0"/>
            <a:t>antivibraciones</a:t>
          </a:r>
          <a:endParaRPr lang="es-ES" dirty="0"/>
        </a:p>
      </dgm:t>
    </dgm:pt>
    <dgm:pt modelId="{3564073F-82F2-4074-9593-26C1825F1E6A}" type="parTrans" cxnId="{F4292974-6E28-4F45-9003-9CD5ED9C2346}">
      <dgm:prSet/>
      <dgm:spPr/>
      <dgm:t>
        <a:bodyPr/>
        <a:lstStyle/>
        <a:p>
          <a:endParaRPr lang="es-ES"/>
        </a:p>
      </dgm:t>
    </dgm:pt>
    <dgm:pt modelId="{18692E0F-9587-47A4-B464-958AC8CDB7F7}" type="sibTrans" cxnId="{F4292974-6E28-4F45-9003-9CD5ED9C2346}">
      <dgm:prSet/>
      <dgm:spPr/>
      <dgm:t>
        <a:bodyPr/>
        <a:lstStyle/>
        <a:p>
          <a:endParaRPr lang="es-ES"/>
        </a:p>
      </dgm:t>
    </dgm:pt>
    <dgm:pt modelId="{8C084410-9F1E-4EEC-9889-10EEFEB69556}">
      <dgm:prSet/>
      <dgm:spPr/>
      <dgm:t>
        <a:bodyPr/>
        <a:lstStyle/>
        <a:p>
          <a:r>
            <a:rPr lang="es-ES" dirty="0" smtClean="0"/>
            <a:t>Consisten en cubrir secciones de autopistas o vías ferroviarias urbanas, instalaciones añadidas, cubiertas e insonorización de maquinaria y conducciones, sistemas de regulación de combustible y absorción sonora, pantallas y barreras </a:t>
          </a:r>
          <a:r>
            <a:rPr lang="es-ES" dirty="0" err="1" smtClean="0"/>
            <a:t>antiruido</a:t>
          </a:r>
          <a:r>
            <a:rPr lang="es-ES" dirty="0" smtClean="0"/>
            <a:t>, insonorización de edificios, ventanas de protección contra el ruido, etc., para limitar la percepción del ruido.</a:t>
          </a:r>
          <a:endParaRPr lang="es-ES" dirty="0"/>
        </a:p>
      </dgm:t>
    </dgm:pt>
    <dgm:pt modelId="{81687B2E-0C25-417B-B7E6-5776F44261E8}" type="parTrans" cxnId="{D277167C-D1EB-4695-9F77-7BF0E9F535E4}">
      <dgm:prSet/>
      <dgm:spPr/>
      <dgm:t>
        <a:bodyPr/>
        <a:lstStyle/>
        <a:p>
          <a:endParaRPr lang="es-ES"/>
        </a:p>
      </dgm:t>
    </dgm:pt>
    <dgm:pt modelId="{A98902FC-A316-4C5F-AE3A-4F5C7308177A}" type="sibTrans" cxnId="{D277167C-D1EB-4695-9F77-7BF0E9F535E4}">
      <dgm:prSet/>
      <dgm:spPr/>
      <dgm:t>
        <a:bodyPr/>
        <a:lstStyle/>
        <a:p>
          <a:endParaRPr lang="es-ES"/>
        </a:p>
      </dgm:t>
    </dgm:pt>
    <dgm:pt modelId="{759B9CAB-B070-4EFD-A83A-C2E8791643E6}">
      <dgm:prSet/>
      <dgm:spPr/>
      <dgm:t>
        <a:bodyPr/>
        <a:lstStyle/>
        <a:p>
          <a:r>
            <a:rPr lang="es-ES" dirty="0" smtClean="0"/>
            <a:t>Medición, control y análisis</a:t>
          </a:r>
          <a:endParaRPr lang="es-ES" dirty="0"/>
        </a:p>
      </dgm:t>
    </dgm:pt>
    <dgm:pt modelId="{E1CF8D51-041B-40FF-A7F9-5FE24DC14437}" type="parTrans" cxnId="{B90F5183-4CE7-4C3A-9E85-79B333C0B594}">
      <dgm:prSet/>
      <dgm:spPr/>
      <dgm:t>
        <a:bodyPr/>
        <a:lstStyle/>
        <a:p>
          <a:endParaRPr lang="es-ES"/>
        </a:p>
      </dgm:t>
    </dgm:pt>
    <dgm:pt modelId="{6CD9EF5E-88BB-40A7-B6CA-4A958EA4C11B}" type="sibTrans" cxnId="{B90F5183-4CE7-4C3A-9E85-79B333C0B594}">
      <dgm:prSet/>
      <dgm:spPr/>
      <dgm:t>
        <a:bodyPr/>
        <a:lstStyle/>
        <a:p>
          <a:endParaRPr lang="es-ES"/>
        </a:p>
      </dgm:t>
    </dgm:pt>
    <dgm:pt modelId="{469B346F-4CB3-4168-937E-F2AD9ADF1BCE}">
      <dgm:prSet/>
      <dgm:spPr/>
      <dgm:t>
        <a:bodyPr/>
        <a:lstStyle/>
        <a:p>
          <a:r>
            <a:rPr lang="es-ES" dirty="0" smtClean="0"/>
            <a:t>Incluye instalación y funcionamiento de estaciones fijas de medición y control o equipos móviles en áreas urbanas, redes de observación, etc.</a:t>
          </a:r>
          <a:endParaRPr lang="es-ES" dirty="0"/>
        </a:p>
      </dgm:t>
    </dgm:pt>
    <dgm:pt modelId="{19A10BB3-EFE3-4F02-95DF-FD157C314344}" type="parTrans" cxnId="{F491135B-5F95-4CBB-824F-7F55BE73C610}">
      <dgm:prSet/>
      <dgm:spPr/>
      <dgm:t>
        <a:bodyPr/>
        <a:lstStyle/>
        <a:p>
          <a:endParaRPr lang="es-ES"/>
        </a:p>
      </dgm:t>
    </dgm:pt>
    <dgm:pt modelId="{B18EB0A8-2C52-4DB7-BD6E-935EFD7E46E1}" type="sibTrans" cxnId="{F491135B-5F95-4CBB-824F-7F55BE73C610}">
      <dgm:prSet/>
      <dgm:spPr/>
      <dgm:t>
        <a:bodyPr/>
        <a:lstStyle/>
        <a:p>
          <a:endParaRPr lang="es-ES"/>
        </a:p>
      </dgm:t>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3">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3" custScaleX="100000" custScaleY="100747" custLinFactNeighborX="-501" custLinFactNeighborY="3851">
        <dgm:presLayoutVars>
          <dgm:bulletEnabled val="1"/>
        </dgm:presLayoutVars>
      </dgm:prSet>
      <dgm:spPr/>
      <dgm:t>
        <a:bodyPr/>
        <a:lstStyle/>
        <a:p>
          <a:endParaRPr lang="es-ES"/>
        </a:p>
      </dgm:t>
    </dgm:pt>
    <dgm:pt modelId="{1AB646D2-2265-4B35-8EEF-3C0480832D30}" type="pres">
      <dgm:prSet presAssocID="{60E9D1AB-4AC2-44AD-A206-B98C7FE531BF}" presName="sp" presStyleCnt="0"/>
      <dgm:spPr/>
    </dgm:pt>
    <dgm:pt modelId="{44F04D1D-070E-4FF7-9D0C-A6F0DBBFF375}" type="pres">
      <dgm:prSet presAssocID="{F464E969-A60C-4A9D-9FBC-458C187400C0}" presName="composite" presStyleCnt="0"/>
      <dgm:spPr/>
    </dgm:pt>
    <dgm:pt modelId="{CA5F72AE-7DFC-43EB-A5B1-FE658427B49B}" type="pres">
      <dgm:prSet presAssocID="{F464E969-A60C-4A9D-9FBC-458C187400C0}" presName="parentText" presStyleLbl="alignNode1" presStyleIdx="1" presStyleCnt="3">
        <dgm:presLayoutVars>
          <dgm:chMax val="1"/>
          <dgm:bulletEnabled val="1"/>
        </dgm:presLayoutVars>
      </dgm:prSet>
      <dgm:spPr/>
      <dgm:t>
        <a:bodyPr/>
        <a:lstStyle/>
        <a:p>
          <a:endParaRPr lang="es-ES"/>
        </a:p>
      </dgm:t>
    </dgm:pt>
    <dgm:pt modelId="{858A0C16-C432-4E24-A433-B44D878EFAB9}" type="pres">
      <dgm:prSet presAssocID="{F464E969-A60C-4A9D-9FBC-458C187400C0}" presName="descendantText" presStyleLbl="alignAcc1" presStyleIdx="1" presStyleCnt="3">
        <dgm:presLayoutVars>
          <dgm:bulletEnabled val="1"/>
        </dgm:presLayoutVars>
      </dgm:prSet>
      <dgm:spPr/>
      <dgm:t>
        <a:bodyPr/>
        <a:lstStyle/>
        <a:p>
          <a:endParaRPr lang="es-ES"/>
        </a:p>
      </dgm:t>
    </dgm:pt>
    <dgm:pt modelId="{BA2801E6-F0A2-4295-A174-337BFDE7044A}" type="pres">
      <dgm:prSet presAssocID="{18692E0F-9587-47A4-B464-958AC8CDB7F7}" presName="sp" presStyleCnt="0"/>
      <dgm:spPr/>
    </dgm:pt>
    <dgm:pt modelId="{4C8D335F-B4D6-4FF2-9770-84516CC97938}" type="pres">
      <dgm:prSet presAssocID="{759B9CAB-B070-4EFD-A83A-C2E8791643E6}" presName="composite" presStyleCnt="0"/>
      <dgm:spPr/>
    </dgm:pt>
    <dgm:pt modelId="{B8C6D17E-7D62-4534-A184-8A892CB62817}" type="pres">
      <dgm:prSet presAssocID="{759B9CAB-B070-4EFD-A83A-C2E8791643E6}" presName="parentText" presStyleLbl="alignNode1" presStyleIdx="2" presStyleCnt="3" custScaleX="97770" custScaleY="100584" custLinFactNeighborY="-3129">
        <dgm:presLayoutVars>
          <dgm:chMax val="1"/>
          <dgm:bulletEnabled val="1"/>
        </dgm:presLayoutVars>
      </dgm:prSet>
      <dgm:spPr/>
      <dgm:t>
        <a:bodyPr/>
        <a:lstStyle/>
        <a:p>
          <a:endParaRPr lang="es-ES"/>
        </a:p>
      </dgm:t>
    </dgm:pt>
    <dgm:pt modelId="{8714D5E1-FCEE-4FFF-8273-64D8CAEC4F89}" type="pres">
      <dgm:prSet presAssocID="{759B9CAB-B070-4EFD-A83A-C2E8791643E6}" presName="descendantText" presStyleLbl="alignAcc1" presStyleIdx="2" presStyleCnt="3" custScaleY="97760">
        <dgm:presLayoutVars>
          <dgm:bulletEnabled val="1"/>
        </dgm:presLayoutVars>
      </dgm:prSet>
      <dgm:spPr/>
      <dgm:t>
        <a:bodyPr/>
        <a:lstStyle/>
        <a:p>
          <a:endParaRPr lang="es-ES"/>
        </a:p>
      </dgm:t>
    </dgm:pt>
  </dgm:ptLst>
  <dgm:cxnLst>
    <dgm:cxn modelId="{23AB6167-CC0C-4034-B8F1-DECB60349C0C}" type="presOf" srcId="{67026961-2728-4348-ACA4-33BFA6D41EFA}" destId="{1545E57F-1DA9-44E3-ADAB-EAE5BE7C20CA}" srcOrd="0" destOrd="0" presId="urn:microsoft.com/office/officeart/2005/8/layout/chevron2"/>
    <dgm:cxn modelId="{2D61F5F2-4CE0-499D-9F7B-DE1B6ABB9F1F}" srcId="{67026961-2728-4348-ACA4-33BFA6D41EFA}" destId="{E45376EF-2F8E-48A9-938A-97AE2FC049AE}" srcOrd="0" destOrd="0" parTransId="{236FA4BF-2CFB-4FE0-A4F1-F6F84B1CE01E}" sibTransId="{58F00C84-0D30-40B3-979F-B11DA2515417}"/>
    <dgm:cxn modelId="{0473CE83-0457-48A0-95EA-7CB078BB37B5}" type="presOf" srcId="{759B9CAB-B070-4EFD-A83A-C2E8791643E6}" destId="{B8C6D17E-7D62-4534-A184-8A892CB62817}" srcOrd="0" destOrd="0" presId="urn:microsoft.com/office/officeart/2005/8/layout/chevron2"/>
    <dgm:cxn modelId="{B90F5183-4CE7-4C3A-9E85-79B333C0B594}" srcId="{FD26E7F9-8C05-4E2D-A1CE-5881DA04AFE6}" destId="{759B9CAB-B070-4EFD-A83A-C2E8791643E6}" srcOrd="2" destOrd="0" parTransId="{E1CF8D51-041B-40FF-A7F9-5FE24DC14437}" sibTransId="{6CD9EF5E-88BB-40A7-B6CA-4A958EA4C11B}"/>
    <dgm:cxn modelId="{D277167C-D1EB-4695-9F77-7BF0E9F535E4}" srcId="{F464E969-A60C-4A9D-9FBC-458C187400C0}" destId="{8C084410-9F1E-4EEC-9889-10EEFEB69556}" srcOrd="0" destOrd="0" parTransId="{81687B2E-0C25-417B-B7E6-5776F44261E8}" sibTransId="{A98902FC-A316-4C5F-AE3A-4F5C7308177A}"/>
    <dgm:cxn modelId="{05D67989-699D-4F3E-A8E1-08A707DC0839}" type="presOf" srcId="{8C084410-9F1E-4EEC-9889-10EEFEB69556}" destId="{858A0C16-C432-4E24-A433-B44D878EFAB9}" srcOrd="0" destOrd="0" presId="urn:microsoft.com/office/officeart/2005/8/layout/chevron2"/>
    <dgm:cxn modelId="{6CCCD169-3854-4764-AFF3-BE0B05F73451}" type="presOf" srcId="{469B346F-4CB3-4168-937E-F2AD9ADF1BCE}" destId="{8714D5E1-FCEE-4FFF-8273-64D8CAEC4F89}" srcOrd="0" destOrd="0" presId="urn:microsoft.com/office/officeart/2005/8/layout/chevron2"/>
    <dgm:cxn modelId="{F491135B-5F95-4CBB-824F-7F55BE73C610}" srcId="{759B9CAB-B070-4EFD-A83A-C2E8791643E6}" destId="{469B346F-4CB3-4168-937E-F2AD9ADF1BCE}" srcOrd="0" destOrd="0" parTransId="{19A10BB3-EFE3-4F02-95DF-FD157C314344}" sibTransId="{B18EB0A8-2C52-4DB7-BD6E-935EFD7E46E1}"/>
    <dgm:cxn modelId="{49A6F995-B0CC-476A-94B7-84A12EF9A0ED}" type="presOf" srcId="{E45376EF-2F8E-48A9-938A-97AE2FC049AE}" destId="{98EB5DD5-E225-4D99-B6D6-F18775FA8E0A}" srcOrd="0" destOrd="0" presId="urn:microsoft.com/office/officeart/2005/8/layout/chevron2"/>
    <dgm:cxn modelId="{95E3DEE4-C6C6-454B-8153-0C9666A42393}" srcId="{FD26E7F9-8C05-4E2D-A1CE-5881DA04AFE6}" destId="{67026961-2728-4348-ACA4-33BFA6D41EFA}" srcOrd="0" destOrd="0" parTransId="{36DF2F84-7C7C-4504-8149-CD94C659A6BA}" sibTransId="{60E9D1AB-4AC2-44AD-A206-B98C7FE531BF}"/>
    <dgm:cxn modelId="{0F98332C-6B52-4196-B0AA-8CAFC5F39D38}" type="presOf" srcId="{F464E969-A60C-4A9D-9FBC-458C187400C0}" destId="{CA5F72AE-7DFC-43EB-A5B1-FE658427B49B}" srcOrd="0" destOrd="0" presId="urn:microsoft.com/office/officeart/2005/8/layout/chevron2"/>
    <dgm:cxn modelId="{F4292974-6E28-4F45-9003-9CD5ED9C2346}" srcId="{FD26E7F9-8C05-4E2D-A1CE-5881DA04AFE6}" destId="{F464E969-A60C-4A9D-9FBC-458C187400C0}" srcOrd="1" destOrd="0" parTransId="{3564073F-82F2-4074-9593-26C1825F1E6A}" sibTransId="{18692E0F-9587-47A4-B464-958AC8CDB7F7}"/>
    <dgm:cxn modelId="{53BF8241-650F-4EDF-8AC8-C4742736A861}" type="presOf" srcId="{FD26E7F9-8C05-4E2D-A1CE-5881DA04AFE6}" destId="{C0E44572-10F6-41A8-B4BA-F413E430B059}" srcOrd="0" destOrd="0" presId="urn:microsoft.com/office/officeart/2005/8/layout/chevron2"/>
    <dgm:cxn modelId="{8C3C7B04-92E7-4181-862A-5CE47000B1C1}" type="presParOf" srcId="{C0E44572-10F6-41A8-B4BA-F413E430B059}" destId="{EE08C540-BBF2-415B-8ED9-78A92811CFA2}" srcOrd="0" destOrd="0" presId="urn:microsoft.com/office/officeart/2005/8/layout/chevron2"/>
    <dgm:cxn modelId="{AF315C1A-BE96-4412-AE8C-6BF2F4D52E3C}" type="presParOf" srcId="{EE08C540-BBF2-415B-8ED9-78A92811CFA2}" destId="{1545E57F-1DA9-44E3-ADAB-EAE5BE7C20CA}" srcOrd="0" destOrd="0" presId="urn:microsoft.com/office/officeart/2005/8/layout/chevron2"/>
    <dgm:cxn modelId="{425CF21D-32D3-445C-9E19-CBB268ACFE0F}" type="presParOf" srcId="{EE08C540-BBF2-415B-8ED9-78A92811CFA2}" destId="{98EB5DD5-E225-4D99-B6D6-F18775FA8E0A}" srcOrd="1" destOrd="0" presId="urn:microsoft.com/office/officeart/2005/8/layout/chevron2"/>
    <dgm:cxn modelId="{66C22F60-BCB0-4E62-A29D-983BC93DD21C}" type="presParOf" srcId="{C0E44572-10F6-41A8-B4BA-F413E430B059}" destId="{1AB646D2-2265-4B35-8EEF-3C0480832D30}" srcOrd="1" destOrd="0" presId="urn:microsoft.com/office/officeart/2005/8/layout/chevron2"/>
    <dgm:cxn modelId="{371877AE-0381-4A8E-BDC1-182534D34501}" type="presParOf" srcId="{C0E44572-10F6-41A8-B4BA-F413E430B059}" destId="{44F04D1D-070E-4FF7-9D0C-A6F0DBBFF375}" srcOrd="2" destOrd="0" presId="urn:microsoft.com/office/officeart/2005/8/layout/chevron2"/>
    <dgm:cxn modelId="{3D1271CB-4250-45CE-95D0-D109287C736B}" type="presParOf" srcId="{44F04D1D-070E-4FF7-9D0C-A6F0DBBFF375}" destId="{CA5F72AE-7DFC-43EB-A5B1-FE658427B49B}" srcOrd="0" destOrd="0" presId="urn:microsoft.com/office/officeart/2005/8/layout/chevron2"/>
    <dgm:cxn modelId="{DF9C14B6-0094-4711-BCAE-86797A0B319E}" type="presParOf" srcId="{44F04D1D-070E-4FF7-9D0C-A6F0DBBFF375}" destId="{858A0C16-C432-4E24-A433-B44D878EFAB9}" srcOrd="1" destOrd="0" presId="urn:microsoft.com/office/officeart/2005/8/layout/chevron2"/>
    <dgm:cxn modelId="{D08556FE-5A9F-415B-BCD9-9C65F4533C20}" type="presParOf" srcId="{C0E44572-10F6-41A8-B4BA-F413E430B059}" destId="{BA2801E6-F0A2-4295-A174-337BFDE7044A}" srcOrd="3" destOrd="0" presId="urn:microsoft.com/office/officeart/2005/8/layout/chevron2"/>
    <dgm:cxn modelId="{0CEB175E-F89D-4B34-BD8C-7F13690A9233}" type="presParOf" srcId="{C0E44572-10F6-41A8-B4BA-F413E430B059}" destId="{4C8D335F-B4D6-4FF2-9770-84516CC97938}" srcOrd="4" destOrd="0" presId="urn:microsoft.com/office/officeart/2005/8/layout/chevron2"/>
    <dgm:cxn modelId="{B5118E4D-9E0F-4D2A-9549-4977E2A6A229}" type="presParOf" srcId="{4C8D335F-B4D6-4FF2-9770-84516CC97938}" destId="{B8C6D17E-7D62-4534-A184-8A892CB62817}" srcOrd="0" destOrd="0" presId="urn:microsoft.com/office/officeart/2005/8/layout/chevron2"/>
    <dgm:cxn modelId="{FD646424-D0B2-4607-948B-0AFE4AAFC351}" type="presParOf" srcId="{4C8D335F-B4D6-4FF2-9770-84516CC97938}" destId="{8714D5E1-FCEE-4FFF-8273-64D8CAEC4F8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50CF82-497F-458E-B7AA-63A7BF4CB34D}" type="doc">
      <dgm:prSet loTypeId="urn:microsoft.com/office/officeart/2005/8/layout/lProcess2" loCatId="relationship" qsTypeId="urn:microsoft.com/office/officeart/2005/8/quickstyle/simple5" qsCatId="simple" csTypeId="urn:microsoft.com/office/officeart/2005/8/colors/colorful3" csCatId="colorful" phldr="1"/>
      <dgm:spPr/>
      <dgm:t>
        <a:bodyPr/>
        <a:lstStyle/>
        <a:p>
          <a:endParaRPr lang="es-ES"/>
        </a:p>
      </dgm:t>
    </dgm:pt>
    <dgm:pt modelId="{15F986E3-4A0E-4EF0-990F-BC76B00BBF96}">
      <dgm:prSet phldrT="[Texto]" custT="1"/>
      <dgm:spPr/>
      <dgm:t>
        <a:bodyPr/>
        <a:lstStyle/>
        <a:p>
          <a:r>
            <a:rPr lang="es-ES" sz="1200" b="1" dirty="0" smtClean="0"/>
            <a:t>UNIDAD DE ANÁLISIS </a:t>
          </a:r>
          <a:endParaRPr lang="es-ES" sz="1200" dirty="0"/>
        </a:p>
      </dgm:t>
    </dgm:pt>
    <dgm:pt modelId="{3A0745A9-D4E9-4E50-8301-071696439541}" type="parTrans" cxnId="{69E2F201-DA8F-44A6-B8E9-C75BDDDEAD4E}">
      <dgm:prSet/>
      <dgm:spPr/>
      <dgm:t>
        <a:bodyPr/>
        <a:lstStyle/>
        <a:p>
          <a:endParaRPr lang="es-ES"/>
        </a:p>
      </dgm:t>
    </dgm:pt>
    <dgm:pt modelId="{3DFB1C41-0152-4CB5-9B89-234FFF5C2529}" type="sibTrans" cxnId="{69E2F201-DA8F-44A6-B8E9-C75BDDDEAD4E}">
      <dgm:prSet/>
      <dgm:spPr/>
      <dgm:t>
        <a:bodyPr/>
        <a:lstStyle/>
        <a:p>
          <a:endParaRPr lang="es-ES"/>
        </a:p>
      </dgm:t>
    </dgm:pt>
    <dgm:pt modelId="{46E6A27D-74DE-48B7-B4B1-AB9E20E88B0E}">
      <dgm:prSet phldrT="[Texto]" custT="1"/>
      <dgm:spPr/>
      <dgm:t>
        <a:bodyPr/>
        <a:lstStyle/>
        <a:p>
          <a:pPr algn="ctr"/>
          <a:r>
            <a:rPr lang="es-ES" sz="1600" dirty="0" smtClean="0"/>
            <a:t>Gobiernos Autónomos (Municipios y Consejos Provinciales  </a:t>
          </a:r>
          <a:endParaRPr lang="es-ES" sz="1600" dirty="0"/>
        </a:p>
      </dgm:t>
    </dgm:pt>
    <dgm:pt modelId="{A5BDE8CF-4D62-4311-9DD6-94DC50CE9399}" type="parTrans" cxnId="{564ED873-6893-4187-B05E-115ABA633F86}">
      <dgm:prSet/>
      <dgm:spPr/>
      <dgm:t>
        <a:bodyPr/>
        <a:lstStyle/>
        <a:p>
          <a:endParaRPr lang="es-ES"/>
        </a:p>
      </dgm:t>
    </dgm:pt>
    <dgm:pt modelId="{E6708E8F-F356-4AF2-BD22-CA6D395F1362}" type="sibTrans" cxnId="{564ED873-6893-4187-B05E-115ABA633F86}">
      <dgm:prSet/>
      <dgm:spPr/>
      <dgm:t>
        <a:bodyPr/>
        <a:lstStyle/>
        <a:p>
          <a:endParaRPr lang="es-ES"/>
        </a:p>
      </dgm:t>
    </dgm:pt>
    <dgm:pt modelId="{E0A24121-1E23-4C6A-9EC7-480D9FF74CF2}">
      <dgm:prSet phldrT="[Texto]" custT="1"/>
      <dgm:spPr/>
      <dgm:t>
        <a:bodyPr/>
        <a:lstStyle/>
        <a:p>
          <a:r>
            <a:rPr lang="es-ES" sz="1200" b="1" dirty="0" smtClean="0"/>
            <a:t>COBERTURA Y LOCALIZACIÓN GEOGRÁFICA </a:t>
          </a:r>
        </a:p>
      </dgm:t>
    </dgm:pt>
    <dgm:pt modelId="{332D23D7-BFA9-4A91-8BBA-56FB2067D7C6}" type="parTrans" cxnId="{7BDB2A84-19CA-4C5D-9300-05D433F3793B}">
      <dgm:prSet/>
      <dgm:spPr/>
      <dgm:t>
        <a:bodyPr/>
        <a:lstStyle/>
        <a:p>
          <a:endParaRPr lang="es-ES"/>
        </a:p>
      </dgm:t>
    </dgm:pt>
    <dgm:pt modelId="{2FDC40E5-39C2-4BD2-8B39-89EFF191C230}" type="sibTrans" cxnId="{7BDB2A84-19CA-4C5D-9300-05D433F3793B}">
      <dgm:prSet/>
      <dgm:spPr/>
      <dgm:t>
        <a:bodyPr/>
        <a:lstStyle/>
        <a:p>
          <a:endParaRPr lang="es-ES"/>
        </a:p>
      </dgm:t>
    </dgm:pt>
    <dgm:pt modelId="{76268549-A8EB-4047-AE2D-18704A85FE8C}">
      <dgm:prSet phldrT="[Texto]" custT="1"/>
      <dgm:spPr/>
      <dgm:t>
        <a:bodyPr/>
        <a:lstStyle/>
        <a:p>
          <a:r>
            <a:rPr lang="es-ES" sz="1200" b="1" dirty="0" smtClean="0"/>
            <a:t>UNIDADES DE OBSERVACIÓN </a:t>
          </a:r>
          <a:endParaRPr lang="es-ES" sz="1200" dirty="0"/>
        </a:p>
      </dgm:t>
    </dgm:pt>
    <dgm:pt modelId="{0FE1390E-6A91-4A6D-8959-B086213F5191}" type="parTrans" cxnId="{90935CC2-DED9-4BF9-B1D3-66105FDED69E}">
      <dgm:prSet/>
      <dgm:spPr/>
      <dgm:t>
        <a:bodyPr/>
        <a:lstStyle/>
        <a:p>
          <a:endParaRPr lang="es-ES"/>
        </a:p>
      </dgm:t>
    </dgm:pt>
    <dgm:pt modelId="{2B0B844C-FB08-467E-B1CF-B84AE1D01ED6}" type="sibTrans" cxnId="{90935CC2-DED9-4BF9-B1D3-66105FDED69E}">
      <dgm:prSet/>
      <dgm:spPr/>
      <dgm:t>
        <a:bodyPr/>
        <a:lstStyle/>
        <a:p>
          <a:endParaRPr lang="es-ES"/>
        </a:p>
      </dgm:t>
    </dgm:pt>
    <dgm:pt modelId="{94B46262-2AF0-448E-99BE-C3C3B1B945C4}">
      <dgm:prSet phldrT="[Texto]" custT="1"/>
      <dgm:spPr/>
      <dgm:t>
        <a:bodyPr/>
        <a:lstStyle/>
        <a:p>
          <a:pPr algn="ctr"/>
          <a:r>
            <a:rPr lang="es-ES" sz="1600" dirty="0" smtClean="0"/>
            <a:t>Gobiernos Autónomos (221 Municipios y 24 Consejos Provinciales) .</a:t>
          </a:r>
          <a:endParaRPr lang="es-ES" sz="1600" dirty="0"/>
        </a:p>
      </dgm:t>
    </dgm:pt>
    <dgm:pt modelId="{A6294F3E-5B74-4CE7-9DEA-6359F6BD4997}" type="parTrans" cxnId="{9B7CD9E6-46A1-42E0-B5B6-9D853B6E3849}">
      <dgm:prSet/>
      <dgm:spPr/>
      <dgm:t>
        <a:bodyPr/>
        <a:lstStyle/>
        <a:p>
          <a:endParaRPr lang="es-ES"/>
        </a:p>
      </dgm:t>
    </dgm:pt>
    <dgm:pt modelId="{27E4B1D5-B40F-4A15-9150-30DBFA6DE599}" type="sibTrans" cxnId="{9B7CD9E6-46A1-42E0-B5B6-9D853B6E3849}">
      <dgm:prSet/>
      <dgm:spPr/>
      <dgm:t>
        <a:bodyPr/>
        <a:lstStyle/>
        <a:p>
          <a:endParaRPr lang="es-ES"/>
        </a:p>
      </dgm:t>
    </dgm:pt>
    <dgm:pt modelId="{6EA20291-A8FA-44FA-8FD9-F11D6D1E70C8}">
      <dgm:prSet phldrT="[Texto]" custT="1"/>
      <dgm:spPr/>
      <dgm:t>
        <a:bodyPr/>
        <a:lstStyle/>
        <a:p>
          <a:pPr algn="ctr"/>
          <a:r>
            <a:rPr lang="es-ES" sz="1600" dirty="0" smtClean="0"/>
            <a:t>Nacional </a:t>
          </a:r>
          <a:endParaRPr lang="es-ES" sz="1600" dirty="0"/>
        </a:p>
      </dgm:t>
    </dgm:pt>
    <dgm:pt modelId="{BF10AB3F-FFBC-459C-A79C-AC2505E13C33}" type="parTrans" cxnId="{23A5E083-A133-45AE-BE0D-476CB0124910}">
      <dgm:prSet/>
      <dgm:spPr/>
      <dgm:t>
        <a:bodyPr/>
        <a:lstStyle/>
        <a:p>
          <a:endParaRPr lang="es-ES"/>
        </a:p>
      </dgm:t>
    </dgm:pt>
    <dgm:pt modelId="{9620C5C8-31A7-4146-AD08-E7AA97ED5F7A}" type="sibTrans" cxnId="{23A5E083-A133-45AE-BE0D-476CB0124910}">
      <dgm:prSet/>
      <dgm:spPr/>
      <dgm:t>
        <a:bodyPr/>
        <a:lstStyle/>
        <a:p>
          <a:endParaRPr lang="es-ES"/>
        </a:p>
      </dgm:t>
    </dgm:pt>
    <dgm:pt modelId="{18DEADE7-8D76-4916-AD54-D6066674DB24}">
      <dgm:prSet phldrT="[Texto]" custT="1"/>
      <dgm:spPr/>
      <dgm:t>
        <a:bodyPr/>
        <a:lstStyle/>
        <a:p>
          <a:pPr algn="ctr"/>
          <a:r>
            <a:rPr lang="es-ES" sz="1200" b="1" dirty="0" smtClean="0"/>
            <a:t>ACTIVIDADES DE PROTECCIÓN AMBIENTAL</a:t>
          </a:r>
          <a:endParaRPr lang="es-ES" sz="1200" b="1" dirty="0"/>
        </a:p>
      </dgm:t>
    </dgm:pt>
    <dgm:pt modelId="{4F55B84C-F092-472C-A2F9-13F87D92EBD0}" type="parTrans" cxnId="{69BDAB4C-FA0E-4963-977B-7E40DE8AB7C8}">
      <dgm:prSet/>
      <dgm:spPr/>
      <dgm:t>
        <a:bodyPr/>
        <a:lstStyle/>
        <a:p>
          <a:endParaRPr lang="es-ES"/>
        </a:p>
      </dgm:t>
    </dgm:pt>
    <dgm:pt modelId="{C0604F46-F217-4382-B5CB-85844C623AA1}" type="sibTrans" cxnId="{69BDAB4C-FA0E-4963-977B-7E40DE8AB7C8}">
      <dgm:prSet/>
      <dgm:spPr/>
      <dgm:t>
        <a:bodyPr/>
        <a:lstStyle/>
        <a:p>
          <a:endParaRPr lang="es-ES"/>
        </a:p>
      </dgm:t>
    </dgm:pt>
    <dgm:pt modelId="{A56BC74E-3E60-4EA3-9351-B812C2E6F00A}">
      <dgm:prSet phldrT="[Texto]" custT="1"/>
      <dgm:spPr/>
      <dgm:t>
        <a:bodyPr/>
        <a:lstStyle/>
        <a:p>
          <a:pPr algn="ctr"/>
          <a:r>
            <a:rPr lang="es-ES" sz="1600" dirty="0" smtClean="0"/>
            <a:t>CEPA 2000</a:t>
          </a:r>
          <a:endParaRPr lang="es-ES" sz="1600" dirty="0"/>
        </a:p>
      </dgm:t>
    </dgm:pt>
    <dgm:pt modelId="{3967EBEA-1634-405F-8D9B-7FFAF46CB3D1}" type="parTrans" cxnId="{3C20B257-F19D-48F2-93AB-F6BFE2583AEF}">
      <dgm:prSet/>
      <dgm:spPr/>
      <dgm:t>
        <a:bodyPr/>
        <a:lstStyle/>
        <a:p>
          <a:endParaRPr lang="es-ES"/>
        </a:p>
      </dgm:t>
    </dgm:pt>
    <dgm:pt modelId="{9E9781E4-56B0-44FB-B669-E66B4BC0903A}" type="sibTrans" cxnId="{3C20B257-F19D-48F2-93AB-F6BFE2583AEF}">
      <dgm:prSet/>
      <dgm:spPr/>
      <dgm:t>
        <a:bodyPr/>
        <a:lstStyle/>
        <a:p>
          <a:endParaRPr lang="es-ES"/>
        </a:p>
      </dgm:t>
    </dgm:pt>
    <dgm:pt modelId="{0C457FC2-2C3E-4CFE-BECD-6770F152F7C9}" type="pres">
      <dgm:prSet presAssocID="{CF50CF82-497F-458E-B7AA-63A7BF4CB34D}" presName="theList" presStyleCnt="0">
        <dgm:presLayoutVars>
          <dgm:dir/>
          <dgm:animLvl val="lvl"/>
          <dgm:resizeHandles val="exact"/>
        </dgm:presLayoutVars>
      </dgm:prSet>
      <dgm:spPr/>
      <dgm:t>
        <a:bodyPr/>
        <a:lstStyle/>
        <a:p>
          <a:endParaRPr lang="es-ES"/>
        </a:p>
      </dgm:t>
    </dgm:pt>
    <dgm:pt modelId="{41BB29DD-A710-4413-8575-417FC156EB67}" type="pres">
      <dgm:prSet presAssocID="{15F986E3-4A0E-4EF0-990F-BC76B00BBF96}" presName="compNode" presStyleCnt="0"/>
      <dgm:spPr/>
      <dgm:t>
        <a:bodyPr/>
        <a:lstStyle/>
        <a:p>
          <a:endParaRPr lang="es-ES"/>
        </a:p>
      </dgm:t>
    </dgm:pt>
    <dgm:pt modelId="{A10D1EB0-B405-4CCF-9E7C-08EB5830A2C7}" type="pres">
      <dgm:prSet presAssocID="{15F986E3-4A0E-4EF0-990F-BC76B00BBF96}" presName="aNode" presStyleLbl="bgShp" presStyleIdx="0" presStyleCnt="4" custScaleX="65511" custScaleY="74053"/>
      <dgm:spPr/>
      <dgm:t>
        <a:bodyPr/>
        <a:lstStyle/>
        <a:p>
          <a:endParaRPr lang="es-ES"/>
        </a:p>
      </dgm:t>
    </dgm:pt>
    <dgm:pt modelId="{8D207236-8D64-4B6C-97A6-98EA52D970CA}" type="pres">
      <dgm:prSet presAssocID="{15F986E3-4A0E-4EF0-990F-BC76B00BBF96}" presName="textNode" presStyleLbl="bgShp" presStyleIdx="0" presStyleCnt="4"/>
      <dgm:spPr/>
      <dgm:t>
        <a:bodyPr/>
        <a:lstStyle/>
        <a:p>
          <a:endParaRPr lang="es-ES"/>
        </a:p>
      </dgm:t>
    </dgm:pt>
    <dgm:pt modelId="{8DC70031-8F14-4973-8EEC-263A373E4465}" type="pres">
      <dgm:prSet presAssocID="{15F986E3-4A0E-4EF0-990F-BC76B00BBF96}" presName="compChildNode" presStyleCnt="0"/>
      <dgm:spPr/>
      <dgm:t>
        <a:bodyPr/>
        <a:lstStyle/>
        <a:p>
          <a:endParaRPr lang="es-ES"/>
        </a:p>
      </dgm:t>
    </dgm:pt>
    <dgm:pt modelId="{2485DD44-5C3B-49D6-A4C3-077DD9C2B626}" type="pres">
      <dgm:prSet presAssocID="{15F986E3-4A0E-4EF0-990F-BC76B00BBF96}" presName="theInnerList" presStyleCnt="0"/>
      <dgm:spPr/>
      <dgm:t>
        <a:bodyPr/>
        <a:lstStyle/>
        <a:p>
          <a:endParaRPr lang="es-ES"/>
        </a:p>
      </dgm:t>
    </dgm:pt>
    <dgm:pt modelId="{A07C7B31-70B8-418F-8BD1-E9E5E3AE107F}" type="pres">
      <dgm:prSet presAssocID="{46E6A27D-74DE-48B7-B4B1-AB9E20E88B0E}" presName="childNode" presStyleLbl="node1" presStyleIdx="0" presStyleCnt="4" custScaleX="65511" custScaleY="74053">
        <dgm:presLayoutVars>
          <dgm:bulletEnabled val="1"/>
        </dgm:presLayoutVars>
      </dgm:prSet>
      <dgm:spPr/>
      <dgm:t>
        <a:bodyPr/>
        <a:lstStyle/>
        <a:p>
          <a:endParaRPr lang="es-ES"/>
        </a:p>
      </dgm:t>
    </dgm:pt>
    <dgm:pt modelId="{F432AB5C-1F63-4292-A242-2CB4890C3EE4}" type="pres">
      <dgm:prSet presAssocID="{15F986E3-4A0E-4EF0-990F-BC76B00BBF96}" presName="aSpace" presStyleCnt="0"/>
      <dgm:spPr/>
      <dgm:t>
        <a:bodyPr/>
        <a:lstStyle/>
        <a:p>
          <a:endParaRPr lang="es-ES"/>
        </a:p>
      </dgm:t>
    </dgm:pt>
    <dgm:pt modelId="{08BEA616-46C6-4BE5-8891-4551B79A5A40}" type="pres">
      <dgm:prSet presAssocID="{E0A24121-1E23-4C6A-9EC7-480D9FF74CF2}" presName="compNode" presStyleCnt="0"/>
      <dgm:spPr/>
      <dgm:t>
        <a:bodyPr/>
        <a:lstStyle/>
        <a:p>
          <a:endParaRPr lang="es-ES"/>
        </a:p>
      </dgm:t>
    </dgm:pt>
    <dgm:pt modelId="{6CA7177C-373B-44C5-A120-3FC893D3CC9E}" type="pres">
      <dgm:prSet presAssocID="{E0A24121-1E23-4C6A-9EC7-480D9FF74CF2}" presName="aNode" presStyleLbl="bgShp" presStyleIdx="1" presStyleCnt="4" custScaleX="65511" custScaleY="74053"/>
      <dgm:spPr/>
      <dgm:t>
        <a:bodyPr/>
        <a:lstStyle/>
        <a:p>
          <a:endParaRPr lang="es-ES"/>
        </a:p>
      </dgm:t>
    </dgm:pt>
    <dgm:pt modelId="{C95B976B-62C8-4E7B-856E-3CC16757A8CF}" type="pres">
      <dgm:prSet presAssocID="{E0A24121-1E23-4C6A-9EC7-480D9FF74CF2}" presName="textNode" presStyleLbl="bgShp" presStyleIdx="1" presStyleCnt="4"/>
      <dgm:spPr/>
      <dgm:t>
        <a:bodyPr/>
        <a:lstStyle/>
        <a:p>
          <a:endParaRPr lang="es-ES"/>
        </a:p>
      </dgm:t>
    </dgm:pt>
    <dgm:pt modelId="{9F012417-B785-451D-AB54-B64C8EE19860}" type="pres">
      <dgm:prSet presAssocID="{E0A24121-1E23-4C6A-9EC7-480D9FF74CF2}" presName="compChildNode" presStyleCnt="0"/>
      <dgm:spPr/>
      <dgm:t>
        <a:bodyPr/>
        <a:lstStyle/>
        <a:p>
          <a:endParaRPr lang="es-ES"/>
        </a:p>
      </dgm:t>
    </dgm:pt>
    <dgm:pt modelId="{B8F2B3CC-D794-4FE8-9079-F68E9E3CF9F8}" type="pres">
      <dgm:prSet presAssocID="{E0A24121-1E23-4C6A-9EC7-480D9FF74CF2}" presName="theInnerList" presStyleCnt="0"/>
      <dgm:spPr/>
      <dgm:t>
        <a:bodyPr/>
        <a:lstStyle/>
        <a:p>
          <a:endParaRPr lang="es-ES"/>
        </a:p>
      </dgm:t>
    </dgm:pt>
    <dgm:pt modelId="{E4D3CD10-37C2-48E4-8B31-B0164B7EED6E}" type="pres">
      <dgm:prSet presAssocID="{6EA20291-A8FA-44FA-8FD9-F11D6D1E70C8}" presName="childNode" presStyleLbl="node1" presStyleIdx="1" presStyleCnt="4" custScaleX="65511" custScaleY="74053">
        <dgm:presLayoutVars>
          <dgm:bulletEnabled val="1"/>
        </dgm:presLayoutVars>
      </dgm:prSet>
      <dgm:spPr/>
      <dgm:t>
        <a:bodyPr/>
        <a:lstStyle/>
        <a:p>
          <a:endParaRPr lang="es-ES"/>
        </a:p>
      </dgm:t>
    </dgm:pt>
    <dgm:pt modelId="{2BC35EC0-E745-49FB-BFBF-0CD7C11D3B85}" type="pres">
      <dgm:prSet presAssocID="{E0A24121-1E23-4C6A-9EC7-480D9FF74CF2}" presName="aSpace" presStyleCnt="0"/>
      <dgm:spPr/>
      <dgm:t>
        <a:bodyPr/>
        <a:lstStyle/>
        <a:p>
          <a:endParaRPr lang="es-ES"/>
        </a:p>
      </dgm:t>
    </dgm:pt>
    <dgm:pt modelId="{30C38C23-E564-450D-BC7E-F80B1E234079}" type="pres">
      <dgm:prSet presAssocID="{76268549-A8EB-4047-AE2D-18704A85FE8C}" presName="compNode" presStyleCnt="0"/>
      <dgm:spPr/>
      <dgm:t>
        <a:bodyPr/>
        <a:lstStyle/>
        <a:p>
          <a:endParaRPr lang="es-ES"/>
        </a:p>
      </dgm:t>
    </dgm:pt>
    <dgm:pt modelId="{5D32C579-8911-4C95-B148-5097A272CBFB}" type="pres">
      <dgm:prSet presAssocID="{76268549-A8EB-4047-AE2D-18704A85FE8C}" presName="aNode" presStyleLbl="bgShp" presStyleIdx="2" presStyleCnt="4" custScaleX="65511" custScaleY="74053"/>
      <dgm:spPr/>
      <dgm:t>
        <a:bodyPr/>
        <a:lstStyle/>
        <a:p>
          <a:endParaRPr lang="es-ES"/>
        </a:p>
      </dgm:t>
    </dgm:pt>
    <dgm:pt modelId="{8B81E3EC-1F6A-4900-B81F-0A183B283DC8}" type="pres">
      <dgm:prSet presAssocID="{76268549-A8EB-4047-AE2D-18704A85FE8C}" presName="textNode" presStyleLbl="bgShp" presStyleIdx="2" presStyleCnt="4"/>
      <dgm:spPr/>
      <dgm:t>
        <a:bodyPr/>
        <a:lstStyle/>
        <a:p>
          <a:endParaRPr lang="es-ES"/>
        </a:p>
      </dgm:t>
    </dgm:pt>
    <dgm:pt modelId="{73964D91-B041-4FDD-8361-8B2F0ACF0BF2}" type="pres">
      <dgm:prSet presAssocID="{76268549-A8EB-4047-AE2D-18704A85FE8C}" presName="compChildNode" presStyleCnt="0"/>
      <dgm:spPr/>
      <dgm:t>
        <a:bodyPr/>
        <a:lstStyle/>
        <a:p>
          <a:endParaRPr lang="es-ES"/>
        </a:p>
      </dgm:t>
    </dgm:pt>
    <dgm:pt modelId="{591E7709-7A30-4FFB-BF19-C14FDF47A31C}" type="pres">
      <dgm:prSet presAssocID="{76268549-A8EB-4047-AE2D-18704A85FE8C}" presName="theInnerList" presStyleCnt="0"/>
      <dgm:spPr/>
      <dgm:t>
        <a:bodyPr/>
        <a:lstStyle/>
        <a:p>
          <a:endParaRPr lang="es-ES"/>
        </a:p>
      </dgm:t>
    </dgm:pt>
    <dgm:pt modelId="{70760976-220F-4A13-9E5A-2A1E5D243E31}" type="pres">
      <dgm:prSet presAssocID="{94B46262-2AF0-448E-99BE-C3C3B1B945C4}" presName="childNode" presStyleLbl="node1" presStyleIdx="2" presStyleCnt="4" custScaleX="65511" custScaleY="74053">
        <dgm:presLayoutVars>
          <dgm:bulletEnabled val="1"/>
        </dgm:presLayoutVars>
      </dgm:prSet>
      <dgm:spPr/>
      <dgm:t>
        <a:bodyPr/>
        <a:lstStyle/>
        <a:p>
          <a:endParaRPr lang="es-ES"/>
        </a:p>
      </dgm:t>
    </dgm:pt>
    <dgm:pt modelId="{92D39DB2-1E6B-4D5D-82EE-5913F684203A}" type="pres">
      <dgm:prSet presAssocID="{76268549-A8EB-4047-AE2D-18704A85FE8C}" presName="aSpace" presStyleCnt="0"/>
      <dgm:spPr/>
      <dgm:t>
        <a:bodyPr/>
        <a:lstStyle/>
        <a:p>
          <a:endParaRPr lang="es-ES"/>
        </a:p>
      </dgm:t>
    </dgm:pt>
    <dgm:pt modelId="{3CF8B701-6963-4CBF-9303-FE1112ABDA59}" type="pres">
      <dgm:prSet presAssocID="{18DEADE7-8D76-4916-AD54-D6066674DB24}" presName="compNode" presStyleCnt="0"/>
      <dgm:spPr/>
      <dgm:t>
        <a:bodyPr/>
        <a:lstStyle/>
        <a:p>
          <a:endParaRPr lang="es-ES"/>
        </a:p>
      </dgm:t>
    </dgm:pt>
    <dgm:pt modelId="{D3239328-3361-46B8-9D99-87213319858C}" type="pres">
      <dgm:prSet presAssocID="{18DEADE7-8D76-4916-AD54-D6066674DB24}" presName="aNode" presStyleLbl="bgShp" presStyleIdx="3" presStyleCnt="4" custScaleX="65511" custScaleY="74053"/>
      <dgm:spPr/>
      <dgm:t>
        <a:bodyPr/>
        <a:lstStyle/>
        <a:p>
          <a:endParaRPr lang="es-ES"/>
        </a:p>
      </dgm:t>
    </dgm:pt>
    <dgm:pt modelId="{1CEAB92C-6397-4BF3-A933-98C25DCB0DB1}" type="pres">
      <dgm:prSet presAssocID="{18DEADE7-8D76-4916-AD54-D6066674DB24}" presName="textNode" presStyleLbl="bgShp" presStyleIdx="3" presStyleCnt="4"/>
      <dgm:spPr/>
      <dgm:t>
        <a:bodyPr/>
        <a:lstStyle/>
        <a:p>
          <a:endParaRPr lang="es-ES"/>
        </a:p>
      </dgm:t>
    </dgm:pt>
    <dgm:pt modelId="{3BDCFADF-1322-472C-B28D-7519D1F0F02F}" type="pres">
      <dgm:prSet presAssocID="{18DEADE7-8D76-4916-AD54-D6066674DB24}" presName="compChildNode" presStyleCnt="0"/>
      <dgm:spPr/>
      <dgm:t>
        <a:bodyPr/>
        <a:lstStyle/>
        <a:p>
          <a:endParaRPr lang="es-ES"/>
        </a:p>
      </dgm:t>
    </dgm:pt>
    <dgm:pt modelId="{69C999DC-9307-4AD1-AC7B-A9943B937918}" type="pres">
      <dgm:prSet presAssocID="{18DEADE7-8D76-4916-AD54-D6066674DB24}" presName="theInnerList" presStyleCnt="0"/>
      <dgm:spPr/>
      <dgm:t>
        <a:bodyPr/>
        <a:lstStyle/>
        <a:p>
          <a:endParaRPr lang="es-ES"/>
        </a:p>
      </dgm:t>
    </dgm:pt>
    <dgm:pt modelId="{BD7A7C6C-D793-4DFA-975A-1428A7841609}" type="pres">
      <dgm:prSet presAssocID="{A56BC74E-3E60-4EA3-9351-B812C2E6F00A}" presName="childNode" presStyleLbl="node1" presStyleIdx="3" presStyleCnt="4" custScaleX="65511" custScaleY="74053">
        <dgm:presLayoutVars>
          <dgm:bulletEnabled val="1"/>
        </dgm:presLayoutVars>
      </dgm:prSet>
      <dgm:spPr/>
      <dgm:t>
        <a:bodyPr/>
        <a:lstStyle/>
        <a:p>
          <a:endParaRPr lang="es-ES"/>
        </a:p>
      </dgm:t>
    </dgm:pt>
  </dgm:ptLst>
  <dgm:cxnLst>
    <dgm:cxn modelId="{564ED873-6893-4187-B05E-115ABA633F86}" srcId="{15F986E3-4A0E-4EF0-990F-BC76B00BBF96}" destId="{46E6A27D-74DE-48B7-B4B1-AB9E20E88B0E}" srcOrd="0" destOrd="0" parTransId="{A5BDE8CF-4D62-4311-9DD6-94DC50CE9399}" sibTransId="{E6708E8F-F356-4AF2-BD22-CA6D395F1362}"/>
    <dgm:cxn modelId="{1A1F2236-248E-45E5-8D62-774C8D242C32}" type="presOf" srcId="{46E6A27D-74DE-48B7-B4B1-AB9E20E88B0E}" destId="{A07C7B31-70B8-418F-8BD1-E9E5E3AE107F}" srcOrd="0" destOrd="0" presId="urn:microsoft.com/office/officeart/2005/8/layout/lProcess2"/>
    <dgm:cxn modelId="{6AB029EF-7B09-4840-88BA-2FF76C53D65A}" type="presOf" srcId="{15F986E3-4A0E-4EF0-990F-BC76B00BBF96}" destId="{8D207236-8D64-4B6C-97A6-98EA52D970CA}" srcOrd="1" destOrd="0" presId="urn:microsoft.com/office/officeart/2005/8/layout/lProcess2"/>
    <dgm:cxn modelId="{1576AFFD-0510-44DD-A33B-C13B3E7D27BB}" type="presOf" srcId="{E0A24121-1E23-4C6A-9EC7-480D9FF74CF2}" destId="{C95B976B-62C8-4E7B-856E-3CC16757A8CF}" srcOrd="1" destOrd="0" presId="urn:microsoft.com/office/officeart/2005/8/layout/lProcess2"/>
    <dgm:cxn modelId="{9B7CD9E6-46A1-42E0-B5B6-9D853B6E3849}" srcId="{76268549-A8EB-4047-AE2D-18704A85FE8C}" destId="{94B46262-2AF0-448E-99BE-C3C3B1B945C4}" srcOrd="0" destOrd="0" parTransId="{A6294F3E-5B74-4CE7-9DEA-6359F6BD4997}" sibTransId="{27E4B1D5-B40F-4A15-9150-30DBFA6DE599}"/>
    <dgm:cxn modelId="{79947671-9AD5-440A-8872-415AA7F242B6}" type="presOf" srcId="{76268549-A8EB-4047-AE2D-18704A85FE8C}" destId="{8B81E3EC-1F6A-4900-B81F-0A183B283DC8}" srcOrd="1" destOrd="0" presId="urn:microsoft.com/office/officeart/2005/8/layout/lProcess2"/>
    <dgm:cxn modelId="{A483A443-AACA-488E-A0BC-AEB8D64C91EC}" type="presOf" srcId="{6EA20291-A8FA-44FA-8FD9-F11D6D1E70C8}" destId="{E4D3CD10-37C2-48E4-8B31-B0164B7EED6E}" srcOrd="0" destOrd="0" presId="urn:microsoft.com/office/officeart/2005/8/layout/lProcess2"/>
    <dgm:cxn modelId="{7BDB2A84-19CA-4C5D-9300-05D433F3793B}" srcId="{CF50CF82-497F-458E-B7AA-63A7BF4CB34D}" destId="{E0A24121-1E23-4C6A-9EC7-480D9FF74CF2}" srcOrd="1" destOrd="0" parTransId="{332D23D7-BFA9-4A91-8BBA-56FB2067D7C6}" sibTransId="{2FDC40E5-39C2-4BD2-8B39-89EFF191C230}"/>
    <dgm:cxn modelId="{8321CCD7-5B26-4C98-80A0-96D05059BB62}" type="presOf" srcId="{A56BC74E-3E60-4EA3-9351-B812C2E6F00A}" destId="{BD7A7C6C-D793-4DFA-975A-1428A7841609}" srcOrd="0" destOrd="0" presId="urn:microsoft.com/office/officeart/2005/8/layout/lProcess2"/>
    <dgm:cxn modelId="{800F2719-E92F-4F83-9018-1CBFA3031618}" type="presOf" srcId="{76268549-A8EB-4047-AE2D-18704A85FE8C}" destId="{5D32C579-8911-4C95-B148-5097A272CBFB}" srcOrd="0" destOrd="0" presId="urn:microsoft.com/office/officeart/2005/8/layout/lProcess2"/>
    <dgm:cxn modelId="{62665B2E-8C6C-49A3-87AC-552E6CB30955}" type="presOf" srcId="{E0A24121-1E23-4C6A-9EC7-480D9FF74CF2}" destId="{6CA7177C-373B-44C5-A120-3FC893D3CC9E}" srcOrd="0" destOrd="0" presId="urn:microsoft.com/office/officeart/2005/8/layout/lProcess2"/>
    <dgm:cxn modelId="{3C20B257-F19D-48F2-93AB-F6BFE2583AEF}" srcId="{18DEADE7-8D76-4916-AD54-D6066674DB24}" destId="{A56BC74E-3E60-4EA3-9351-B812C2E6F00A}" srcOrd="0" destOrd="0" parTransId="{3967EBEA-1634-405F-8D9B-7FFAF46CB3D1}" sibTransId="{9E9781E4-56B0-44FB-B669-E66B4BC0903A}"/>
    <dgm:cxn modelId="{BF0A127F-FF48-49EF-B6E1-1E00C97F3D68}" type="presOf" srcId="{CF50CF82-497F-458E-B7AA-63A7BF4CB34D}" destId="{0C457FC2-2C3E-4CFE-BECD-6770F152F7C9}" srcOrd="0" destOrd="0" presId="urn:microsoft.com/office/officeart/2005/8/layout/lProcess2"/>
    <dgm:cxn modelId="{9E9F03D9-1962-4B1E-BDB1-17650EB77077}" type="presOf" srcId="{18DEADE7-8D76-4916-AD54-D6066674DB24}" destId="{D3239328-3361-46B8-9D99-87213319858C}" srcOrd="0" destOrd="0" presId="urn:microsoft.com/office/officeart/2005/8/layout/lProcess2"/>
    <dgm:cxn modelId="{D810FD7A-DF1A-4B05-A454-A052C1650E10}" type="presOf" srcId="{15F986E3-4A0E-4EF0-990F-BC76B00BBF96}" destId="{A10D1EB0-B405-4CCF-9E7C-08EB5830A2C7}" srcOrd="0" destOrd="0" presId="urn:microsoft.com/office/officeart/2005/8/layout/lProcess2"/>
    <dgm:cxn modelId="{90935CC2-DED9-4BF9-B1D3-66105FDED69E}" srcId="{CF50CF82-497F-458E-B7AA-63A7BF4CB34D}" destId="{76268549-A8EB-4047-AE2D-18704A85FE8C}" srcOrd="2" destOrd="0" parTransId="{0FE1390E-6A91-4A6D-8959-B086213F5191}" sibTransId="{2B0B844C-FB08-467E-B1CF-B84AE1D01ED6}"/>
    <dgm:cxn modelId="{91C6F8F0-F660-42FF-AF1E-1C831C833982}" type="presOf" srcId="{18DEADE7-8D76-4916-AD54-D6066674DB24}" destId="{1CEAB92C-6397-4BF3-A933-98C25DCB0DB1}" srcOrd="1" destOrd="0" presId="urn:microsoft.com/office/officeart/2005/8/layout/lProcess2"/>
    <dgm:cxn modelId="{69E2F201-DA8F-44A6-B8E9-C75BDDDEAD4E}" srcId="{CF50CF82-497F-458E-B7AA-63A7BF4CB34D}" destId="{15F986E3-4A0E-4EF0-990F-BC76B00BBF96}" srcOrd="0" destOrd="0" parTransId="{3A0745A9-D4E9-4E50-8301-071696439541}" sibTransId="{3DFB1C41-0152-4CB5-9B89-234FFF5C2529}"/>
    <dgm:cxn modelId="{23A5E083-A133-45AE-BE0D-476CB0124910}" srcId="{E0A24121-1E23-4C6A-9EC7-480D9FF74CF2}" destId="{6EA20291-A8FA-44FA-8FD9-F11D6D1E70C8}" srcOrd="0" destOrd="0" parTransId="{BF10AB3F-FFBC-459C-A79C-AC2505E13C33}" sibTransId="{9620C5C8-31A7-4146-AD08-E7AA97ED5F7A}"/>
    <dgm:cxn modelId="{69BDAB4C-FA0E-4963-977B-7E40DE8AB7C8}" srcId="{CF50CF82-497F-458E-B7AA-63A7BF4CB34D}" destId="{18DEADE7-8D76-4916-AD54-D6066674DB24}" srcOrd="3" destOrd="0" parTransId="{4F55B84C-F092-472C-A2F9-13F87D92EBD0}" sibTransId="{C0604F46-F217-4382-B5CB-85844C623AA1}"/>
    <dgm:cxn modelId="{09AAEB18-3CC6-41CE-9BA8-3A48544A1D87}" type="presOf" srcId="{94B46262-2AF0-448E-99BE-C3C3B1B945C4}" destId="{70760976-220F-4A13-9E5A-2A1E5D243E31}" srcOrd="0" destOrd="0" presId="urn:microsoft.com/office/officeart/2005/8/layout/lProcess2"/>
    <dgm:cxn modelId="{71E2EB2C-A9E1-4090-81E3-99D3E4073923}" type="presParOf" srcId="{0C457FC2-2C3E-4CFE-BECD-6770F152F7C9}" destId="{41BB29DD-A710-4413-8575-417FC156EB67}" srcOrd="0" destOrd="0" presId="urn:microsoft.com/office/officeart/2005/8/layout/lProcess2"/>
    <dgm:cxn modelId="{42BB4B9F-92EB-417B-A5C8-E29A08FC8186}" type="presParOf" srcId="{41BB29DD-A710-4413-8575-417FC156EB67}" destId="{A10D1EB0-B405-4CCF-9E7C-08EB5830A2C7}" srcOrd="0" destOrd="0" presId="urn:microsoft.com/office/officeart/2005/8/layout/lProcess2"/>
    <dgm:cxn modelId="{BD6F5531-059C-47EB-8ED6-CF5CFAE249F3}" type="presParOf" srcId="{41BB29DD-A710-4413-8575-417FC156EB67}" destId="{8D207236-8D64-4B6C-97A6-98EA52D970CA}" srcOrd="1" destOrd="0" presId="urn:microsoft.com/office/officeart/2005/8/layout/lProcess2"/>
    <dgm:cxn modelId="{604B2C7E-DBBF-4F86-B79A-D7050B0CB1EC}" type="presParOf" srcId="{41BB29DD-A710-4413-8575-417FC156EB67}" destId="{8DC70031-8F14-4973-8EEC-263A373E4465}" srcOrd="2" destOrd="0" presId="urn:microsoft.com/office/officeart/2005/8/layout/lProcess2"/>
    <dgm:cxn modelId="{8AD85A07-BF2D-4A95-AB80-13D7F369F487}" type="presParOf" srcId="{8DC70031-8F14-4973-8EEC-263A373E4465}" destId="{2485DD44-5C3B-49D6-A4C3-077DD9C2B626}" srcOrd="0" destOrd="0" presId="urn:microsoft.com/office/officeart/2005/8/layout/lProcess2"/>
    <dgm:cxn modelId="{AE5D35EE-77F9-4ED6-9C1C-63E57FBB46E8}" type="presParOf" srcId="{2485DD44-5C3B-49D6-A4C3-077DD9C2B626}" destId="{A07C7B31-70B8-418F-8BD1-E9E5E3AE107F}" srcOrd="0" destOrd="0" presId="urn:microsoft.com/office/officeart/2005/8/layout/lProcess2"/>
    <dgm:cxn modelId="{0FD148CF-10E8-49EA-B130-B2E56F28A98D}" type="presParOf" srcId="{0C457FC2-2C3E-4CFE-BECD-6770F152F7C9}" destId="{F432AB5C-1F63-4292-A242-2CB4890C3EE4}" srcOrd="1" destOrd="0" presId="urn:microsoft.com/office/officeart/2005/8/layout/lProcess2"/>
    <dgm:cxn modelId="{AFC62DA8-5E7E-48FE-9666-09326C66D672}" type="presParOf" srcId="{0C457FC2-2C3E-4CFE-BECD-6770F152F7C9}" destId="{08BEA616-46C6-4BE5-8891-4551B79A5A40}" srcOrd="2" destOrd="0" presId="urn:microsoft.com/office/officeart/2005/8/layout/lProcess2"/>
    <dgm:cxn modelId="{319BC91F-E99D-4166-952D-306A8FDEEC4C}" type="presParOf" srcId="{08BEA616-46C6-4BE5-8891-4551B79A5A40}" destId="{6CA7177C-373B-44C5-A120-3FC893D3CC9E}" srcOrd="0" destOrd="0" presId="urn:microsoft.com/office/officeart/2005/8/layout/lProcess2"/>
    <dgm:cxn modelId="{131F4159-C04C-466A-97FD-008A3D5560DA}" type="presParOf" srcId="{08BEA616-46C6-4BE5-8891-4551B79A5A40}" destId="{C95B976B-62C8-4E7B-856E-3CC16757A8CF}" srcOrd="1" destOrd="0" presId="urn:microsoft.com/office/officeart/2005/8/layout/lProcess2"/>
    <dgm:cxn modelId="{B3FAF5E5-0DA3-47C8-8060-B6B2691E179F}" type="presParOf" srcId="{08BEA616-46C6-4BE5-8891-4551B79A5A40}" destId="{9F012417-B785-451D-AB54-B64C8EE19860}" srcOrd="2" destOrd="0" presId="urn:microsoft.com/office/officeart/2005/8/layout/lProcess2"/>
    <dgm:cxn modelId="{116E71EA-A79C-4832-8B22-7DE7578830B0}" type="presParOf" srcId="{9F012417-B785-451D-AB54-B64C8EE19860}" destId="{B8F2B3CC-D794-4FE8-9079-F68E9E3CF9F8}" srcOrd="0" destOrd="0" presId="urn:microsoft.com/office/officeart/2005/8/layout/lProcess2"/>
    <dgm:cxn modelId="{1C6B7570-907F-45F2-B9A0-D6D97FD39922}" type="presParOf" srcId="{B8F2B3CC-D794-4FE8-9079-F68E9E3CF9F8}" destId="{E4D3CD10-37C2-48E4-8B31-B0164B7EED6E}" srcOrd="0" destOrd="0" presId="urn:microsoft.com/office/officeart/2005/8/layout/lProcess2"/>
    <dgm:cxn modelId="{E284CC27-DD4E-497F-926E-2E2B16AD20C5}" type="presParOf" srcId="{0C457FC2-2C3E-4CFE-BECD-6770F152F7C9}" destId="{2BC35EC0-E745-49FB-BFBF-0CD7C11D3B85}" srcOrd="3" destOrd="0" presId="urn:microsoft.com/office/officeart/2005/8/layout/lProcess2"/>
    <dgm:cxn modelId="{C44EFBC1-3314-4008-AF12-3A81429AFC22}" type="presParOf" srcId="{0C457FC2-2C3E-4CFE-BECD-6770F152F7C9}" destId="{30C38C23-E564-450D-BC7E-F80B1E234079}" srcOrd="4" destOrd="0" presId="urn:microsoft.com/office/officeart/2005/8/layout/lProcess2"/>
    <dgm:cxn modelId="{E654F2A2-6E50-4794-9BA6-A13CD6BD6976}" type="presParOf" srcId="{30C38C23-E564-450D-BC7E-F80B1E234079}" destId="{5D32C579-8911-4C95-B148-5097A272CBFB}" srcOrd="0" destOrd="0" presId="urn:microsoft.com/office/officeart/2005/8/layout/lProcess2"/>
    <dgm:cxn modelId="{88C47D15-33F7-4226-96CE-4123C75D9EA1}" type="presParOf" srcId="{30C38C23-E564-450D-BC7E-F80B1E234079}" destId="{8B81E3EC-1F6A-4900-B81F-0A183B283DC8}" srcOrd="1" destOrd="0" presId="urn:microsoft.com/office/officeart/2005/8/layout/lProcess2"/>
    <dgm:cxn modelId="{A2BB90CF-9758-4409-8EFC-25EE74D85325}" type="presParOf" srcId="{30C38C23-E564-450D-BC7E-F80B1E234079}" destId="{73964D91-B041-4FDD-8361-8B2F0ACF0BF2}" srcOrd="2" destOrd="0" presId="urn:microsoft.com/office/officeart/2005/8/layout/lProcess2"/>
    <dgm:cxn modelId="{ECAE5DA0-6CB8-4B9D-9673-07F439BE6A2E}" type="presParOf" srcId="{73964D91-B041-4FDD-8361-8B2F0ACF0BF2}" destId="{591E7709-7A30-4FFB-BF19-C14FDF47A31C}" srcOrd="0" destOrd="0" presId="urn:microsoft.com/office/officeart/2005/8/layout/lProcess2"/>
    <dgm:cxn modelId="{C36CE60E-9DAE-4C61-9FF2-CD2275339AD0}" type="presParOf" srcId="{591E7709-7A30-4FFB-BF19-C14FDF47A31C}" destId="{70760976-220F-4A13-9E5A-2A1E5D243E31}" srcOrd="0" destOrd="0" presId="urn:microsoft.com/office/officeart/2005/8/layout/lProcess2"/>
    <dgm:cxn modelId="{D6751FBD-489F-422A-B1DD-0CF04CCCAE22}" type="presParOf" srcId="{0C457FC2-2C3E-4CFE-BECD-6770F152F7C9}" destId="{92D39DB2-1E6B-4D5D-82EE-5913F684203A}" srcOrd="5" destOrd="0" presId="urn:microsoft.com/office/officeart/2005/8/layout/lProcess2"/>
    <dgm:cxn modelId="{E8A2BB3B-64AF-4DBA-81CC-8454C8927261}" type="presParOf" srcId="{0C457FC2-2C3E-4CFE-BECD-6770F152F7C9}" destId="{3CF8B701-6963-4CBF-9303-FE1112ABDA59}" srcOrd="6" destOrd="0" presId="urn:microsoft.com/office/officeart/2005/8/layout/lProcess2"/>
    <dgm:cxn modelId="{42317878-E556-4ABE-994C-F85F3019AFC5}" type="presParOf" srcId="{3CF8B701-6963-4CBF-9303-FE1112ABDA59}" destId="{D3239328-3361-46B8-9D99-87213319858C}" srcOrd="0" destOrd="0" presId="urn:microsoft.com/office/officeart/2005/8/layout/lProcess2"/>
    <dgm:cxn modelId="{BE83FA6B-1FA6-412E-A862-AADAD834F15D}" type="presParOf" srcId="{3CF8B701-6963-4CBF-9303-FE1112ABDA59}" destId="{1CEAB92C-6397-4BF3-A933-98C25DCB0DB1}" srcOrd="1" destOrd="0" presId="urn:microsoft.com/office/officeart/2005/8/layout/lProcess2"/>
    <dgm:cxn modelId="{7ABE4E2F-9CF4-4AD9-A153-B8F1FCD71574}" type="presParOf" srcId="{3CF8B701-6963-4CBF-9303-FE1112ABDA59}" destId="{3BDCFADF-1322-472C-B28D-7519D1F0F02F}" srcOrd="2" destOrd="0" presId="urn:microsoft.com/office/officeart/2005/8/layout/lProcess2"/>
    <dgm:cxn modelId="{ED440E32-17B7-4562-8FBE-A2BE4499DC07}" type="presParOf" srcId="{3BDCFADF-1322-472C-B28D-7519D1F0F02F}" destId="{69C999DC-9307-4AD1-AC7B-A9943B937918}" srcOrd="0" destOrd="0" presId="urn:microsoft.com/office/officeart/2005/8/layout/lProcess2"/>
    <dgm:cxn modelId="{63A520A7-3425-4346-8E19-E6D09BCF1C23}" type="presParOf" srcId="{69C999DC-9307-4AD1-AC7B-A9943B937918}" destId="{BD7A7C6C-D793-4DFA-975A-1428A7841609}" srcOrd="0"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E45376EF-2F8E-48A9-938A-97AE2FC049AE}">
      <dgm:prSet/>
      <dgm:spPr/>
      <dgm:t>
        <a:bodyPr/>
        <a:lstStyle/>
        <a:p>
          <a:r>
            <a:rPr lang="es-ES" dirty="0" smtClean="0"/>
            <a:t>Otras Actividades</a:t>
          </a:r>
          <a:endParaRPr lang="es-ES" b="0"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AC36CE99-C069-4368-8068-E58E7C6CD0CF}">
      <dgm:prSet custT="1"/>
      <dgm:spPr/>
      <dgm:t>
        <a:bodyPr/>
        <a:lstStyle/>
        <a:p>
          <a:r>
            <a:rPr lang="es-ES" sz="1200" b="1" dirty="0" smtClean="0"/>
            <a:t>Incluyen:</a:t>
          </a:r>
          <a:endParaRPr lang="es-ES" sz="1200" b="1" dirty="0"/>
        </a:p>
      </dgm:t>
    </dgm:pt>
    <dgm:pt modelId="{A5C229CA-EE4F-4F54-838E-6A11FBC090B0}" type="parTrans" cxnId="{F060247C-2918-4995-980B-D649E5DE189D}">
      <dgm:prSet/>
      <dgm:spPr/>
      <dgm:t>
        <a:bodyPr/>
        <a:lstStyle/>
        <a:p>
          <a:endParaRPr lang="es-ES"/>
        </a:p>
      </dgm:t>
    </dgm:pt>
    <dgm:pt modelId="{80A3CEDA-F44E-4DC7-8F2B-68F410769FA6}" type="sibTrans" cxnId="{F060247C-2918-4995-980B-D649E5DE189D}">
      <dgm:prSet/>
      <dgm:spPr/>
      <dgm:t>
        <a:bodyPr/>
        <a:lstStyle/>
        <a:p>
          <a:endParaRPr lang="es-ES"/>
        </a:p>
      </dgm:t>
    </dgm:pt>
    <dgm:pt modelId="{1BAC0FD6-0968-48A7-A163-0F45511B4900}">
      <dgm:prSet/>
      <dgm:spPr/>
      <dgm:t>
        <a:bodyPr/>
        <a:lstStyle/>
        <a:p>
          <a:endParaRPr lang="es-ES" sz="700" dirty="0"/>
        </a:p>
      </dgm:t>
    </dgm:pt>
    <dgm:pt modelId="{EE222742-BF70-4A1A-BB14-1AF7E495D988}" type="parTrans" cxnId="{ECF72602-668B-4264-99FE-17DD058BB851}">
      <dgm:prSet/>
      <dgm:spPr/>
      <dgm:t>
        <a:bodyPr/>
        <a:lstStyle/>
        <a:p>
          <a:endParaRPr lang="es-ES"/>
        </a:p>
      </dgm:t>
    </dgm:pt>
    <dgm:pt modelId="{33F5FC4C-67AA-4C0A-8166-32A93AF7718E}" type="sibTrans" cxnId="{ECF72602-668B-4264-99FE-17DD058BB851}">
      <dgm:prSet/>
      <dgm:spPr/>
      <dgm:t>
        <a:bodyPr/>
        <a:lstStyle/>
        <a:p>
          <a:endParaRPr lang="es-ES"/>
        </a:p>
      </dgm:t>
    </dgm:pt>
    <dgm:pt modelId="{1874E991-C4E5-4AC4-91DC-6C96D58AF530}">
      <dgm:prSet custT="1"/>
      <dgm:spPr/>
      <dgm:t>
        <a:bodyPr/>
        <a:lstStyle/>
        <a:p>
          <a:r>
            <a:rPr lang="es-ES" sz="1200" dirty="0" smtClean="0"/>
            <a:t> Las actividades administrativas, de gestión, formación, información y educación específicas de esta clase.</a:t>
          </a:r>
          <a:endParaRPr lang="es-ES" sz="1200" dirty="0"/>
        </a:p>
      </dgm:t>
    </dgm:pt>
    <dgm:pt modelId="{5D5330DD-85CB-45AD-A0F3-68B57102EA98}" type="parTrans" cxnId="{A86B8300-052E-4019-9A6F-4AA950FC5846}">
      <dgm:prSet/>
      <dgm:spPr/>
      <dgm:t>
        <a:bodyPr/>
        <a:lstStyle/>
        <a:p>
          <a:endParaRPr lang="es-ES"/>
        </a:p>
      </dgm:t>
    </dgm:pt>
    <dgm:pt modelId="{76BAD093-3AF0-4766-8292-25DB38972CE7}" type="sibTrans" cxnId="{A86B8300-052E-4019-9A6F-4AA950FC5846}">
      <dgm:prSet/>
      <dgm:spPr/>
      <dgm:t>
        <a:bodyPr/>
        <a:lstStyle/>
        <a:p>
          <a:endParaRPr lang="es-ES"/>
        </a:p>
      </dgm:t>
    </dgm:pt>
    <dgm:pt modelId="{1D4440F0-9D45-46D6-BBFE-13BCE413B3D3}">
      <dgm:prSet custT="1"/>
      <dgm:spPr/>
      <dgm:t>
        <a:bodyPr/>
        <a:lstStyle/>
        <a:p>
          <a:r>
            <a:rPr lang="es-ES" sz="1200" dirty="0" smtClean="0"/>
            <a:t> La gestión del tráfico con el fin de reducir el ruido.</a:t>
          </a:r>
          <a:endParaRPr lang="es-ES" sz="1200" dirty="0"/>
        </a:p>
      </dgm:t>
    </dgm:pt>
    <dgm:pt modelId="{40FE2FBD-AFD0-4AAE-AA50-0BA774A0695C}" type="parTrans" cxnId="{9EFC4AF0-DCD8-4CF0-A51F-D9EDC05BB91A}">
      <dgm:prSet/>
      <dgm:spPr/>
      <dgm:t>
        <a:bodyPr/>
        <a:lstStyle/>
        <a:p>
          <a:endParaRPr lang="es-ES"/>
        </a:p>
      </dgm:t>
    </dgm:pt>
    <dgm:pt modelId="{8B57AF6E-2285-4337-9F1C-9959464F0D5A}" type="sibTrans" cxnId="{9EFC4AF0-DCD8-4CF0-A51F-D9EDC05BB91A}">
      <dgm:prSet/>
      <dgm:spPr/>
      <dgm:t>
        <a:bodyPr/>
        <a:lstStyle/>
        <a:p>
          <a:endParaRPr lang="es-ES"/>
        </a:p>
      </dgm:t>
    </dgm:pt>
    <dgm:pt modelId="{2266F707-8307-4417-B010-9EEDCDC7F322}">
      <dgm:prSet custT="1"/>
      <dgm:spPr/>
      <dgm:t>
        <a:bodyPr/>
        <a:lstStyle/>
        <a:p>
          <a:r>
            <a:rPr lang="es-ES" sz="1200" dirty="0" smtClean="0"/>
            <a:t> La introducción de restricciones horarias y geográficas para vehículos ruidosos.</a:t>
          </a:r>
          <a:endParaRPr lang="es-ES" sz="1200" dirty="0"/>
        </a:p>
      </dgm:t>
    </dgm:pt>
    <dgm:pt modelId="{7D30267A-ADB8-48B1-99DB-D6B5C6D533B8}" type="parTrans" cxnId="{61412BEF-93D4-417B-85BE-5CA6AE0EAB5A}">
      <dgm:prSet/>
      <dgm:spPr/>
      <dgm:t>
        <a:bodyPr/>
        <a:lstStyle/>
        <a:p>
          <a:endParaRPr lang="es-ES"/>
        </a:p>
      </dgm:t>
    </dgm:pt>
    <dgm:pt modelId="{581E578F-3B29-4FCF-9B32-6E46B2A5278E}" type="sibTrans" cxnId="{61412BEF-93D4-417B-85BE-5CA6AE0EAB5A}">
      <dgm:prSet/>
      <dgm:spPr/>
      <dgm:t>
        <a:bodyPr/>
        <a:lstStyle/>
        <a:p>
          <a:endParaRPr lang="es-ES"/>
        </a:p>
      </dgm:t>
    </dgm:pt>
    <dgm:pt modelId="{CCB29625-1034-4985-A0B1-EEF88FF67657}">
      <dgm:prSet custT="1"/>
      <dgm:spPr/>
      <dgm:t>
        <a:bodyPr/>
        <a:lstStyle/>
        <a:p>
          <a:r>
            <a:rPr lang="es-ES" sz="1200" dirty="0" smtClean="0"/>
            <a:t>Las desviaciones del tráfico para que fluya a distancia de las Áreas residenciales</a:t>
          </a:r>
          <a:endParaRPr lang="es-ES" sz="1200" dirty="0"/>
        </a:p>
      </dgm:t>
    </dgm:pt>
    <dgm:pt modelId="{EFF64641-8184-49E5-AD6B-3BE5C98A3D5D}" type="parTrans" cxnId="{806F7D40-3DBF-46E9-87CE-F87F53A9DC00}">
      <dgm:prSet/>
      <dgm:spPr/>
      <dgm:t>
        <a:bodyPr/>
        <a:lstStyle/>
        <a:p>
          <a:endParaRPr lang="es-ES"/>
        </a:p>
      </dgm:t>
    </dgm:pt>
    <dgm:pt modelId="{648FB025-CBB3-4380-A7D2-114166580466}" type="sibTrans" cxnId="{806F7D40-3DBF-46E9-87CE-F87F53A9DC00}">
      <dgm:prSet/>
      <dgm:spPr/>
      <dgm:t>
        <a:bodyPr/>
        <a:lstStyle/>
        <a:p>
          <a:endParaRPr lang="es-ES"/>
        </a:p>
      </dgm:t>
    </dgm:pt>
    <dgm:pt modelId="{F8AFB1AB-2F19-4D0E-92D8-B6DC97CE31FA}">
      <dgm:prSet custT="1"/>
      <dgm:spPr/>
      <dgm:t>
        <a:bodyPr/>
        <a:lstStyle/>
        <a:p>
          <a:r>
            <a:rPr lang="es-ES" sz="1200" dirty="0" smtClean="0"/>
            <a:t>La creación de zonas peatonales.</a:t>
          </a:r>
          <a:endParaRPr lang="es-ES" sz="1200" dirty="0"/>
        </a:p>
      </dgm:t>
    </dgm:pt>
    <dgm:pt modelId="{53EBBD8E-8299-47D6-B327-18FD1738D533}" type="parTrans" cxnId="{E32C3C9D-3A50-46BA-A55C-26915A656C1B}">
      <dgm:prSet/>
      <dgm:spPr/>
      <dgm:t>
        <a:bodyPr/>
        <a:lstStyle/>
        <a:p>
          <a:endParaRPr lang="es-ES"/>
        </a:p>
      </dgm:t>
    </dgm:pt>
    <dgm:pt modelId="{46D42A1E-4E2D-4F5E-8539-3A96F22A4746}" type="sibTrans" cxnId="{E32C3C9D-3A50-46BA-A55C-26915A656C1B}">
      <dgm:prSet/>
      <dgm:spPr/>
      <dgm:t>
        <a:bodyPr/>
        <a:lstStyle/>
        <a:p>
          <a:endParaRPr lang="es-ES"/>
        </a:p>
      </dgm:t>
    </dgm:pt>
    <dgm:pt modelId="{C29B9EB5-9303-41DB-8F0A-D9E94D9BCB1D}">
      <dgm:prSet custT="1"/>
      <dgm:spPr/>
      <dgm:t>
        <a:bodyPr/>
        <a:lstStyle/>
        <a:p>
          <a:r>
            <a:rPr lang="es-ES" sz="1200" dirty="0" smtClean="0"/>
            <a:t>Incentivos económicos.</a:t>
          </a:r>
          <a:endParaRPr lang="es-ES" sz="1200" dirty="0"/>
        </a:p>
      </dgm:t>
    </dgm:pt>
    <dgm:pt modelId="{6C3F16EA-F567-4310-9607-B60B4EA94DDF}" type="parTrans" cxnId="{1F6B4D8A-6FA4-410A-9C26-F0F54BC7F1C7}">
      <dgm:prSet/>
      <dgm:spPr/>
      <dgm:t>
        <a:bodyPr/>
        <a:lstStyle/>
        <a:p>
          <a:endParaRPr lang="es-ES"/>
        </a:p>
      </dgm:t>
    </dgm:pt>
    <dgm:pt modelId="{4066C4C9-EDA2-46CB-8259-B510250EA096}" type="sibTrans" cxnId="{1F6B4D8A-6FA4-410A-9C26-F0F54BC7F1C7}">
      <dgm:prSet/>
      <dgm:spPr/>
      <dgm:t>
        <a:bodyPr/>
        <a:lstStyle/>
        <a:p>
          <a:endParaRPr lang="es-ES"/>
        </a:p>
      </dgm:t>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9B19F6EA-61AD-46D4-881B-A2D4AEEE3A78}" type="pres">
      <dgm:prSet presAssocID="{E45376EF-2F8E-48A9-938A-97AE2FC049AE}" presName="composite" presStyleCnt="0"/>
      <dgm:spPr/>
    </dgm:pt>
    <dgm:pt modelId="{BE4EDD33-2F3B-42F9-88E7-2A4C3EE61453}" type="pres">
      <dgm:prSet presAssocID="{E45376EF-2F8E-48A9-938A-97AE2FC049AE}" presName="parentText" presStyleLbl="alignNode1" presStyleIdx="0" presStyleCnt="1" custScaleY="123197">
        <dgm:presLayoutVars>
          <dgm:chMax val="1"/>
          <dgm:bulletEnabled val="1"/>
        </dgm:presLayoutVars>
      </dgm:prSet>
      <dgm:spPr/>
      <dgm:t>
        <a:bodyPr/>
        <a:lstStyle/>
        <a:p>
          <a:endParaRPr lang="es-ES"/>
        </a:p>
      </dgm:t>
    </dgm:pt>
    <dgm:pt modelId="{F844CDA7-6969-4372-B610-915DD61572B5}" type="pres">
      <dgm:prSet presAssocID="{E45376EF-2F8E-48A9-938A-97AE2FC049AE}" presName="descendantText" presStyleLbl="alignAcc1" presStyleIdx="0" presStyleCnt="1" custScaleY="135414">
        <dgm:presLayoutVars>
          <dgm:bulletEnabled val="1"/>
        </dgm:presLayoutVars>
      </dgm:prSet>
      <dgm:spPr/>
      <dgm:t>
        <a:bodyPr/>
        <a:lstStyle/>
        <a:p>
          <a:endParaRPr lang="es-ES"/>
        </a:p>
      </dgm:t>
    </dgm:pt>
  </dgm:ptLst>
  <dgm:cxnLst>
    <dgm:cxn modelId="{9B04D808-4D11-484C-B1F7-928FB85D36CE}" type="presOf" srcId="{2266F707-8307-4417-B010-9EEDCDC7F322}" destId="{F844CDA7-6969-4372-B610-915DD61572B5}" srcOrd="0" destOrd="3" presId="urn:microsoft.com/office/officeart/2005/8/layout/chevron2"/>
    <dgm:cxn modelId="{9EFC4AF0-DCD8-4CF0-A51F-D9EDC05BB91A}" srcId="{E45376EF-2F8E-48A9-938A-97AE2FC049AE}" destId="{1D4440F0-9D45-46D6-BBFE-13BCE413B3D3}" srcOrd="2" destOrd="0" parTransId="{40FE2FBD-AFD0-4AAE-AA50-0BA774A0695C}" sibTransId="{8B57AF6E-2285-4337-9F1C-9959464F0D5A}"/>
    <dgm:cxn modelId="{88B2D883-A543-4116-AC12-361CB8F41CFB}" type="presOf" srcId="{F8AFB1AB-2F19-4D0E-92D8-B6DC97CE31FA}" destId="{F844CDA7-6969-4372-B610-915DD61572B5}" srcOrd="0" destOrd="5" presId="urn:microsoft.com/office/officeart/2005/8/layout/chevron2"/>
    <dgm:cxn modelId="{A86B8300-052E-4019-9A6F-4AA950FC5846}" srcId="{E45376EF-2F8E-48A9-938A-97AE2FC049AE}" destId="{1874E991-C4E5-4AC4-91DC-6C96D58AF530}" srcOrd="1" destOrd="0" parTransId="{5D5330DD-85CB-45AD-A0F3-68B57102EA98}" sibTransId="{76BAD093-3AF0-4766-8292-25DB38972CE7}"/>
    <dgm:cxn modelId="{F9F4D2A3-16BF-4F1D-B3FB-66A211A6A8B5}" type="presOf" srcId="{CCB29625-1034-4985-A0B1-EEF88FF67657}" destId="{F844CDA7-6969-4372-B610-915DD61572B5}" srcOrd="0" destOrd="4" presId="urn:microsoft.com/office/officeart/2005/8/layout/chevron2"/>
    <dgm:cxn modelId="{2D61F5F2-4CE0-499D-9F7B-DE1B6ABB9F1F}" srcId="{FD26E7F9-8C05-4E2D-A1CE-5881DA04AFE6}" destId="{E45376EF-2F8E-48A9-938A-97AE2FC049AE}" srcOrd="0" destOrd="0" parTransId="{236FA4BF-2CFB-4FE0-A4F1-F6F84B1CE01E}" sibTransId="{58F00C84-0D30-40B3-979F-B11DA2515417}"/>
    <dgm:cxn modelId="{FA1F1896-A456-4BAE-9393-DE232FD0145C}" type="presOf" srcId="{1874E991-C4E5-4AC4-91DC-6C96D58AF530}" destId="{F844CDA7-6969-4372-B610-915DD61572B5}" srcOrd="0" destOrd="1" presId="urn:microsoft.com/office/officeart/2005/8/layout/chevron2"/>
    <dgm:cxn modelId="{61412BEF-93D4-417B-85BE-5CA6AE0EAB5A}" srcId="{E45376EF-2F8E-48A9-938A-97AE2FC049AE}" destId="{2266F707-8307-4417-B010-9EEDCDC7F322}" srcOrd="3" destOrd="0" parTransId="{7D30267A-ADB8-48B1-99DB-D6B5C6D533B8}" sibTransId="{581E578F-3B29-4FCF-9B32-6E46B2A5278E}"/>
    <dgm:cxn modelId="{0B337ADB-4E62-4352-BABF-F8CD107197DB}" type="presOf" srcId="{FD26E7F9-8C05-4E2D-A1CE-5881DA04AFE6}" destId="{C0E44572-10F6-41A8-B4BA-F413E430B059}" srcOrd="0" destOrd="0" presId="urn:microsoft.com/office/officeart/2005/8/layout/chevron2"/>
    <dgm:cxn modelId="{1F6B4D8A-6FA4-410A-9C26-F0F54BC7F1C7}" srcId="{E45376EF-2F8E-48A9-938A-97AE2FC049AE}" destId="{C29B9EB5-9303-41DB-8F0A-D9E94D9BCB1D}" srcOrd="6" destOrd="0" parTransId="{6C3F16EA-F567-4310-9607-B60B4EA94DDF}" sibTransId="{4066C4C9-EDA2-46CB-8259-B510250EA096}"/>
    <dgm:cxn modelId="{E32C3C9D-3A50-46BA-A55C-26915A656C1B}" srcId="{E45376EF-2F8E-48A9-938A-97AE2FC049AE}" destId="{F8AFB1AB-2F19-4D0E-92D8-B6DC97CE31FA}" srcOrd="5" destOrd="0" parTransId="{53EBBD8E-8299-47D6-B327-18FD1738D533}" sibTransId="{46D42A1E-4E2D-4F5E-8539-3A96F22A4746}"/>
    <dgm:cxn modelId="{F060247C-2918-4995-980B-D649E5DE189D}" srcId="{E45376EF-2F8E-48A9-938A-97AE2FC049AE}" destId="{AC36CE99-C069-4368-8068-E58E7C6CD0CF}" srcOrd="0" destOrd="0" parTransId="{A5C229CA-EE4F-4F54-838E-6A11FBC090B0}" sibTransId="{80A3CEDA-F44E-4DC7-8F2B-68F410769FA6}"/>
    <dgm:cxn modelId="{69134A04-658B-4387-B068-A3AFCE81B468}" type="presOf" srcId="{C29B9EB5-9303-41DB-8F0A-D9E94D9BCB1D}" destId="{F844CDA7-6969-4372-B610-915DD61572B5}" srcOrd="0" destOrd="6" presId="urn:microsoft.com/office/officeart/2005/8/layout/chevron2"/>
    <dgm:cxn modelId="{8215F3BA-172F-49DF-9CC4-99BCCB774FF5}" type="presOf" srcId="{E45376EF-2F8E-48A9-938A-97AE2FC049AE}" destId="{BE4EDD33-2F3B-42F9-88E7-2A4C3EE61453}" srcOrd="0" destOrd="0" presId="urn:microsoft.com/office/officeart/2005/8/layout/chevron2"/>
    <dgm:cxn modelId="{ECF72602-668B-4264-99FE-17DD058BB851}" srcId="{E45376EF-2F8E-48A9-938A-97AE2FC049AE}" destId="{1BAC0FD6-0968-48A7-A163-0F45511B4900}" srcOrd="7" destOrd="0" parTransId="{EE222742-BF70-4A1A-BB14-1AF7E495D988}" sibTransId="{33F5FC4C-67AA-4C0A-8166-32A93AF7718E}"/>
    <dgm:cxn modelId="{806F7D40-3DBF-46E9-87CE-F87F53A9DC00}" srcId="{E45376EF-2F8E-48A9-938A-97AE2FC049AE}" destId="{CCB29625-1034-4985-A0B1-EEF88FF67657}" srcOrd="4" destOrd="0" parTransId="{EFF64641-8184-49E5-AD6B-3BE5C98A3D5D}" sibTransId="{648FB025-CBB3-4380-A7D2-114166580466}"/>
    <dgm:cxn modelId="{F39C1933-9EE6-4CBF-9A9D-090700D0362F}" type="presOf" srcId="{1BAC0FD6-0968-48A7-A163-0F45511B4900}" destId="{F844CDA7-6969-4372-B610-915DD61572B5}" srcOrd="0" destOrd="7" presId="urn:microsoft.com/office/officeart/2005/8/layout/chevron2"/>
    <dgm:cxn modelId="{9B91B18A-DDD6-41A1-9EBB-7BC1BC961400}" type="presOf" srcId="{AC36CE99-C069-4368-8068-E58E7C6CD0CF}" destId="{F844CDA7-6969-4372-B610-915DD61572B5}" srcOrd="0" destOrd="0" presId="urn:microsoft.com/office/officeart/2005/8/layout/chevron2"/>
    <dgm:cxn modelId="{B9CE3224-BBE5-4A72-B81C-9EA678C89DEF}" type="presOf" srcId="{1D4440F0-9D45-46D6-BBFE-13BCE413B3D3}" destId="{F844CDA7-6969-4372-B610-915DD61572B5}" srcOrd="0" destOrd="2" presId="urn:microsoft.com/office/officeart/2005/8/layout/chevron2"/>
    <dgm:cxn modelId="{05C792A8-DFA8-408B-B6D6-2AF981217BFD}" type="presParOf" srcId="{C0E44572-10F6-41A8-B4BA-F413E430B059}" destId="{9B19F6EA-61AD-46D4-881B-A2D4AEEE3A78}" srcOrd="0" destOrd="0" presId="urn:microsoft.com/office/officeart/2005/8/layout/chevron2"/>
    <dgm:cxn modelId="{3742BC61-95DA-4F67-8E31-0AF4A18639F5}" type="presParOf" srcId="{9B19F6EA-61AD-46D4-881B-A2D4AEEE3A78}" destId="{BE4EDD33-2F3B-42F9-88E7-2A4C3EE61453}" srcOrd="0" destOrd="0" presId="urn:microsoft.com/office/officeart/2005/8/layout/chevron2"/>
    <dgm:cxn modelId="{B57CC034-8800-4C46-86AC-BF9A92937958}" type="presParOf" srcId="{9B19F6EA-61AD-46D4-881B-A2D4AEEE3A78}" destId="{F844CDA7-6969-4372-B610-915DD61572B5}"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Dispositivos </a:t>
          </a:r>
          <a:r>
            <a:rPr lang="es-ES" dirty="0" err="1" smtClean="0"/>
            <a:t>antiruido</a:t>
          </a:r>
          <a:r>
            <a:rPr lang="es-ES" dirty="0" smtClean="0"/>
            <a:t> y vibraciones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3D1A0236-BD6F-4457-AB0B-803035585A45}"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099729D1-2035-4D21-804A-F9E67EBDFEE5}" type="presOf" srcId="{71B0958A-D129-4A48-903D-1202E3540AC0}" destId="{E46A7BE6-8B0A-4B90-8F95-45510E255D76}" srcOrd="0" destOrd="0" presId="urn:microsoft.com/office/officeart/2005/8/layout/cycle2"/>
    <dgm:cxn modelId="{F1BC4AE5-226E-4C51-940F-7A57DCAC6273}"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smtClean="0"/>
            <a:t>Sistemas de Medición</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DC8AEBA5-5962-43DA-AEE7-6E6405BF6324}" srcId="{71B0958A-D129-4A48-903D-1202E3540AC0}" destId="{9ADD2046-B870-45CF-BCFE-BA4EAFB6CEFC}" srcOrd="0" destOrd="0" parTransId="{2D6722AD-07FF-445B-83FA-4C49E7B733A3}" sibTransId="{25AEB59D-95C5-4197-86B4-6A3F12F7CA83}"/>
    <dgm:cxn modelId="{9F681D92-0D07-41D4-8782-6F524D49EB7F}" type="presOf" srcId="{9ADD2046-B870-45CF-BCFE-BA4EAFB6CEFC}" destId="{951A3701-05CE-452A-9957-42CF8F4C103C}" srcOrd="0" destOrd="0" presId="urn:microsoft.com/office/officeart/2005/8/layout/cycle2"/>
    <dgm:cxn modelId="{83428C56-DB11-438E-AEF9-E34273A15726}" type="presOf" srcId="{71B0958A-D129-4A48-903D-1202E3540AC0}" destId="{E46A7BE6-8B0A-4B90-8F95-45510E255D76}" srcOrd="0" destOrd="0" presId="urn:microsoft.com/office/officeart/2005/8/layout/cycle2"/>
    <dgm:cxn modelId="{36507252-6B15-420D-B2C3-4BB6744A3C47}"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Protección de la biodiversidad y los paisajes</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pPr algn="just"/>
          <a:r>
            <a:rPr lang="es-ES" b="1" dirty="0" smtClean="0"/>
            <a:t>Incluye: </a:t>
          </a:r>
          <a:r>
            <a:rPr lang="es-ES" b="0" dirty="0" smtClean="0"/>
            <a:t>por ejemplo mantener o crear cierto tipo de paisajes, zonas ecológicas y temas similares (líneas de árboles para restablecer pasillos naturales.</a:t>
          </a:r>
          <a:endParaRPr lang="es-ES" b="1"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1F6EF014-72D9-48E0-B276-7FB1CEA2FF29}">
      <dgm:prSet phldrT="[Texto]"/>
      <dgm:spPr/>
      <dgm:t>
        <a:bodyPr/>
        <a:lstStyle/>
        <a:p>
          <a:pPr algn="just"/>
          <a:r>
            <a:rPr lang="es-ES" b="1" dirty="0" smtClean="0"/>
            <a:t>Excluye: </a:t>
          </a:r>
          <a:r>
            <a:rPr lang="es-ES" b="0" dirty="0" smtClean="0"/>
            <a:t>-La protección y rehabilitación de monumentos históricos o la recuperación de paisajes con un elevado porcentaje de Áreas construidas</a:t>
          </a:r>
          <a:endParaRPr lang="es-ES" b="1" dirty="0"/>
        </a:p>
      </dgm:t>
    </dgm:pt>
    <dgm:pt modelId="{C3F232E7-8B90-47ED-A277-73C1167F3034}" type="parTrans" cxnId="{402AC37F-99E7-4FEE-BAA4-CCF845A8046E}">
      <dgm:prSet/>
      <dgm:spPr/>
    </dgm:pt>
    <dgm:pt modelId="{62601241-B96E-4665-9F39-79BA96708151}" type="sibTrans" cxnId="{402AC37F-99E7-4FEE-BAA4-CCF845A8046E}">
      <dgm:prSet/>
      <dgm:spPr/>
    </dgm:pt>
    <dgm:pt modelId="{35A5D8D9-0672-4E88-9CD9-67817A289558}">
      <dgm:prSet phldrT="[Texto]"/>
      <dgm:spPr/>
      <dgm:t>
        <a:bodyPr/>
        <a:lstStyle/>
        <a:p>
          <a:pPr algn="just"/>
          <a:r>
            <a:rPr lang="es-ES" b="0" dirty="0" smtClean="0"/>
            <a:t>El control de la maleza con fines agrícolas</a:t>
          </a:r>
          <a:endParaRPr lang="es-ES" b="1" dirty="0"/>
        </a:p>
      </dgm:t>
    </dgm:pt>
    <dgm:pt modelId="{561A227C-F516-4B4A-A3FC-DA768581A381}" type="parTrans" cxnId="{1C1AFAA7-848F-430B-BE4C-7DC64A5A155E}">
      <dgm:prSet/>
      <dgm:spPr/>
    </dgm:pt>
    <dgm:pt modelId="{F24E66E4-33D8-4C14-86D2-BFD7E3FAB35D}" type="sibTrans" cxnId="{1C1AFAA7-848F-430B-BE4C-7DC64A5A155E}">
      <dgm:prSet/>
      <dgm:spPr/>
    </dgm:pt>
    <dgm:pt modelId="{08C3D3F1-E989-49EF-884A-05DA97C0F671}">
      <dgm:prSet phldrT="[Texto]"/>
      <dgm:spPr/>
      <dgm:t>
        <a:bodyPr/>
        <a:lstStyle/>
        <a:p>
          <a:pPr algn="just"/>
          <a:r>
            <a:rPr lang="es-ES" b="0" dirty="0" smtClean="0"/>
            <a:t>La protección de los bosques frente a incendios cuando se hace por motivos económicos.</a:t>
          </a:r>
          <a:endParaRPr lang="es-ES" b="1" dirty="0"/>
        </a:p>
      </dgm:t>
    </dgm:pt>
    <dgm:pt modelId="{911566E3-153B-427A-9D93-AF350CF5C096}" type="parTrans" cxnId="{F62F4483-A3B9-445D-AB35-1D22A7FAABAC}">
      <dgm:prSet/>
      <dgm:spPr/>
    </dgm:pt>
    <dgm:pt modelId="{FF34BF98-0055-455D-9ADD-2F997CCCABAC}" type="sibTrans" cxnId="{F62F4483-A3B9-445D-AB35-1D22A7FAABAC}">
      <dgm:prSet/>
      <dgm:spPr/>
    </dgm:pt>
    <dgm:pt modelId="{3E2CBAB2-0B83-42D3-B059-24CDED2FE926}">
      <dgm:prSet phldrT="[Texto]"/>
      <dgm:spPr/>
      <dgm:t>
        <a:bodyPr/>
        <a:lstStyle/>
        <a:p>
          <a:pPr algn="just"/>
          <a:r>
            <a:rPr lang="es-ES" b="0" dirty="0" smtClean="0"/>
            <a:t> La creación y mantenimiento de espacios verdes a lo largo de carreteras y estructuras recreativas.</a:t>
          </a:r>
          <a:endParaRPr lang="es-ES" b="1" dirty="0"/>
        </a:p>
      </dgm:t>
    </dgm:pt>
    <dgm:pt modelId="{8BD05769-8460-45F7-9FF4-5160F979462B}" type="parTrans" cxnId="{A0A90A21-4899-49FE-9FE7-41FC0332B92A}">
      <dgm:prSet/>
      <dgm:spPr/>
    </dgm:pt>
    <dgm:pt modelId="{E02BA498-FC8F-4311-BAF2-4A607F695C59}" type="sibTrans" cxnId="{A0A90A21-4899-49FE-9FE7-41FC0332B92A}">
      <dgm:prSet/>
      <dgm:spPr/>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0A76BCDC-03A2-484C-8323-36F834EE0EC3}" type="presOf" srcId="{35A5D8D9-0672-4E88-9CD9-67817A289558}" destId="{3C72EC66-FEAC-474C-89CE-4C4D43E4612B}" srcOrd="0" destOrd="2" presId="urn:microsoft.com/office/officeart/2005/8/layout/vList5"/>
    <dgm:cxn modelId="{A29C2B61-4894-4E8D-8E60-8A2E9A00A022}" type="presOf" srcId="{FA51474B-340D-403D-A40F-E1568562BE7D}" destId="{A2172CE0-F790-48EC-870D-581927319350}" srcOrd="0" destOrd="0"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402AC37F-99E7-4FEE-BAA4-CCF845A8046E}" srcId="{FA51474B-340D-403D-A40F-E1568562BE7D}" destId="{1F6EF014-72D9-48E0-B276-7FB1CEA2FF29}" srcOrd="1" destOrd="0" parTransId="{C3F232E7-8B90-47ED-A277-73C1167F3034}" sibTransId="{62601241-B96E-4665-9F39-79BA96708151}"/>
    <dgm:cxn modelId="{A0A90A21-4899-49FE-9FE7-41FC0332B92A}" srcId="{FA51474B-340D-403D-A40F-E1568562BE7D}" destId="{3E2CBAB2-0B83-42D3-B059-24CDED2FE926}" srcOrd="4" destOrd="0" parTransId="{8BD05769-8460-45F7-9FF4-5160F979462B}" sibTransId="{E02BA498-FC8F-4311-BAF2-4A607F695C59}"/>
    <dgm:cxn modelId="{F62F4483-A3B9-445D-AB35-1D22A7FAABAC}" srcId="{FA51474B-340D-403D-A40F-E1568562BE7D}" destId="{08C3D3F1-E989-49EF-884A-05DA97C0F671}" srcOrd="3" destOrd="0" parTransId="{911566E3-153B-427A-9D93-AF350CF5C096}" sibTransId="{FF34BF98-0055-455D-9ADD-2F997CCCABAC}"/>
    <dgm:cxn modelId="{885A7D69-7C13-45E7-9AEA-CA9ED3D065B7}" type="presOf" srcId="{08C3D3F1-E989-49EF-884A-05DA97C0F671}" destId="{3C72EC66-FEAC-474C-89CE-4C4D43E4612B}" srcOrd="0" destOrd="3" presId="urn:microsoft.com/office/officeart/2005/8/layout/vList5"/>
    <dgm:cxn modelId="{64E5D4D1-B3AF-4F64-AFBD-B1AE61051F4B}" type="presOf" srcId="{1F6EF014-72D9-48E0-B276-7FB1CEA2FF29}" destId="{3C72EC66-FEAC-474C-89CE-4C4D43E4612B}" srcOrd="0" destOrd="1" presId="urn:microsoft.com/office/officeart/2005/8/layout/vList5"/>
    <dgm:cxn modelId="{6C4E3DC5-1B11-43B9-9AE4-FC1FB4F07AD3}" type="presOf" srcId="{B74D1ECD-0C7C-45D1-B374-AD6115F07858}" destId="{3C72EC66-FEAC-474C-89CE-4C4D43E4612B}" srcOrd="0" destOrd="0" presId="urn:microsoft.com/office/officeart/2005/8/layout/vList5"/>
    <dgm:cxn modelId="{0B750706-08A5-499D-A65F-7018742F9694}" srcId="{FA51474B-340D-403D-A40F-E1568562BE7D}" destId="{B74D1ECD-0C7C-45D1-B374-AD6115F07858}" srcOrd="0" destOrd="0" parTransId="{09AC5464-548E-4067-95F7-B8C4B8C262F0}" sibTransId="{FF56E8CC-A8E2-4E8D-8004-C2F388070917}"/>
    <dgm:cxn modelId="{1F374516-9C2D-461D-9FC2-E4E04FDD2037}" type="presOf" srcId="{F409C49B-6740-4A72-A7C7-A9F9136ADC9A}" destId="{6B532D20-964B-4030-A6D7-27632F9EE965}" srcOrd="0" destOrd="0" presId="urn:microsoft.com/office/officeart/2005/8/layout/vList5"/>
    <dgm:cxn modelId="{1FBF47DA-2D56-414E-BD90-E408A2010967}" type="presOf" srcId="{3E2CBAB2-0B83-42D3-B059-24CDED2FE926}" destId="{3C72EC66-FEAC-474C-89CE-4C4D43E4612B}" srcOrd="0" destOrd="4" presId="urn:microsoft.com/office/officeart/2005/8/layout/vList5"/>
    <dgm:cxn modelId="{1C1AFAA7-848F-430B-BE4C-7DC64A5A155E}" srcId="{FA51474B-340D-403D-A40F-E1568562BE7D}" destId="{35A5D8D9-0672-4E88-9CD9-67817A289558}" srcOrd="2" destOrd="0" parTransId="{561A227C-F516-4B4A-A3FC-DA768581A381}" sibTransId="{F24E66E4-33D8-4C14-86D2-BFD7E3FAB35D}"/>
    <dgm:cxn modelId="{49247AB0-9DFE-44C3-A900-AE2095DD1737}" type="presParOf" srcId="{6B532D20-964B-4030-A6D7-27632F9EE965}" destId="{7C3C6E35-D759-40AD-8ADE-AA8D860BCA36}" srcOrd="0" destOrd="0" presId="urn:microsoft.com/office/officeart/2005/8/layout/vList5"/>
    <dgm:cxn modelId="{AD8A0CF7-6613-4BDD-B710-FCD9D3E7129F}" type="presParOf" srcId="{7C3C6E35-D759-40AD-8ADE-AA8D860BCA36}" destId="{A2172CE0-F790-48EC-870D-581927319350}" srcOrd="0" destOrd="0" presId="urn:microsoft.com/office/officeart/2005/8/layout/vList5"/>
    <dgm:cxn modelId="{5D897291-FC36-4A8B-AD03-AC691F2A1995}"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059790CE-6CD7-4C57-BA26-F6E750CAED8A}" type="pres">
      <dgm:prSet presAssocID="{7E9B76E1-AF06-43CB-88B5-763C20505D44}" presName="Name0" presStyleCnt="0">
        <dgm:presLayoutVars>
          <dgm:dir/>
          <dgm:animLvl val="lvl"/>
          <dgm:resizeHandles val="exact"/>
        </dgm:presLayoutVars>
      </dgm:prSet>
      <dgm:spPr/>
    </dgm:pt>
  </dgm:ptLst>
  <dgm:cxnLst>
    <dgm:cxn modelId="{910975F6-CB15-4269-A897-4B71DBA22BDE}" type="presOf" srcId="{7E9B76E1-AF06-43CB-88B5-763C20505D44}" destId="{059790CE-6CD7-4C57-BA26-F6E750CAED8A}" srcOrd="0"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dgm:spPr/>
      <dgm:t>
        <a:bodyPr/>
        <a:lstStyle/>
        <a:p>
          <a:r>
            <a:rPr lang="es-ES" dirty="0" smtClean="0"/>
            <a:t>Protección y recuperación de las especies y el hábitat</a:t>
          </a:r>
          <a:endParaRPr lang="es-ES" dirty="0"/>
        </a:p>
      </dgm:t>
    </dgm:pt>
    <dgm:pt modelId="{36DF2F84-7C7C-4504-8149-CD94C659A6BA}" type="parTrans" cxnId="{95E3DEE4-C6C6-454B-8153-0C9666A42393}">
      <dgm:prSet/>
      <dgm:spPr/>
      <dgm:t>
        <a:bodyPr/>
        <a:lstStyle/>
        <a:p>
          <a:endParaRPr lang="es-ES"/>
        </a:p>
      </dgm:t>
    </dgm:pt>
    <dgm:pt modelId="{60E9D1AB-4AC2-44AD-A206-B98C7FE531BF}" type="sibTrans" cxnId="{95E3DEE4-C6C6-454B-8153-0C9666A42393}">
      <dgm:prSet/>
      <dgm:spPr/>
      <dgm:t>
        <a:bodyPr/>
        <a:lstStyle/>
        <a:p>
          <a:endParaRPr lang="es-ES"/>
        </a:p>
      </dgm:t>
    </dgm:pt>
    <dgm:pt modelId="{E45376EF-2F8E-48A9-938A-97AE2FC049AE}">
      <dgm:prSet custT="1"/>
      <dgm:spPr/>
      <dgm:t>
        <a:bodyPr/>
        <a:lstStyle/>
        <a:p>
          <a:r>
            <a:rPr lang="es-ES" sz="1000" b="1" dirty="0" smtClean="0"/>
            <a:t>Incluye: </a:t>
          </a:r>
          <a:r>
            <a:rPr lang="es-ES" sz="1000" b="0" dirty="0" smtClean="0"/>
            <a:t>La conservación de patrimonio genético, la recolonización  de ecosistemas destruidos y las promulgación de prohibiciones de explotación, comercio, etc., de determinadas especies  animales y vegetales con el fin de protegerlas .</a:t>
          </a:r>
          <a:endParaRPr lang="es-ES" sz="1000" b="1"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F464E969-A60C-4A9D-9FBC-458C187400C0}">
      <dgm:prSet/>
      <dgm:spPr/>
      <dgm:t>
        <a:bodyPr/>
        <a:lstStyle/>
        <a:p>
          <a:r>
            <a:rPr lang="es-ES" dirty="0" smtClean="0"/>
            <a:t>Protección de paisajes naturales y </a:t>
          </a:r>
          <a:r>
            <a:rPr lang="es-ES" dirty="0" err="1" smtClean="0"/>
            <a:t>seminaturales</a:t>
          </a:r>
          <a:endParaRPr lang="es-ES" dirty="0"/>
        </a:p>
      </dgm:t>
    </dgm:pt>
    <dgm:pt modelId="{3564073F-82F2-4074-9593-26C1825F1E6A}" type="parTrans" cxnId="{F4292974-6E28-4F45-9003-9CD5ED9C2346}">
      <dgm:prSet/>
      <dgm:spPr/>
      <dgm:t>
        <a:bodyPr/>
        <a:lstStyle/>
        <a:p>
          <a:endParaRPr lang="es-ES"/>
        </a:p>
      </dgm:t>
    </dgm:pt>
    <dgm:pt modelId="{18692E0F-9587-47A4-B464-958AC8CDB7F7}" type="sibTrans" cxnId="{F4292974-6E28-4F45-9003-9CD5ED9C2346}">
      <dgm:prSet/>
      <dgm:spPr/>
      <dgm:t>
        <a:bodyPr/>
        <a:lstStyle/>
        <a:p>
          <a:endParaRPr lang="es-ES"/>
        </a:p>
      </dgm:t>
    </dgm:pt>
    <dgm:pt modelId="{8C084410-9F1E-4EEC-9889-10EEFEB69556}">
      <dgm:prSet custT="1"/>
      <dgm:spPr/>
      <dgm:t>
        <a:bodyPr/>
        <a:lstStyle/>
        <a:p>
          <a:r>
            <a:rPr lang="es-ES" sz="1000" b="1" dirty="0" smtClean="0"/>
            <a:t>Incluye: </a:t>
          </a:r>
          <a:r>
            <a:rPr lang="es-ES" sz="1000" b="0" dirty="0" smtClean="0"/>
            <a:t>La preservación  de objetos naturales protegidos por la ley.</a:t>
          </a:r>
          <a:endParaRPr lang="es-ES" sz="1000" dirty="0"/>
        </a:p>
      </dgm:t>
    </dgm:pt>
    <dgm:pt modelId="{81687B2E-0C25-417B-B7E6-5776F44261E8}" type="parTrans" cxnId="{D277167C-D1EB-4695-9F77-7BF0E9F535E4}">
      <dgm:prSet/>
      <dgm:spPr/>
      <dgm:t>
        <a:bodyPr/>
        <a:lstStyle/>
        <a:p>
          <a:endParaRPr lang="es-ES"/>
        </a:p>
      </dgm:t>
    </dgm:pt>
    <dgm:pt modelId="{A98902FC-A316-4C5F-AE3A-4F5C7308177A}" type="sibTrans" cxnId="{D277167C-D1EB-4695-9F77-7BF0E9F535E4}">
      <dgm:prSet/>
      <dgm:spPr/>
      <dgm:t>
        <a:bodyPr/>
        <a:lstStyle/>
        <a:p>
          <a:endParaRPr lang="es-ES"/>
        </a:p>
      </dgm:t>
    </dgm:pt>
    <dgm:pt modelId="{759B9CAB-B070-4EFD-A83A-C2E8791643E6}">
      <dgm:prSet/>
      <dgm:spPr/>
      <dgm:t>
        <a:bodyPr/>
        <a:lstStyle/>
        <a:p>
          <a:r>
            <a:rPr lang="es-ES" dirty="0" smtClean="0"/>
            <a:t>Medición, control y </a:t>
          </a:r>
          <a:r>
            <a:rPr lang="es-ES" dirty="0" err="1" smtClean="0"/>
            <a:t>análsis</a:t>
          </a:r>
          <a:endParaRPr lang="es-ES" dirty="0"/>
        </a:p>
      </dgm:t>
    </dgm:pt>
    <dgm:pt modelId="{E1CF8D51-041B-40FF-A7F9-5FE24DC14437}" type="parTrans" cxnId="{B90F5183-4CE7-4C3A-9E85-79B333C0B594}">
      <dgm:prSet/>
      <dgm:spPr/>
      <dgm:t>
        <a:bodyPr/>
        <a:lstStyle/>
        <a:p>
          <a:endParaRPr lang="es-ES"/>
        </a:p>
      </dgm:t>
    </dgm:pt>
    <dgm:pt modelId="{6CD9EF5E-88BB-40A7-B6CA-4A958EA4C11B}" type="sibTrans" cxnId="{B90F5183-4CE7-4C3A-9E85-79B333C0B594}">
      <dgm:prSet/>
      <dgm:spPr/>
      <dgm:t>
        <a:bodyPr/>
        <a:lstStyle/>
        <a:p>
          <a:endParaRPr lang="es-ES"/>
        </a:p>
      </dgm:t>
    </dgm:pt>
    <dgm:pt modelId="{469B346F-4CB3-4168-937E-F2AD9ADF1BCE}">
      <dgm:prSet custT="1"/>
      <dgm:spPr/>
      <dgm:t>
        <a:bodyPr/>
        <a:lstStyle/>
        <a:p>
          <a:r>
            <a:rPr lang="es-ES" sz="1000" b="1" dirty="0" smtClean="0"/>
            <a:t>Incluye: </a:t>
          </a:r>
          <a:r>
            <a:rPr lang="es-ES" sz="1000" b="0" dirty="0" smtClean="0"/>
            <a:t> Las actividades de medición, control y análisis no clasificadas en partidas anteriores.</a:t>
          </a:r>
          <a:endParaRPr lang="es-ES" sz="1000" b="1" dirty="0"/>
        </a:p>
      </dgm:t>
    </dgm:pt>
    <dgm:pt modelId="{19A10BB3-EFE3-4F02-95DF-FD157C314344}" type="parTrans" cxnId="{F491135B-5F95-4CBB-824F-7F55BE73C610}">
      <dgm:prSet/>
      <dgm:spPr/>
      <dgm:t>
        <a:bodyPr/>
        <a:lstStyle/>
        <a:p>
          <a:endParaRPr lang="es-ES"/>
        </a:p>
      </dgm:t>
    </dgm:pt>
    <dgm:pt modelId="{B18EB0A8-2C52-4DB7-BD6E-935EFD7E46E1}" type="sibTrans" cxnId="{F491135B-5F95-4CBB-824F-7F55BE73C610}">
      <dgm:prSet/>
      <dgm:spPr/>
      <dgm:t>
        <a:bodyPr/>
        <a:lstStyle/>
        <a:p>
          <a:endParaRPr lang="es-ES"/>
        </a:p>
      </dgm:t>
    </dgm:pt>
    <dgm:pt modelId="{A620E46C-8339-4F0D-B44A-04E4DECB53A6}">
      <dgm:prSet custT="1"/>
      <dgm:spPr/>
      <dgm:t>
        <a:bodyPr/>
        <a:lstStyle/>
        <a:p>
          <a:r>
            <a:rPr lang="es-ES" sz="1000" b="0" dirty="0" smtClean="0"/>
            <a:t>Los censos, inventarios, bases de datos, la creación de reservas o banco de genes.</a:t>
          </a:r>
          <a:endParaRPr lang="es-ES" sz="1000" b="0" dirty="0"/>
        </a:p>
      </dgm:t>
    </dgm:pt>
    <dgm:pt modelId="{3632B14C-340E-4EFA-8843-0450C868C2B7}" type="parTrans" cxnId="{C7FE02F1-B838-4F7A-BC9B-A26C9EA1F441}">
      <dgm:prSet/>
      <dgm:spPr/>
      <dgm:t>
        <a:bodyPr/>
        <a:lstStyle/>
        <a:p>
          <a:endParaRPr lang="es-ES"/>
        </a:p>
      </dgm:t>
    </dgm:pt>
    <dgm:pt modelId="{6C5C47FF-566E-410F-828F-11DA24955F63}" type="sibTrans" cxnId="{C7FE02F1-B838-4F7A-BC9B-A26C9EA1F441}">
      <dgm:prSet/>
      <dgm:spPr/>
      <dgm:t>
        <a:bodyPr/>
        <a:lstStyle/>
        <a:p>
          <a:endParaRPr lang="es-ES"/>
        </a:p>
      </dgm:t>
    </dgm:pt>
    <dgm:pt modelId="{DE57AD8F-032A-45A6-BF20-DE6FFAF614FD}">
      <dgm:prSet custT="1"/>
      <dgm:spPr/>
      <dgm:t>
        <a:bodyPr/>
        <a:lstStyle/>
        <a:p>
          <a:r>
            <a:rPr lang="es-ES" sz="1000" b="0" dirty="0" smtClean="0"/>
            <a:t>La mejora de las infraestructuras lineales (pasos subterráneos o puentes para animales en las autopistas o en las vías férreas.</a:t>
          </a:r>
          <a:endParaRPr lang="es-ES" sz="1000" b="0" dirty="0"/>
        </a:p>
      </dgm:t>
    </dgm:pt>
    <dgm:pt modelId="{BEC07B87-5175-46A4-9FA9-36098572F86E}" type="parTrans" cxnId="{81B11B3B-0FF1-4E5A-99AE-42908F43B998}">
      <dgm:prSet/>
      <dgm:spPr/>
      <dgm:t>
        <a:bodyPr/>
        <a:lstStyle/>
        <a:p>
          <a:endParaRPr lang="es-ES"/>
        </a:p>
      </dgm:t>
    </dgm:pt>
    <dgm:pt modelId="{1734A5D6-5AA6-4B14-8139-216917B829D7}" type="sibTrans" cxnId="{81B11B3B-0FF1-4E5A-99AE-42908F43B998}">
      <dgm:prSet/>
      <dgm:spPr/>
      <dgm:t>
        <a:bodyPr/>
        <a:lstStyle/>
        <a:p>
          <a:endParaRPr lang="es-ES"/>
        </a:p>
      </dgm:t>
    </dgm:pt>
    <dgm:pt modelId="{8FFCCEB0-5C8A-43F6-9D97-F116D5AA2AF4}">
      <dgm:prSet custT="1"/>
      <dgm:spPr/>
      <dgm:t>
        <a:bodyPr/>
        <a:lstStyle/>
        <a:p>
          <a:r>
            <a:rPr lang="es-ES" sz="1000" b="0" dirty="0" smtClean="0"/>
            <a:t>La gestión de reservas naturales especiales (control de flora y fauna).</a:t>
          </a:r>
          <a:endParaRPr lang="es-ES" sz="1000" b="0" dirty="0"/>
        </a:p>
      </dgm:t>
    </dgm:pt>
    <dgm:pt modelId="{908FC069-9B3A-4AA1-99BD-24413BB8B807}" type="parTrans" cxnId="{B126A5C7-07BF-4FB6-B313-D8B4E7715447}">
      <dgm:prSet/>
      <dgm:spPr/>
      <dgm:t>
        <a:bodyPr/>
        <a:lstStyle/>
        <a:p>
          <a:endParaRPr lang="es-ES"/>
        </a:p>
      </dgm:t>
    </dgm:pt>
    <dgm:pt modelId="{BF35809C-3870-45B3-B654-EE93138E0457}" type="sibTrans" cxnId="{B126A5C7-07BF-4FB6-B313-D8B4E7715447}">
      <dgm:prSet/>
      <dgm:spPr/>
      <dgm:t>
        <a:bodyPr/>
        <a:lstStyle/>
        <a:p>
          <a:endParaRPr lang="es-ES"/>
        </a:p>
      </dgm:t>
    </dgm:pt>
    <dgm:pt modelId="{BB31B88D-5EA5-4548-91DC-AC81BFAF3F8A}">
      <dgm:prSet custT="1"/>
      <dgm:spPr/>
      <dgm:t>
        <a:bodyPr/>
        <a:lstStyle/>
        <a:p>
          <a:endParaRPr lang="es-ES" sz="1000" b="0" dirty="0"/>
        </a:p>
      </dgm:t>
    </dgm:pt>
    <dgm:pt modelId="{B2F5348E-7FCD-42F3-90A6-28EE00B9718D}" type="parTrans" cxnId="{EE3CEECD-81E5-4EC2-AB3D-637D6C43ECBE}">
      <dgm:prSet/>
      <dgm:spPr/>
      <dgm:t>
        <a:bodyPr/>
        <a:lstStyle/>
        <a:p>
          <a:endParaRPr lang="es-ES"/>
        </a:p>
      </dgm:t>
    </dgm:pt>
    <dgm:pt modelId="{D5B35C0B-2EA5-4900-AA77-642A3ECA82E1}" type="sibTrans" cxnId="{EE3CEECD-81E5-4EC2-AB3D-637D6C43ECBE}">
      <dgm:prSet/>
      <dgm:spPr/>
      <dgm:t>
        <a:bodyPr/>
        <a:lstStyle/>
        <a:p>
          <a:endParaRPr lang="es-ES"/>
        </a:p>
      </dgm:t>
    </dgm:pt>
    <dgm:pt modelId="{8D96DFE7-A80D-483A-B57B-23C10AAEC1F9}">
      <dgm:prSet custT="1"/>
      <dgm:spPr/>
      <dgm:t>
        <a:bodyPr/>
        <a:lstStyle/>
        <a:p>
          <a:r>
            <a:rPr lang="es-ES" sz="1000" b="0" dirty="0" smtClean="0"/>
            <a:t>La gestión y desarrollo de áreas protegidas.</a:t>
          </a:r>
          <a:endParaRPr lang="es-ES" sz="1000" b="0" dirty="0"/>
        </a:p>
      </dgm:t>
    </dgm:pt>
    <dgm:pt modelId="{68D2ADFB-550A-4221-8C5B-5A3F5E06481A}" type="parTrans" cxnId="{5B3F3125-EC6E-4F7C-94F1-884BAF9F28CD}">
      <dgm:prSet/>
      <dgm:spPr/>
      <dgm:t>
        <a:bodyPr/>
        <a:lstStyle/>
        <a:p>
          <a:endParaRPr lang="es-ES"/>
        </a:p>
      </dgm:t>
    </dgm:pt>
    <dgm:pt modelId="{58AAC90D-6137-4312-9511-91A36134AD8D}" type="sibTrans" cxnId="{5B3F3125-EC6E-4F7C-94F1-884BAF9F28CD}">
      <dgm:prSet/>
      <dgm:spPr/>
      <dgm:t>
        <a:bodyPr/>
        <a:lstStyle/>
        <a:p>
          <a:endParaRPr lang="es-ES"/>
        </a:p>
      </dgm:t>
    </dgm:pt>
    <dgm:pt modelId="{81931B5E-59FC-4EAD-940E-C11C1C70A552}">
      <dgm:prSet custT="1"/>
      <dgm:spPr/>
      <dgm:t>
        <a:bodyPr/>
        <a:lstStyle/>
        <a:p>
          <a:r>
            <a:rPr lang="es-ES" sz="1000" b="0" dirty="0" smtClean="0"/>
            <a:t>Restauración de masas de agua como hábitats acuáticos-</a:t>
          </a:r>
          <a:endParaRPr lang="es-ES" sz="1000" b="0" dirty="0"/>
        </a:p>
      </dgm:t>
    </dgm:pt>
    <dgm:pt modelId="{07B30ED9-A02B-4E8C-95EA-9855DB6BE04E}" type="parTrans" cxnId="{1C70F989-65A8-4AB4-8B2D-EF7F7D0907EB}">
      <dgm:prSet/>
      <dgm:spPr/>
      <dgm:t>
        <a:bodyPr/>
        <a:lstStyle/>
        <a:p>
          <a:endParaRPr lang="es-ES"/>
        </a:p>
      </dgm:t>
    </dgm:pt>
    <dgm:pt modelId="{B7F10135-92C5-4EF9-8BCA-1C3349D3965C}" type="sibTrans" cxnId="{1C70F989-65A8-4AB4-8B2D-EF7F7D0907EB}">
      <dgm:prSet/>
      <dgm:spPr/>
      <dgm:t>
        <a:bodyPr/>
        <a:lstStyle/>
        <a:p>
          <a:endParaRPr lang="es-ES"/>
        </a:p>
      </dgm:t>
    </dgm:pt>
    <dgm:pt modelId="{24DEEEB0-B359-4BAC-87A5-1C484FEA3B11}">
      <dgm:prSet custT="1"/>
      <dgm:spPr/>
      <dgm:t>
        <a:bodyPr/>
        <a:lstStyle/>
        <a:p>
          <a:r>
            <a:rPr lang="es-ES" sz="1000" b="0" dirty="0" smtClean="0"/>
            <a:t>Parques y jardines  con objetivo claro de protección de la biodiversidad.</a:t>
          </a:r>
          <a:endParaRPr lang="es-ES" sz="1000" b="0" dirty="0"/>
        </a:p>
      </dgm:t>
    </dgm:pt>
    <dgm:pt modelId="{5467227C-1924-4FB3-BE3A-7C93FC643A14}" type="parTrans" cxnId="{44CD03BA-3EC9-4686-B77F-C2548FC8A900}">
      <dgm:prSet/>
      <dgm:spPr/>
      <dgm:t>
        <a:bodyPr/>
        <a:lstStyle/>
        <a:p>
          <a:endParaRPr lang="es-ES"/>
        </a:p>
      </dgm:t>
    </dgm:pt>
    <dgm:pt modelId="{483A392F-7239-4F98-BBDD-8E26959F2805}" type="sibTrans" cxnId="{44CD03BA-3EC9-4686-B77F-C2548FC8A900}">
      <dgm:prSet/>
      <dgm:spPr/>
      <dgm:t>
        <a:bodyPr/>
        <a:lstStyle/>
        <a:p>
          <a:endParaRPr lang="es-ES"/>
        </a:p>
      </dgm:t>
    </dgm:pt>
    <dgm:pt modelId="{D2F2E143-7C8E-4791-9CB3-FC802B746575}">
      <dgm:prSet custT="1"/>
      <dgm:spPr/>
      <dgm:t>
        <a:bodyPr/>
        <a:lstStyle/>
        <a:p>
          <a:r>
            <a:rPr lang="es-ES" sz="1000" b="0" dirty="0" smtClean="0"/>
            <a:t>Adquisición de terrenos con el fin de proteger las especies y el hábitat.</a:t>
          </a:r>
          <a:endParaRPr lang="es-ES" sz="1000" b="0" dirty="0"/>
        </a:p>
      </dgm:t>
    </dgm:pt>
    <dgm:pt modelId="{C7CB7263-8B90-483F-81AC-9DF9D6CCD17E}" type="parTrans" cxnId="{F15F0E5E-D698-4277-A81A-BC58EAAADCB8}">
      <dgm:prSet/>
      <dgm:spPr/>
      <dgm:t>
        <a:bodyPr/>
        <a:lstStyle/>
        <a:p>
          <a:endParaRPr lang="es-ES"/>
        </a:p>
      </dgm:t>
    </dgm:pt>
    <dgm:pt modelId="{CB8806A9-F62E-42EF-BEFE-9AD0FAAD8C5E}" type="sibTrans" cxnId="{F15F0E5E-D698-4277-A81A-BC58EAAADCB8}">
      <dgm:prSet/>
      <dgm:spPr/>
      <dgm:t>
        <a:bodyPr/>
        <a:lstStyle/>
        <a:p>
          <a:endParaRPr lang="es-ES"/>
        </a:p>
      </dgm:t>
    </dgm:pt>
    <dgm:pt modelId="{428B70FC-62F1-4758-88A2-9C70AE3A4E56}">
      <dgm:prSet custT="1"/>
      <dgm:spPr/>
      <dgm:t>
        <a:bodyPr/>
        <a:lstStyle/>
        <a:p>
          <a:r>
            <a:rPr lang="es-ES" sz="1000" dirty="0" smtClean="0"/>
            <a:t>Recuperación de minas y canteras abandonadas </a:t>
          </a:r>
          <a:endParaRPr lang="es-ES" sz="1000" dirty="0"/>
        </a:p>
      </dgm:t>
    </dgm:pt>
    <dgm:pt modelId="{A079D786-E698-4CCF-AF7E-43392B3A6717}" type="parTrans" cxnId="{E2789F5B-DDAB-4C41-A2BF-9D391EA18501}">
      <dgm:prSet/>
      <dgm:spPr/>
      <dgm:t>
        <a:bodyPr/>
        <a:lstStyle/>
        <a:p>
          <a:endParaRPr lang="es-ES"/>
        </a:p>
      </dgm:t>
    </dgm:pt>
    <dgm:pt modelId="{E7B2C227-FA91-40EF-AD05-E7331FB3BEDC}" type="sibTrans" cxnId="{E2789F5B-DDAB-4C41-A2BF-9D391EA18501}">
      <dgm:prSet/>
      <dgm:spPr/>
      <dgm:t>
        <a:bodyPr/>
        <a:lstStyle/>
        <a:p>
          <a:endParaRPr lang="es-ES"/>
        </a:p>
      </dgm:t>
    </dgm:pt>
    <dgm:pt modelId="{CEF35324-64AA-4589-B934-0A2BEAA32352}">
      <dgm:prSet custT="1"/>
      <dgm:spPr/>
      <dgm:t>
        <a:bodyPr/>
        <a:lstStyle/>
        <a:p>
          <a:r>
            <a:rPr lang="es-ES" sz="1000" dirty="0" smtClean="0"/>
            <a:t>Re naturalización de márgenes de ríos</a:t>
          </a:r>
          <a:endParaRPr lang="es-ES" sz="1000" dirty="0"/>
        </a:p>
      </dgm:t>
    </dgm:pt>
    <dgm:pt modelId="{16BDBB0B-9669-473A-9CE8-83B16FC0E51A}" type="parTrans" cxnId="{255E1575-762A-4937-A3D3-C09838518643}">
      <dgm:prSet/>
      <dgm:spPr/>
      <dgm:t>
        <a:bodyPr/>
        <a:lstStyle/>
        <a:p>
          <a:endParaRPr lang="es-ES"/>
        </a:p>
      </dgm:t>
    </dgm:pt>
    <dgm:pt modelId="{7B40DDAF-68F9-4225-AC10-1B2FB926507E}" type="sibTrans" cxnId="{255E1575-762A-4937-A3D3-C09838518643}">
      <dgm:prSet/>
      <dgm:spPr/>
      <dgm:t>
        <a:bodyPr/>
        <a:lstStyle/>
        <a:p>
          <a:endParaRPr lang="es-ES"/>
        </a:p>
      </dgm:t>
    </dgm:pt>
    <dgm:pt modelId="{078EA4AF-E90B-46D9-B155-C5853ACF458B}">
      <dgm:prSet custT="1"/>
      <dgm:spPr/>
      <dgm:t>
        <a:bodyPr/>
        <a:lstStyle/>
        <a:p>
          <a:r>
            <a:rPr lang="es-ES" sz="1000" dirty="0" smtClean="0"/>
            <a:t>Enterrado de líneas eléctricas</a:t>
          </a:r>
          <a:endParaRPr lang="es-ES" sz="1000" dirty="0"/>
        </a:p>
      </dgm:t>
    </dgm:pt>
    <dgm:pt modelId="{246638D9-5622-45E3-AC46-E634E95473DD}" type="parTrans" cxnId="{ECCD4C3B-78ED-4812-8224-D16E039CA434}">
      <dgm:prSet/>
      <dgm:spPr/>
      <dgm:t>
        <a:bodyPr/>
        <a:lstStyle/>
        <a:p>
          <a:endParaRPr lang="es-ES"/>
        </a:p>
      </dgm:t>
    </dgm:pt>
    <dgm:pt modelId="{FAF8E354-09D2-4D04-8978-C51C296AFD85}" type="sibTrans" cxnId="{ECCD4C3B-78ED-4812-8224-D16E039CA434}">
      <dgm:prSet/>
      <dgm:spPr/>
      <dgm:t>
        <a:bodyPr/>
        <a:lstStyle/>
        <a:p>
          <a:endParaRPr lang="es-ES"/>
        </a:p>
      </dgm:t>
    </dgm:pt>
    <dgm:pt modelId="{986F93AA-807D-4A4E-A4B3-A02797D42441}">
      <dgm:prSet custT="1"/>
      <dgm:spPr/>
      <dgm:t>
        <a:bodyPr/>
        <a:lstStyle/>
        <a:p>
          <a:r>
            <a:rPr lang="es-ES" sz="1000" dirty="0" smtClean="0"/>
            <a:t>Mantenimiento de paisajes que son el resultado de prácticas agrícolas tradicionales.</a:t>
          </a:r>
          <a:endParaRPr lang="es-ES" sz="1000" dirty="0"/>
        </a:p>
      </dgm:t>
    </dgm:pt>
    <dgm:pt modelId="{BE5DA54A-7CAB-4748-8484-9C197E1ECB4E}" type="parTrans" cxnId="{09DA87B9-8586-4FBE-9840-908F49E334BB}">
      <dgm:prSet/>
      <dgm:spPr/>
      <dgm:t>
        <a:bodyPr/>
        <a:lstStyle/>
        <a:p>
          <a:endParaRPr lang="es-ES"/>
        </a:p>
      </dgm:t>
    </dgm:pt>
    <dgm:pt modelId="{95AFE02A-9CF1-4FF8-8A8D-0B966282C2C7}" type="sibTrans" cxnId="{09DA87B9-8586-4FBE-9840-908F49E334BB}">
      <dgm:prSet/>
      <dgm:spPr/>
      <dgm:t>
        <a:bodyPr/>
        <a:lstStyle/>
        <a:p>
          <a:endParaRPr lang="es-ES"/>
        </a:p>
      </dgm:t>
    </dgm:pt>
    <dgm:pt modelId="{EE2D6C27-D9B0-46A1-B9BF-868484527FA2}">
      <dgm:prSet custT="1"/>
      <dgm:spPr/>
      <dgm:t>
        <a:bodyPr/>
        <a:lstStyle/>
        <a:p>
          <a:r>
            <a:rPr lang="es-ES" sz="1000" b="1" dirty="0" smtClean="0"/>
            <a:t>Excluye:  </a:t>
          </a:r>
          <a:r>
            <a:rPr lang="es-ES" sz="1000" b="0" dirty="0" smtClean="0"/>
            <a:t>Proteger monumentos históricos, las medidas para aumentar el valor estético con fines económicos y la protección de paisajes predominantemente urbanos.</a:t>
          </a:r>
          <a:endParaRPr lang="es-ES" sz="1000" b="1" dirty="0"/>
        </a:p>
      </dgm:t>
    </dgm:pt>
    <dgm:pt modelId="{14447B62-CD85-4A08-8567-3F318C98CF04}" type="parTrans" cxnId="{F470FC3F-9F52-4145-A157-94C12CD10059}">
      <dgm:prSet/>
      <dgm:spPr/>
      <dgm:t>
        <a:bodyPr/>
        <a:lstStyle/>
        <a:p>
          <a:endParaRPr lang="es-ES"/>
        </a:p>
      </dgm:t>
    </dgm:pt>
    <dgm:pt modelId="{674AF4D8-B512-43F6-B8C8-95B1322C7E48}" type="sibTrans" cxnId="{F470FC3F-9F52-4145-A157-94C12CD10059}">
      <dgm:prSet/>
      <dgm:spPr/>
      <dgm:t>
        <a:bodyPr/>
        <a:lstStyle/>
        <a:p>
          <a:endParaRPr lang="es-ES"/>
        </a:p>
      </dgm:t>
    </dgm:pt>
    <dgm:pt modelId="{C6E04FB2-E64D-4487-9ED0-6A50FCDDCCAE}">
      <dgm:prSet custT="1"/>
      <dgm:spPr/>
      <dgm:t>
        <a:bodyPr/>
        <a:lstStyle/>
        <a:p>
          <a:r>
            <a:rPr lang="es-ES" sz="1000" b="1" dirty="0" smtClean="0"/>
            <a:t>Excluye: </a:t>
          </a:r>
          <a:r>
            <a:rPr lang="es-ES" sz="1000" b="0" dirty="0" smtClean="0"/>
            <a:t>Los inventarios de la fauna y la flora</a:t>
          </a:r>
          <a:endParaRPr lang="es-ES" sz="1000" b="1" dirty="0"/>
        </a:p>
      </dgm:t>
    </dgm:pt>
    <dgm:pt modelId="{57C4DAB6-EB4E-47E3-98C0-4F570F841289}" type="parTrans" cxnId="{4851E745-4BCF-44A7-B142-06C890D96E91}">
      <dgm:prSet/>
      <dgm:spPr/>
      <dgm:t>
        <a:bodyPr/>
        <a:lstStyle/>
        <a:p>
          <a:endParaRPr lang="es-ES"/>
        </a:p>
      </dgm:t>
    </dgm:pt>
    <dgm:pt modelId="{53AE8CA3-4227-472D-808B-8584A804D846}" type="sibTrans" cxnId="{4851E745-4BCF-44A7-B142-06C890D96E91}">
      <dgm:prSet/>
      <dgm:spPr/>
      <dgm:t>
        <a:bodyPr/>
        <a:lstStyle/>
        <a:p>
          <a:endParaRPr lang="es-ES"/>
        </a:p>
      </dgm:t>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3" custScaleY="138928">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3" custScaleX="100000" custScaleY="137591" custLinFactNeighborX="-501" custLinFactNeighborY="3851">
        <dgm:presLayoutVars>
          <dgm:bulletEnabled val="1"/>
        </dgm:presLayoutVars>
      </dgm:prSet>
      <dgm:spPr/>
      <dgm:t>
        <a:bodyPr/>
        <a:lstStyle/>
        <a:p>
          <a:endParaRPr lang="es-ES"/>
        </a:p>
      </dgm:t>
    </dgm:pt>
    <dgm:pt modelId="{1AB646D2-2265-4B35-8EEF-3C0480832D30}" type="pres">
      <dgm:prSet presAssocID="{60E9D1AB-4AC2-44AD-A206-B98C7FE531BF}" presName="sp" presStyleCnt="0"/>
      <dgm:spPr/>
    </dgm:pt>
    <dgm:pt modelId="{44F04D1D-070E-4FF7-9D0C-A6F0DBBFF375}" type="pres">
      <dgm:prSet presAssocID="{F464E969-A60C-4A9D-9FBC-458C187400C0}" presName="composite" presStyleCnt="0"/>
      <dgm:spPr/>
    </dgm:pt>
    <dgm:pt modelId="{CA5F72AE-7DFC-43EB-A5B1-FE658427B49B}" type="pres">
      <dgm:prSet presAssocID="{F464E969-A60C-4A9D-9FBC-458C187400C0}" presName="parentText" presStyleLbl="alignNode1" presStyleIdx="1" presStyleCnt="3">
        <dgm:presLayoutVars>
          <dgm:chMax val="1"/>
          <dgm:bulletEnabled val="1"/>
        </dgm:presLayoutVars>
      </dgm:prSet>
      <dgm:spPr/>
      <dgm:t>
        <a:bodyPr/>
        <a:lstStyle/>
        <a:p>
          <a:endParaRPr lang="es-ES"/>
        </a:p>
      </dgm:t>
    </dgm:pt>
    <dgm:pt modelId="{858A0C16-C432-4E24-A433-B44D878EFAB9}" type="pres">
      <dgm:prSet presAssocID="{F464E969-A60C-4A9D-9FBC-458C187400C0}" presName="descendantText" presStyleLbl="alignAcc1" presStyleIdx="1" presStyleCnt="3">
        <dgm:presLayoutVars>
          <dgm:bulletEnabled val="1"/>
        </dgm:presLayoutVars>
      </dgm:prSet>
      <dgm:spPr/>
      <dgm:t>
        <a:bodyPr/>
        <a:lstStyle/>
        <a:p>
          <a:endParaRPr lang="es-ES"/>
        </a:p>
      </dgm:t>
    </dgm:pt>
    <dgm:pt modelId="{BA2801E6-F0A2-4295-A174-337BFDE7044A}" type="pres">
      <dgm:prSet presAssocID="{18692E0F-9587-47A4-B464-958AC8CDB7F7}" presName="sp" presStyleCnt="0"/>
      <dgm:spPr/>
    </dgm:pt>
    <dgm:pt modelId="{4C8D335F-B4D6-4FF2-9770-84516CC97938}" type="pres">
      <dgm:prSet presAssocID="{759B9CAB-B070-4EFD-A83A-C2E8791643E6}" presName="composite" presStyleCnt="0"/>
      <dgm:spPr/>
    </dgm:pt>
    <dgm:pt modelId="{B8C6D17E-7D62-4534-A184-8A892CB62817}" type="pres">
      <dgm:prSet presAssocID="{759B9CAB-B070-4EFD-A83A-C2E8791643E6}" presName="parentText" presStyleLbl="alignNode1" presStyleIdx="2" presStyleCnt="3" custScaleX="97770" custScaleY="100584" custLinFactNeighborY="-3129">
        <dgm:presLayoutVars>
          <dgm:chMax val="1"/>
          <dgm:bulletEnabled val="1"/>
        </dgm:presLayoutVars>
      </dgm:prSet>
      <dgm:spPr/>
      <dgm:t>
        <a:bodyPr/>
        <a:lstStyle/>
        <a:p>
          <a:endParaRPr lang="es-ES"/>
        </a:p>
      </dgm:t>
    </dgm:pt>
    <dgm:pt modelId="{8714D5E1-FCEE-4FFF-8273-64D8CAEC4F89}" type="pres">
      <dgm:prSet presAssocID="{759B9CAB-B070-4EFD-A83A-C2E8791643E6}" presName="descendantText" presStyleLbl="alignAcc1" presStyleIdx="2" presStyleCnt="3" custScaleY="97760">
        <dgm:presLayoutVars>
          <dgm:bulletEnabled val="1"/>
        </dgm:presLayoutVars>
      </dgm:prSet>
      <dgm:spPr/>
      <dgm:t>
        <a:bodyPr/>
        <a:lstStyle/>
        <a:p>
          <a:endParaRPr lang="es-ES"/>
        </a:p>
      </dgm:t>
    </dgm:pt>
  </dgm:ptLst>
  <dgm:cxnLst>
    <dgm:cxn modelId="{1B92D8AF-4BA7-4E47-9C05-769B620367BA}" type="presOf" srcId="{8D96DFE7-A80D-483A-B57B-23C10AAEC1F9}" destId="{98EB5DD5-E225-4D99-B6D6-F18775FA8E0A}" srcOrd="0" destOrd="4" presId="urn:microsoft.com/office/officeart/2005/8/layout/chevron2"/>
    <dgm:cxn modelId="{F72C106B-B458-4117-ABFA-712737204935}" type="presOf" srcId="{DE57AD8F-032A-45A6-BF20-DE6FFAF614FD}" destId="{98EB5DD5-E225-4D99-B6D6-F18775FA8E0A}" srcOrd="0" destOrd="2" presId="urn:microsoft.com/office/officeart/2005/8/layout/chevron2"/>
    <dgm:cxn modelId="{E2789F5B-DDAB-4C41-A2BF-9D391EA18501}" srcId="{F464E969-A60C-4A9D-9FBC-458C187400C0}" destId="{428B70FC-62F1-4758-88A2-9C70AE3A4E56}" srcOrd="1" destOrd="0" parTransId="{A079D786-E698-4CCF-AF7E-43392B3A6717}" sibTransId="{E7B2C227-FA91-40EF-AD05-E7331FB3BEDC}"/>
    <dgm:cxn modelId="{EE3CEECD-81E5-4EC2-AB3D-637D6C43ECBE}" srcId="{67026961-2728-4348-ACA4-33BFA6D41EFA}" destId="{BB31B88D-5EA5-4548-91DC-AC81BFAF3F8A}" srcOrd="8" destOrd="0" parTransId="{B2F5348E-7FCD-42F3-90A6-28EE00B9718D}" sibTransId="{D5B35C0B-2EA5-4900-AA77-642A3ECA82E1}"/>
    <dgm:cxn modelId="{B90F5183-4CE7-4C3A-9E85-79B333C0B594}" srcId="{FD26E7F9-8C05-4E2D-A1CE-5881DA04AFE6}" destId="{759B9CAB-B070-4EFD-A83A-C2E8791643E6}" srcOrd="2" destOrd="0" parTransId="{E1CF8D51-041B-40FF-A7F9-5FE24DC14437}" sibTransId="{6CD9EF5E-88BB-40A7-B6CA-4A958EA4C11B}"/>
    <dgm:cxn modelId="{0DD22E7B-5DD6-46DE-A308-E7775B146A4E}" type="presOf" srcId="{24DEEEB0-B359-4BAC-87A5-1C484FEA3B11}" destId="{98EB5DD5-E225-4D99-B6D6-F18775FA8E0A}" srcOrd="0" destOrd="6" presId="urn:microsoft.com/office/officeart/2005/8/layout/chevron2"/>
    <dgm:cxn modelId="{197660DD-D78E-42BC-9E90-2389C4644C65}" type="presOf" srcId="{CEF35324-64AA-4589-B934-0A2BEAA32352}" destId="{858A0C16-C432-4E24-A433-B44D878EFAB9}" srcOrd="0" destOrd="2" presId="urn:microsoft.com/office/officeart/2005/8/layout/chevron2"/>
    <dgm:cxn modelId="{70BC7644-A9EC-4302-B8B6-22207A659307}" type="presOf" srcId="{986F93AA-807D-4A4E-A4B3-A02797D42441}" destId="{858A0C16-C432-4E24-A433-B44D878EFAB9}" srcOrd="0" destOrd="4" presId="urn:microsoft.com/office/officeart/2005/8/layout/chevron2"/>
    <dgm:cxn modelId="{09DA87B9-8586-4FBE-9840-908F49E334BB}" srcId="{F464E969-A60C-4A9D-9FBC-458C187400C0}" destId="{986F93AA-807D-4A4E-A4B3-A02797D42441}" srcOrd="4" destOrd="0" parTransId="{BE5DA54A-7CAB-4748-8484-9C197E1ECB4E}" sibTransId="{95AFE02A-9CF1-4FF8-8A8D-0B966282C2C7}"/>
    <dgm:cxn modelId="{C2077629-F572-404F-938D-9909EC2A9CB1}" type="presOf" srcId="{C6E04FB2-E64D-4487-9ED0-6A50FCDDCCAE}" destId="{8714D5E1-FCEE-4FFF-8273-64D8CAEC4F89}" srcOrd="0" destOrd="1" presId="urn:microsoft.com/office/officeart/2005/8/layout/chevron2"/>
    <dgm:cxn modelId="{5C95E3D1-E971-47A3-AC3F-8CD8C98E700E}" type="presOf" srcId="{8C084410-9F1E-4EEC-9889-10EEFEB69556}" destId="{858A0C16-C432-4E24-A433-B44D878EFAB9}" srcOrd="0" destOrd="0" presId="urn:microsoft.com/office/officeart/2005/8/layout/chevron2"/>
    <dgm:cxn modelId="{BCEF59C1-57AC-4AF0-A909-901585AE664A}" type="presOf" srcId="{81931B5E-59FC-4EAD-940E-C11C1C70A552}" destId="{98EB5DD5-E225-4D99-B6D6-F18775FA8E0A}" srcOrd="0" destOrd="5" presId="urn:microsoft.com/office/officeart/2005/8/layout/chevron2"/>
    <dgm:cxn modelId="{5B3F3125-EC6E-4F7C-94F1-884BAF9F28CD}" srcId="{67026961-2728-4348-ACA4-33BFA6D41EFA}" destId="{8D96DFE7-A80D-483A-B57B-23C10AAEC1F9}" srcOrd="4" destOrd="0" parTransId="{68D2ADFB-550A-4221-8C5B-5A3F5E06481A}" sibTransId="{58AAC90D-6137-4312-9511-91A36134AD8D}"/>
    <dgm:cxn modelId="{44CD03BA-3EC9-4686-B77F-C2548FC8A900}" srcId="{67026961-2728-4348-ACA4-33BFA6D41EFA}" destId="{24DEEEB0-B359-4BAC-87A5-1C484FEA3B11}" srcOrd="6" destOrd="0" parTransId="{5467227C-1924-4FB3-BE3A-7C93FC643A14}" sibTransId="{483A392F-7239-4F98-BBDD-8E26959F2805}"/>
    <dgm:cxn modelId="{4851E745-4BCF-44A7-B142-06C890D96E91}" srcId="{759B9CAB-B070-4EFD-A83A-C2E8791643E6}" destId="{C6E04FB2-E64D-4487-9ED0-6A50FCDDCCAE}" srcOrd="1" destOrd="0" parTransId="{57C4DAB6-EB4E-47E3-98C0-4F570F841289}" sibTransId="{53AE8CA3-4227-472D-808B-8584A804D846}"/>
    <dgm:cxn modelId="{255E1575-762A-4937-A3D3-C09838518643}" srcId="{F464E969-A60C-4A9D-9FBC-458C187400C0}" destId="{CEF35324-64AA-4589-B934-0A2BEAA32352}" srcOrd="2" destOrd="0" parTransId="{16BDBB0B-9669-473A-9CE8-83B16FC0E51A}" sibTransId="{7B40DDAF-68F9-4225-AC10-1B2FB926507E}"/>
    <dgm:cxn modelId="{592FDCC5-EDFC-426B-8948-EE2836A236F2}" type="presOf" srcId="{469B346F-4CB3-4168-937E-F2AD9ADF1BCE}" destId="{8714D5E1-FCEE-4FFF-8273-64D8CAEC4F89}" srcOrd="0" destOrd="0" presId="urn:microsoft.com/office/officeart/2005/8/layout/chevron2"/>
    <dgm:cxn modelId="{F15F0E5E-D698-4277-A81A-BC58EAAADCB8}" srcId="{67026961-2728-4348-ACA4-33BFA6D41EFA}" destId="{D2F2E143-7C8E-4791-9CB3-FC802B746575}" srcOrd="7" destOrd="0" parTransId="{C7CB7263-8B90-483F-81AC-9DF9D6CCD17E}" sibTransId="{CB8806A9-F62E-42EF-BEFE-9AD0FAAD8C5E}"/>
    <dgm:cxn modelId="{1135D17E-A6AF-4601-907D-2226434FDC02}" type="presOf" srcId="{8FFCCEB0-5C8A-43F6-9D97-F116D5AA2AF4}" destId="{98EB5DD5-E225-4D99-B6D6-F18775FA8E0A}" srcOrd="0" destOrd="3" presId="urn:microsoft.com/office/officeart/2005/8/layout/chevron2"/>
    <dgm:cxn modelId="{B6DAADA8-6A84-4000-948D-3A11E1A2AE52}" type="presOf" srcId="{EE2D6C27-D9B0-46A1-B9BF-868484527FA2}" destId="{858A0C16-C432-4E24-A433-B44D878EFAB9}" srcOrd="0" destOrd="5" presId="urn:microsoft.com/office/officeart/2005/8/layout/chevron2"/>
    <dgm:cxn modelId="{1BE6392F-1668-4D85-B8F7-D6A588F5FB9C}" type="presOf" srcId="{BB31B88D-5EA5-4548-91DC-AC81BFAF3F8A}" destId="{98EB5DD5-E225-4D99-B6D6-F18775FA8E0A}" srcOrd="0" destOrd="8" presId="urn:microsoft.com/office/officeart/2005/8/layout/chevron2"/>
    <dgm:cxn modelId="{2D61F5F2-4CE0-499D-9F7B-DE1B6ABB9F1F}" srcId="{67026961-2728-4348-ACA4-33BFA6D41EFA}" destId="{E45376EF-2F8E-48A9-938A-97AE2FC049AE}" srcOrd="0" destOrd="0" parTransId="{236FA4BF-2CFB-4FE0-A4F1-F6F84B1CE01E}" sibTransId="{58F00C84-0D30-40B3-979F-B11DA2515417}"/>
    <dgm:cxn modelId="{95E3DEE4-C6C6-454B-8153-0C9666A42393}" srcId="{FD26E7F9-8C05-4E2D-A1CE-5881DA04AFE6}" destId="{67026961-2728-4348-ACA4-33BFA6D41EFA}" srcOrd="0" destOrd="0" parTransId="{36DF2F84-7C7C-4504-8149-CD94C659A6BA}" sibTransId="{60E9D1AB-4AC2-44AD-A206-B98C7FE531BF}"/>
    <dgm:cxn modelId="{F470FC3F-9F52-4145-A157-94C12CD10059}" srcId="{F464E969-A60C-4A9D-9FBC-458C187400C0}" destId="{EE2D6C27-D9B0-46A1-B9BF-868484527FA2}" srcOrd="5" destOrd="0" parTransId="{14447B62-CD85-4A08-8567-3F318C98CF04}" sibTransId="{674AF4D8-B512-43F6-B8C8-95B1322C7E48}"/>
    <dgm:cxn modelId="{F4292974-6E28-4F45-9003-9CD5ED9C2346}" srcId="{FD26E7F9-8C05-4E2D-A1CE-5881DA04AFE6}" destId="{F464E969-A60C-4A9D-9FBC-458C187400C0}" srcOrd="1" destOrd="0" parTransId="{3564073F-82F2-4074-9593-26C1825F1E6A}" sibTransId="{18692E0F-9587-47A4-B464-958AC8CDB7F7}"/>
    <dgm:cxn modelId="{ECCD4C3B-78ED-4812-8224-D16E039CA434}" srcId="{F464E969-A60C-4A9D-9FBC-458C187400C0}" destId="{078EA4AF-E90B-46D9-B155-C5853ACF458B}" srcOrd="3" destOrd="0" parTransId="{246638D9-5622-45E3-AC46-E634E95473DD}" sibTransId="{FAF8E354-09D2-4D04-8978-C51C296AFD85}"/>
    <dgm:cxn modelId="{1C70F989-65A8-4AB4-8B2D-EF7F7D0907EB}" srcId="{67026961-2728-4348-ACA4-33BFA6D41EFA}" destId="{81931B5E-59FC-4EAD-940E-C11C1C70A552}" srcOrd="5" destOrd="0" parTransId="{07B30ED9-A02B-4E8C-95EA-9855DB6BE04E}" sibTransId="{B7F10135-92C5-4EF9-8BCA-1C3349D3965C}"/>
    <dgm:cxn modelId="{474E505F-6F36-49AA-BE56-B201DC246BD6}" type="presOf" srcId="{428B70FC-62F1-4758-88A2-9C70AE3A4E56}" destId="{858A0C16-C432-4E24-A433-B44D878EFAB9}" srcOrd="0" destOrd="1" presId="urn:microsoft.com/office/officeart/2005/8/layout/chevron2"/>
    <dgm:cxn modelId="{81B11B3B-0FF1-4E5A-99AE-42908F43B998}" srcId="{67026961-2728-4348-ACA4-33BFA6D41EFA}" destId="{DE57AD8F-032A-45A6-BF20-DE6FFAF614FD}" srcOrd="2" destOrd="0" parTransId="{BEC07B87-5175-46A4-9FA9-36098572F86E}" sibTransId="{1734A5D6-5AA6-4B14-8139-216917B829D7}"/>
    <dgm:cxn modelId="{D2F4AF5C-858B-4A5C-9651-99725DBA3E8A}" type="presOf" srcId="{D2F2E143-7C8E-4791-9CB3-FC802B746575}" destId="{98EB5DD5-E225-4D99-B6D6-F18775FA8E0A}" srcOrd="0" destOrd="7" presId="urn:microsoft.com/office/officeart/2005/8/layout/chevron2"/>
    <dgm:cxn modelId="{C6EFE513-3992-4187-B5B9-72C192853AB6}" type="presOf" srcId="{E45376EF-2F8E-48A9-938A-97AE2FC049AE}" destId="{98EB5DD5-E225-4D99-B6D6-F18775FA8E0A}" srcOrd="0" destOrd="0" presId="urn:microsoft.com/office/officeart/2005/8/layout/chevron2"/>
    <dgm:cxn modelId="{7FED8136-B327-4D22-A3B5-FE3177A2EE56}" type="presOf" srcId="{67026961-2728-4348-ACA4-33BFA6D41EFA}" destId="{1545E57F-1DA9-44E3-ADAB-EAE5BE7C20CA}" srcOrd="0" destOrd="0" presId="urn:microsoft.com/office/officeart/2005/8/layout/chevron2"/>
    <dgm:cxn modelId="{F491135B-5F95-4CBB-824F-7F55BE73C610}" srcId="{759B9CAB-B070-4EFD-A83A-C2E8791643E6}" destId="{469B346F-4CB3-4168-937E-F2AD9ADF1BCE}" srcOrd="0" destOrd="0" parTransId="{19A10BB3-EFE3-4F02-95DF-FD157C314344}" sibTransId="{B18EB0A8-2C52-4DB7-BD6E-935EFD7E46E1}"/>
    <dgm:cxn modelId="{D363C13D-09D0-4E16-B84F-9DE8F8B3B986}" type="presOf" srcId="{759B9CAB-B070-4EFD-A83A-C2E8791643E6}" destId="{B8C6D17E-7D62-4534-A184-8A892CB62817}" srcOrd="0" destOrd="0" presId="urn:microsoft.com/office/officeart/2005/8/layout/chevron2"/>
    <dgm:cxn modelId="{04F322CC-1181-406B-A444-24EBB46D22E9}" type="presOf" srcId="{FD26E7F9-8C05-4E2D-A1CE-5881DA04AFE6}" destId="{C0E44572-10F6-41A8-B4BA-F413E430B059}" srcOrd="0" destOrd="0" presId="urn:microsoft.com/office/officeart/2005/8/layout/chevron2"/>
    <dgm:cxn modelId="{C7FE02F1-B838-4F7A-BC9B-A26C9EA1F441}" srcId="{67026961-2728-4348-ACA4-33BFA6D41EFA}" destId="{A620E46C-8339-4F0D-B44A-04E4DECB53A6}" srcOrd="1" destOrd="0" parTransId="{3632B14C-340E-4EFA-8843-0450C868C2B7}" sibTransId="{6C5C47FF-566E-410F-828F-11DA24955F63}"/>
    <dgm:cxn modelId="{8ADB968E-C184-486B-9ECE-F8D33C3C0B82}" type="presOf" srcId="{078EA4AF-E90B-46D9-B155-C5853ACF458B}" destId="{858A0C16-C432-4E24-A433-B44D878EFAB9}" srcOrd="0" destOrd="3" presId="urn:microsoft.com/office/officeart/2005/8/layout/chevron2"/>
    <dgm:cxn modelId="{5C3B66A2-DF85-4972-80CD-55AB84AE307A}" type="presOf" srcId="{F464E969-A60C-4A9D-9FBC-458C187400C0}" destId="{CA5F72AE-7DFC-43EB-A5B1-FE658427B49B}" srcOrd="0" destOrd="0" presId="urn:microsoft.com/office/officeart/2005/8/layout/chevron2"/>
    <dgm:cxn modelId="{D277167C-D1EB-4695-9F77-7BF0E9F535E4}" srcId="{F464E969-A60C-4A9D-9FBC-458C187400C0}" destId="{8C084410-9F1E-4EEC-9889-10EEFEB69556}" srcOrd="0" destOrd="0" parTransId="{81687B2E-0C25-417B-B7E6-5776F44261E8}" sibTransId="{A98902FC-A316-4C5F-AE3A-4F5C7308177A}"/>
    <dgm:cxn modelId="{B126A5C7-07BF-4FB6-B313-D8B4E7715447}" srcId="{67026961-2728-4348-ACA4-33BFA6D41EFA}" destId="{8FFCCEB0-5C8A-43F6-9D97-F116D5AA2AF4}" srcOrd="3" destOrd="0" parTransId="{908FC069-9B3A-4AA1-99BD-24413BB8B807}" sibTransId="{BF35809C-3870-45B3-B654-EE93138E0457}"/>
    <dgm:cxn modelId="{C6D1E6D3-0712-40EE-BE7F-8C1EB4797C1B}" type="presOf" srcId="{A620E46C-8339-4F0D-B44A-04E4DECB53A6}" destId="{98EB5DD5-E225-4D99-B6D6-F18775FA8E0A}" srcOrd="0" destOrd="1" presId="urn:microsoft.com/office/officeart/2005/8/layout/chevron2"/>
    <dgm:cxn modelId="{B979F9A1-08DF-4AC8-9A5A-A670A3C139D0}" type="presParOf" srcId="{C0E44572-10F6-41A8-B4BA-F413E430B059}" destId="{EE08C540-BBF2-415B-8ED9-78A92811CFA2}" srcOrd="0" destOrd="0" presId="urn:microsoft.com/office/officeart/2005/8/layout/chevron2"/>
    <dgm:cxn modelId="{A6056D9E-8435-4699-8F67-C5A4F15AF547}" type="presParOf" srcId="{EE08C540-BBF2-415B-8ED9-78A92811CFA2}" destId="{1545E57F-1DA9-44E3-ADAB-EAE5BE7C20CA}" srcOrd="0" destOrd="0" presId="urn:microsoft.com/office/officeart/2005/8/layout/chevron2"/>
    <dgm:cxn modelId="{82EC8680-73DE-4079-9B82-E8C89D98ACA7}" type="presParOf" srcId="{EE08C540-BBF2-415B-8ED9-78A92811CFA2}" destId="{98EB5DD5-E225-4D99-B6D6-F18775FA8E0A}" srcOrd="1" destOrd="0" presId="urn:microsoft.com/office/officeart/2005/8/layout/chevron2"/>
    <dgm:cxn modelId="{07E5AF5F-72D3-4D91-A46B-25D137472278}" type="presParOf" srcId="{C0E44572-10F6-41A8-B4BA-F413E430B059}" destId="{1AB646D2-2265-4B35-8EEF-3C0480832D30}" srcOrd="1" destOrd="0" presId="urn:microsoft.com/office/officeart/2005/8/layout/chevron2"/>
    <dgm:cxn modelId="{E7120338-54B0-4C2C-B8CB-D018D380F232}" type="presParOf" srcId="{C0E44572-10F6-41A8-B4BA-F413E430B059}" destId="{44F04D1D-070E-4FF7-9D0C-A6F0DBBFF375}" srcOrd="2" destOrd="0" presId="urn:microsoft.com/office/officeart/2005/8/layout/chevron2"/>
    <dgm:cxn modelId="{6BCC19BC-4D28-4545-98FD-583AEBDC5BA9}" type="presParOf" srcId="{44F04D1D-070E-4FF7-9D0C-A6F0DBBFF375}" destId="{CA5F72AE-7DFC-43EB-A5B1-FE658427B49B}" srcOrd="0" destOrd="0" presId="urn:microsoft.com/office/officeart/2005/8/layout/chevron2"/>
    <dgm:cxn modelId="{7530A2F4-E654-43CD-8AC4-67DF6F2650A6}" type="presParOf" srcId="{44F04D1D-070E-4FF7-9D0C-A6F0DBBFF375}" destId="{858A0C16-C432-4E24-A433-B44D878EFAB9}" srcOrd="1" destOrd="0" presId="urn:microsoft.com/office/officeart/2005/8/layout/chevron2"/>
    <dgm:cxn modelId="{0499F328-2528-4B07-A7FA-20B68EAA6B7F}" type="presParOf" srcId="{C0E44572-10F6-41A8-B4BA-F413E430B059}" destId="{BA2801E6-F0A2-4295-A174-337BFDE7044A}" srcOrd="3" destOrd="0" presId="urn:microsoft.com/office/officeart/2005/8/layout/chevron2"/>
    <dgm:cxn modelId="{3D2CD378-B647-4D0A-A8F4-C7BF318394D2}" type="presParOf" srcId="{C0E44572-10F6-41A8-B4BA-F413E430B059}" destId="{4C8D335F-B4D6-4FF2-9770-84516CC97938}" srcOrd="4" destOrd="0" presId="urn:microsoft.com/office/officeart/2005/8/layout/chevron2"/>
    <dgm:cxn modelId="{A975663C-5D09-4366-967A-B0AA3CAD1578}" type="presParOf" srcId="{4C8D335F-B4D6-4FF2-9770-84516CC97938}" destId="{B8C6D17E-7D62-4534-A184-8A892CB62817}" srcOrd="0" destOrd="0" presId="urn:microsoft.com/office/officeart/2005/8/layout/chevron2"/>
    <dgm:cxn modelId="{7CC4F4F1-CE59-44FE-8750-F67674882B83}" type="presParOf" srcId="{4C8D335F-B4D6-4FF2-9770-84516CC97938}" destId="{8714D5E1-FCEE-4FFF-8273-64D8CAEC4F89}"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dgm:spPr/>
      <dgm:t>
        <a:bodyPr/>
        <a:lstStyle/>
        <a:p>
          <a:r>
            <a:rPr lang="es-ES" dirty="0" smtClean="0"/>
            <a:t>Otras actividades</a:t>
          </a:r>
          <a:endParaRPr lang="es-ES" dirty="0"/>
        </a:p>
      </dgm:t>
    </dgm:pt>
    <dgm:pt modelId="{36DF2F84-7C7C-4504-8149-CD94C659A6BA}" type="parTrans" cxnId="{95E3DEE4-C6C6-454B-8153-0C9666A42393}">
      <dgm:prSet/>
      <dgm:spPr/>
      <dgm:t>
        <a:bodyPr/>
        <a:lstStyle/>
        <a:p>
          <a:endParaRPr lang="es-ES"/>
        </a:p>
      </dgm:t>
    </dgm:pt>
    <dgm:pt modelId="{60E9D1AB-4AC2-44AD-A206-B98C7FE531BF}" type="sibTrans" cxnId="{95E3DEE4-C6C6-454B-8153-0C9666A42393}">
      <dgm:prSet/>
      <dgm:spPr/>
      <dgm:t>
        <a:bodyPr/>
        <a:lstStyle/>
        <a:p>
          <a:endParaRPr lang="es-ES"/>
        </a:p>
      </dgm:t>
    </dgm:pt>
    <dgm:pt modelId="{E45376EF-2F8E-48A9-938A-97AE2FC049AE}">
      <dgm:prSet/>
      <dgm:spPr/>
      <dgm:t>
        <a:bodyPr/>
        <a:lstStyle/>
        <a:p>
          <a:r>
            <a:rPr lang="es-ES" b="1" dirty="0" smtClean="0"/>
            <a:t>Incluye: </a:t>
          </a:r>
          <a:r>
            <a:rPr lang="es-ES" b="0" dirty="0" smtClean="0"/>
            <a:t>actividades administrativas, de formación, información y educación específicas de esta área.</a:t>
          </a:r>
          <a:endParaRPr lang="es-ES" b="1"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1">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1" custScaleX="100000" custScaleY="100747" custLinFactNeighborX="-501" custLinFactNeighborY="3851">
        <dgm:presLayoutVars>
          <dgm:bulletEnabled val="1"/>
        </dgm:presLayoutVars>
      </dgm:prSet>
      <dgm:spPr/>
      <dgm:t>
        <a:bodyPr/>
        <a:lstStyle/>
        <a:p>
          <a:endParaRPr lang="es-ES"/>
        </a:p>
      </dgm:t>
    </dgm:pt>
  </dgm:ptLst>
  <dgm:cxnLst>
    <dgm:cxn modelId="{2D61F5F2-4CE0-499D-9F7B-DE1B6ABB9F1F}" srcId="{67026961-2728-4348-ACA4-33BFA6D41EFA}" destId="{E45376EF-2F8E-48A9-938A-97AE2FC049AE}" srcOrd="0" destOrd="0" parTransId="{236FA4BF-2CFB-4FE0-A4F1-F6F84B1CE01E}" sibTransId="{58F00C84-0D30-40B3-979F-B11DA2515417}"/>
    <dgm:cxn modelId="{2F48BCF0-DB25-42E0-BFC8-BD76526AF6E3}" type="presOf" srcId="{67026961-2728-4348-ACA4-33BFA6D41EFA}" destId="{1545E57F-1DA9-44E3-ADAB-EAE5BE7C20CA}" srcOrd="0" destOrd="0" presId="urn:microsoft.com/office/officeart/2005/8/layout/chevron2"/>
    <dgm:cxn modelId="{95E3DEE4-C6C6-454B-8153-0C9666A42393}" srcId="{FD26E7F9-8C05-4E2D-A1CE-5881DA04AFE6}" destId="{67026961-2728-4348-ACA4-33BFA6D41EFA}" srcOrd="0" destOrd="0" parTransId="{36DF2F84-7C7C-4504-8149-CD94C659A6BA}" sibTransId="{60E9D1AB-4AC2-44AD-A206-B98C7FE531BF}"/>
    <dgm:cxn modelId="{13687986-5823-43F4-9F17-38C5F24D6468}" type="presOf" srcId="{E45376EF-2F8E-48A9-938A-97AE2FC049AE}" destId="{98EB5DD5-E225-4D99-B6D6-F18775FA8E0A}" srcOrd="0" destOrd="0" presId="urn:microsoft.com/office/officeart/2005/8/layout/chevron2"/>
    <dgm:cxn modelId="{83B15736-4579-4410-8C3B-69139A0C17DD}" type="presOf" srcId="{FD26E7F9-8C05-4E2D-A1CE-5881DA04AFE6}" destId="{C0E44572-10F6-41A8-B4BA-F413E430B059}" srcOrd="0" destOrd="0" presId="urn:microsoft.com/office/officeart/2005/8/layout/chevron2"/>
    <dgm:cxn modelId="{E8EF44E9-F728-4E34-9534-5CC776F06450}" type="presParOf" srcId="{C0E44572-10F6-41A8-B4BA-F413E430B059}" destId="{EE08C540-BBF2-415B-8ED9-78A92811CFA2}" srcOrd="0" destOrd="0" presId="urn:microsoft.com/office/officeart/2005/8/layout/chevron2"/>
    <dgm:cxn modelId="{26809812-B016-43F0-B0F5-7878DC4B529B}" type="presParOf" srcId="{EE08C540-BBF2-415B-8ED9-78A92811CFA2}" destId="{1545E57F-1DA9-44E3-ADAB-EAE5BE7C20CA}" srcOrd="0" destOrd="0" presId="urn:microsoft.com/office/officeart/2005/8/layout/chevron2"/>
    <dgm:cxn modelId="{A45B7749-5B5F-4FB0-9A3D-E454448E6C33}" type="presParOf" srcId="{EE08C540-BBF2-415B-8ED9-78A92811CFA2}" destId="{98EB5DD5-E225-4D99-B6D6-F18775FA8E0A}"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Protección y recuperación de la especies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D261BB28-F7CE-4EAC-9B45-DBD423810E60}" type="presOf" srcId="{71B0958A-D129-4A48-903D-1202E3540AC0}" destId="{E46A7BE6-8B0A-4B90-8F95-45510E255D76}" srcOrd="0" destOrd="0" presId="urn:microsoft.com/office/officeart/2005/8/layout/cycle2"/>
    <dgm:cxn modelId="{234FC756-5C0A-497F-AC54-A79C7FF59568}"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263027CC-0CFE-432D-81CB-EDFB2F808A77}"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smtClean="0"/>
            <a:t>Protección de paisajes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B1F7866F-1EFC-4E60-9543-D3644B09B56C}" type="presOf" srcId="{71B0958A-D129-4A48-903D-1202E3540AC0}" destId="{E46A7BE6-8B0A-4B90-8F95-45510E255D76}" srcOrd="0" destOrd="0" presId="urn:microsoft.com/office/officeart/2005/8/layout/cycle2"/>
    <dgm:cxn modelId="{C63A0139-46B1-46B0-A194-BF382BC8759D}"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AEDEF731-44C5-45E9-BF54-BDF7AF11B1E3}"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4"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Investigación y desarrollo</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pPr algn="just"/>
          <a:r>
            <a:rPr lang="es-ES" b="1" dirty="0" smtClean="0"/>
            <a:t>Incluye: </a:t>
          </a:r>
          <a:r>
            <a:rPr lang="es-ES" b="0" dirty="0" smtClean="0"/>
            <a:t>todas las actividades que tienen por objeto la protección medioambiental: identificación y análisis de fuentes de contaminación, mecanismos de dispersión de contaminantes, así como sus efectos en los seres humanos, las especies y la biosfera.</a:t>
          </a:r>
          <a:endParaRPr lang="es-ES" b="1"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1F6EF014-72D9-48E0-B276-7FB1CEA2FF29}">
      <dgm:prSet phldrT="[Texto]"/>
      <dgm:spPr/>
      <dgm:t>
        <a:bodyPr/>
        <a:lstStyle/>
        <a:p>
          <a:pPr algn="just"/>
          <a:r>
            <a:rPr lang="es-ES" b="1" dirty="0" smtClean="0"/>
            <a:t>Excluye: </a:t>
          </a:r>
          <a:r>
            <a:rPr lang="es-ES" b="0" dirty="0" smtClean="0"/>
            <a:t>las actividades relacionadas con la gestión de recursos naturales.</a:t>
          </a:r>
          <a:endParaRPr lang="es-ES" b="1" dirty="0"/>
        </a:p>
      </dgm:t>
    </dgm:pt>
    <dgm:pt modelId="{C3F232E7-8B90-47ED-A277-73C1167F3034}" type="parTrans" cxnId="{402AC37F-99E7-4FEE-BAA4-CCF845A8046E}">
      <dgm:prSet/>
      <dgm:spPr/>
      <dgm:t>
        <a:bodyPr/>
        <a:lstStyle/>
        <a:p>
          <a:endParaRPr lang="es-ES"/>
        </a:p>
      </dgm:t>
    </dgm:pt>
    <dgm:pt modelId="{62601241-B96E-4665-9F39-79BA96708151}" type="sibTrans" cxnId="{402AC37F-99E7-4FEE-BAA4-CCF845A8046E}">
      <dgm:prSet/>
      <dgm:spPr/>
      <dgm:t>
        <a:bodyPr/>
        <a:lstStyle/>
        <a:p>
          <a:endParaRPr lang="es-ES"/>
        </a:p>
      </dgm:t>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t>
        <a:bodyPr/>
        <a:lstStyle/>
        <a:p>
          <a:endParaRPr lang="es-ES"/>
        </a:p>
      </dgm:t>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F54FA52F-1B8E-4611-9C58-BEB35C864390}" type="presOf" srcId="{1F6EF014-72D9-48E0-B276-7FB1CEA2FF29}" destId="{3C72EC66-FEAC-474C-89CE-4C4D43E4612B}" srcOrd="0" destOrd="1" presId="urn:microsoft.com/office/officeart/2005/8/layout/vList5"/>
    <dgm:cxn modelId="{1E98C023-2062-48D9-9147-EA2EA2CCB929}" type="presOf" srcId="{B74D1ECD-0C7C-45D1-B374-AD6115F07858}" destId="{3C72EC66-FEAC-474C-89CE-4C4D43E4612B}" srcOrd="0" destOrd="0" presId="urn:microsoft.com/office/officeart/2005/8/layout/vList5"/>
    <dgm:cxn modelId="{C84A8015-E942-450B-A274-430D194F7227}" type="presOf" srcId="{F409C49B-6740-4A72-A7C7-A9F9136ADC9A}" destId="{6B532D20-964B-4030-A6D7-27632F9EE965}" srcOrd="0" destOrd="0"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3297B7E0-0B6E-4D04-BC89-17F08D252F92}" type="presOf" srcId="{FA51474B-340D-403D-A40F-E1568562BE7D}" destId="{A2172CE0-F790-48EC-870D-581927319350}" srcOrd="0" destOrd="0" presId="urn:microsoft.com/office/officeart/2005/8/layout/vList5"/>
    <dgm:cxn modelId="{402AC37F-99E7-4FEE-BAA4-CCF845A8046E}" srcId="{FA51474B-340D-403D-A40F-E1568562BE7D}" destId="{1F6EF014-72D9-48E0-B276-7FB1CEA2FF29}" srcOrd="1" destOrd="0" parTransId="{C3F232E7-8B90-47ED-A277-73C1167F3034}" sibTransId="{62601241-B96E-4665-9F39-79BA96708151}"/>
    <dgm:cxn modelId="{0B750706-08A5-499D-A65F-7018742F9694}" srcId="{FA51474B-340D-403D-A40F-E1568562BE7D}" destId="{B74D1ECD-0C7C-45D1-B374-AD6115F07858}" srcOrd="0" destOrd="0" parTransId="{09AC5464-548E-4067-95F7-B8C4B8C262F0}" sibTransId="{FF56E8CC-A8E2-4E8D-8004-C2F388070917}"/>
    <dgm:cxn modelId="{25D21670-5BB7-4315-A67E-58DDF6B9FBB3}" type="presParOf" srcId="{6B532D20-964B-4030-A6D7-27632F9EE965}" destId="{7C3C6E35-D759-40AD-8ADE-AA8D860BCA36}" srcOrd="0" destOrd="0" presId="urn:microsoft.com/office/officeart/2005/8/layout/vList5"/>
    <dgm:cxn modelId="{E21FD832-035A-4B50-94BD-75B2202EAFB2}" type="presParOf" srcId="{7C3C6E35-D759-40AD-8ADE-AA8D860BCA36}" destId="{A2172CE0-F790-48EC-870D-581927319350}" srcOrd="0" destOrd="0" presId="urn:microsoft.com/office/officeart/2005/8/layout/vList5"/>
    <dgm:cxn modelId="{7485F845-17D8-4FA2-AD7D-0C4EFA0BEDED}"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96E073D-831A-425C-9743-970461B6E417}" type="doc">
      <dgm:prSet loTypeId="urn:microsoft.com/office/officeart/2005/8/layout/lProcess2" loCatId="list" qsTypeId="urn:microsoft.com/office/officeart/2005/8/quickstyle/simple1" qsCatId="simple" csTypeId="urn:microsoft.com/office/officeart/2005/8/colors/colorful3" csCatId="colorful" phldr="1"/>
      <dgm:spPr/>
      <dgm:t>
        <a:bodyPr/>
        <a:lstStyle/>
        <a:p>
          <a:endParaRPr lang="es-ES"/>
        </a:p>
      </dgm:t>
    </dgm:pt>
    <dgm:pt modelId="{73C85ADB-F04C-403C-A61C-9518CCABB941}">
      <dgm:prSet phldrT="[Texto]"/>
      <dgm:spPr/>
      <dgm:t>
        <a:bodyPr/>
        <a:lstStyle/>
        <a:p>
          <a:r>
            <a:rPr lang="es-ES" b="1" smtClean="0"/>
            <a:t>GASTO EN PROTECCIÓN AMBIENTAL</a:t>
          </a:r>
          <a:endParaRPr lang="es-ES"/>
        </a:p>
      </dgm:t>
    </dgm:pt>
    <dgm:pt modelId="{0B953167-85AE-418C-9568-D72519EE8185}" type="parTrans" cxnId="{53F0BF66-A502-40FC-AC31-3CCF4F194F87}">
      <dgm:prSet/>
      <dgm:spPr/>
      <dgm:t>
        <a:bodyPr/>
        <a:lstStyle/>
        <a:p>
          <a:endParaRPr lang="es-ES"/>
        </a:p>
      </dgm:t>
    </dgm:pt>
    <dgm:pt modelId="{484210DA-A5C7-4692-AC39-A11B018F20F3}" type="sibTrans" cxnId="{53F0BF66-A502-40FC-AC31-3CCF4F194F87}">
      <dgm:prSet/>
      <dgm:spPr/>
      <dgm:t>
        <a:bodyPr/>
        <a:lstStyle/>
        <a:p>
          <a:endParaRPr lang="es-ES"/>
        </a:p>
      </dgm:t>
    </dgm:pt>
    <dgm:pt modelId="{55D13767-A154-4B57-AE8C-F89F8BB0AD6A}">
      <dgm:prSet phldrT="[Texto]" custT="1"/>
      <dgm:spPr/>
      <dgm:t>
        <a:bodyPr/>
        <a:lstStyle/>
        <a:p>
          <a:r>
            <a:rPr lang="es-ES" sz="1600" dirty="0" smtClean="0"/>
            <a:t>Por desembolso</a:t>
          </a:r>
          <a:endParaRPr lang="es-ES" sz="1600" dirty="0"/>
        </a:p>
      </dgm:t>
    </dgm:pt>
    <dgm:pt modelId="{947EA26D-9A85-4C1C-990F-34CE813E5B99}" type="parTrans" cxnId="{997EC074-73FC-4CD5-8031-12F353C868EE}">
      <dgm:prSet/>
      <dgm:spPr/>
      <dgm:t>
        <a:bodyPr/>
        <a:lstStyle/>
        <a:p>
          <a:endParaRPr lang="es-ES"/>
        </a:p>
      </dgm:t>
    </dgm:pt>
    <dgm:pt modelId="{0E9F2D34-879F-41D8-9FF0-55EEE1AC5CFA}" type="sibTrans" cxnId="{997EC074-73FC-4CD5-8031-12F353C868EE}">
      <dgm:prSet/>
      <dgm:spPr/>
      <dgm:t>
        <a:bodyPr/>
        <a:lstStyle/>
        <a:p>
          <a:endParaRPr lang="es-ES"/>
        </a:p>
      </dgm:t>
    </dgm:pt>
    <dgm:pt modelId="{9144A887-25A9-45CF-A307-684192AE394A}">
      <dgm:prSet phldrT="[Texto]"/>
      <dgm:spPr/>
      <dgm:t>
        <a:bodyPr/>
        <a:lstStyle/>
        <a:p>
          <a:r>
            <a:rPr lang="es-ES" b="1" dirty="0" smtClean="0"/>
            <a:t>INVERSIÓN AMBIENTAL</a:t>
          </a:r>
          <a:endParaRPr lang="es-ES" b="1" dirty="0"/>
        </a:p>
      </dgm:t>
    </dgm:pt>
    <dgm:pt modelId="{61E77E4F-A440-4D8B-91C9-333402EFC6AF}" type="parTrans" cxnId="{5D5641A2-E692-41A3-8256-6396DB3782F2}">
      <dgm:prSet/>
      <dgm:spPr/>
      <dgm:t>
        <a:bodyPr/>
        <a:lstStyle/>
        <a:p>
          <a:endParaRPr lang="es-ES"/>
        </a:p>
      </dgm:t>
    </dgm:pt>
    <dgm:pt modelId="{2D0F3189-B421-4B22-9AB2-388EAE76F30C}" type="sibTrans" cxnId="{5D5641A2-E692-41A3-8256-6396DB3782F2}">
      <dgm:prSet/>
      <dgm:spPr/>
      <dgm:t>
        <a:bodyPr/>
        <a:lstStyle/>
        <a:p>
          <a:endParaRPr lang="es-ES"/>
        </a:p>
      </dgm:t>
    </dgm:pt>
    <dgm:pt modelId="{55F99233-C502-4E0B-A792-523727E3C06E}">
      <dgm:prSet phldrT="[Texto]" custT="1"/>
      <dgm:spPr/>
      <dgm:t>
        <a:bodyPr/>
        <a:lstStyle/>
        <a:p>
          <a:r>
            <a:rPr lang="es-ES" sz="1600" dirty="0" smtClean="0"/>
            <a:t>Equipos e instalaciones integradas e independientes</a:t>
          </a:r>
          <a:endParaRPr lang="es-ES" sz="1600" dirty="0"/>
        </a:p>
      </dgm:t>
    </dgm:pt>
    <dgm:pt modelId="{BD7B4AB3-5F89-493E-9800-CC33C6308229}" type="parTrans" cxnId="{E17F8E78-62D8-4CCA-B421-E9B2B0F3EDDC}">
      <dgm:prSet/>
      <dgm:spPr/>
      <dgm:t>
        <a:bodyPr/>
        <a:lstStyle/>
        <a:p>
          <a:endParaRPr lang="es-ES"/>
        </a:p>
      </dgm:t>
    </dgm:pt>
    <dgm:pt modelId="{13531226-41BD-4CFC-92D0-70707D30F760}" type="sibTrans" cxnId="{E17F8E78-62D8-4CCA-B421-E9B2B0F3EDDC}">
      <dgm:prSet/>
      <dgm:spPr/>
      <dgm:t>
        <a:bodyPr/>
        <a:lstStyle/>
        <a:p>
          <a:endParaRPr lang="es-ES"/>
        </a:p>
      </dgm:t>
    </dgm:pt>
    <dgm:pt modelId="{68984E48-929A-4C3D-B206-B84CCA338714}">
      <dgm:prSet phldrT="[Texto]"/>
      <dgm:spPr/>
      <dgm:t>
        <a:bodyPr/>
        <a:lstStyle/>
        <a:p>
          <a:r>
            <a:rPr lang="es-ES" b="1" dirty="0" smtClean="0"/>
            <a:t>GASTOS CORRIENTES</a:t>
          </a:r>
          <a:endParaRPr lang="es-ES" b="1" dirty="0"/>
        </a:p>
      </dgm:t>
    </dgm:pt>
    <dgm:pt modelId="{733F4E1A-E505-4AE8-BB03-703CFE0261AC}" type="parTrans" cxnId="{8BDE1B6C-7A71-46DB-B8EE-FDE69594BDE4}">
      <dgm:prSet/>
      <dgm:spPr/>
      <dgm:t>
        <a:bodyPr/>
        <a:lstStyle/>
        <a:p>
          <a:endParaRPr lang="es-ES"/>
        </a:p>
      </dgm:t>
    </dgm:pt>
    <dgm:pt modelId="{692AF397-25F1-4A33-9264-2C18AF21D40E}" type="sibTrans" cxnId="{8BDE1B6C-7A71-46DB-B8EE-FDE69594BDE4}">
      <dgm:prSet/>
      <dgm:spPr/>
      <dgm:t>
        <a:bodyPr/>
        <a:lstStyle/>
        <a:p>
          <a:endParaRPr lang="es-ES"/>
        </a:p>
      </dgm:t>
    </dgm:pt>
    <dgm:pt modelId="{07BA537A-DE98-4943-8574-0F0232BC3047}">
      <dgm:prSet phldrT="[Texto]" custT="1"/>
      <dgm:spPr/>
      <dgm:t>
        <a:bodyPr/>
        <a:lstStyle/>
        <a:p>
          <a:r>
            <a:rPr lang="es-ES" sz="1000" dirty="0" smtClean="0"/>
            <a:t>Pagos por compras de servicios de protección ambiental a terceros</a:t>
          </a:r>
          <a:endParaRPr lang="es-ES" sz="1000" dirty="0"/>
        </a:p>
      </dgm:t>
    </dgm:pt>
    <dgm:pt modelId="{60DF6FD0-8589-4494-BDF6-1AFC26166B48}" type="parTrans" cxnId="{9FA4A60D-0932-43C9-B2B3-A37430646B44}">
      <dgm:prSet/>
      <dgm:spPr/>
      <dgm:t>
        <a:bodyPr/>
        <a:lstStyle/>
        <a:p>
          <a:endParaRPr lang="es-ES"/>
        </a:p>
      </dgm:t>
    </dgm:pt>
    <dgm:pt modelId="{4988D895-8DF8-4A07-A80E-1B26FDEF57F7}" type="sibTrans" cxnId="{9FA4A60D-0932-43C9-B2B3-A37430646B44}">
      <dgm:prSet/>
      <dgm:spPr/>
      <dgm:t>
        <a:bodyPr/>
        <a:lstStyle/>
        <a:p>
          <a:endParaRPr lang="es-ES"/>
        </a:p>
      </dgm:t>
    </dgm:pt>
    <dgm:pt modelId="{816EC0A2-8E12-4D82-B9C6-4F85238DB8D6}">
      <dgm:prSet phldrT="[Texto]" custT="1"/>
      <dgm:spPr/>
      <dgm:t>
        <a:bodyPr/>
        <a:lstStyle/>
        <a:p>
          <a:r>
            <a:rPr lang="es-ES" sz="1000" dirty="0" smtClean="0"/>
            <a:t>Gastos asociados a los equipos utilizados (reparaciones, consumo de energía e insumos y suministros)</a:t>
          </a:r>
          <a:endParaRPr lang="es-ES" sz="1000" dirty="0"/>
        </a:p>
      </dgm:t>
    </dgm:pt>
    <dgm:pt modelId="{70DEECE0-396D-4149-A439-88081C3E9F91}" type="parTrans" cxnId="{55DD5D21-855E-4ECB-A81C-7D3FC2C0AC6D}">
      <dgm:prSet/>
      <dgm:spPr/>
      <dgm:t>
        <a:bodyPr/>
        <a:lstStyle/>
        <a:p>
          <a:endParaRPr lang="es-ES"/>
        </a:p>
      </dgm:t>
    </dgm:pt>
    <dgm:pt modelId="{54B4CC4E-BB08-4EEE-8282-8EF6608A18DB}" type="sibTrans" cxnId="{55DD5D21-855E-4ECB-A81C-7D3FC2C0AC6D}">
      <dgm:prSet/>
      <dgm:spPr/>
      <dgm:t>
        <a:bodyPr/>
        <a:lstStyle/>
        <a:p>
          <a:endParaRPr lang="es-ES"/>
        </a:p>
      </dgm:t>
    </dgm:pt>
    <dgm:pt modelId="{CF89187F-7392-499A-A3DA-A24138DE2321}">
      <dgm:prSet phldrT="[Texto]" custT="1"/>
      <dgm:spPr/>
      <dgm:t>
        <a:bodyPr/>
        <a:lstStyle/>
        <a:p>
          <a:r>
            <a:rPr lang="es-ES" sz="1000" dirty="0" smtClean="0"/>
            <a:t>Gastos de personal ocupado en actividades de protección ambiental</a:t>
          </a:r>
          <a:endParaRPr lang="es-ES" sz="1000" dirty="0"/>
        </a:p>
      </dgm:t>
    </dgm:pt>
    <dgm:pt modelId="{121E2ECA-8CEA-4FED-B687-4F6E19E979BF}" type="parTrans" cxnId="{625E6BE8-26B4-4073-AEAD-A02E2BB4DB66}">
      <dgm:prSet/>
      <dgm:spPr/>
      <dgm:t>
        <a:bodyPr/>
        <a:lstStyle/>
        <a:p>
          <a:endParaRPr lang="es-ES"/>
        </a:p>
      </dgm:t>
    </dgm:pt>
    <dgm:pt modelId="{983F9910-6939-43A9-B1F0-60AB82BDEB16}" type="sibTrans" cxnId="{625E6BE8-26B4-4073-AEAD-A02E2BB4DB66}">
      <dgm:prSet/>
      <dgm:spPr/>
      <dgm:t>
        <a:bodyPr/>
        <a:lstStyle/>
        <a:p>
          <a:endParaRPr lang="es-ES"/>
        </a:p>
      </dgm:t>
    </dgm:pt>
    <dgm:pt modelId="{DA060B9F-6F46-443B-807A-5DD5400BD8E3}">
      <dgm:prSet phldrT="[Texto]" custT="1"/>
      <dgm:spPr/>
      <dgm:t>
        <a:bodyPr/>
        <a:lstStyle/>
        <a:p>
          <a:r>
            <a:rPr lang="es-ES" sz="1000" dirty="0" smtClean="0"/>
            <a:t>Gastos en actividades de I+D</a:t>
          </a:r>
          <a:endParaRPr lang="es-ES" sz="1000" dirty="0"/>
        </a:p>
      </dgm:t>
    </dgm:pt>
    <dgm:pt modelId="{DA846F81-F332-47D7-8C4A-EE57F8B1109B}" type="parTrans" cxnId="{FE12A6D2-42EC-4848-B809-25AF60541933}">
      <dgm:prSet/>
      <dgm:spPr/>
      <dgm:t>
        <a:bodyPr/>
        <a:lstStyle/>
        <a:p>
          <a:endParaRPr lang="es-ES"/>
        </a:p>
      </dgm:t>
    </dgm:pt>
    <dgm:pt modelId="{11455EB6-2DE5-4B54-871F-83FA37C0E290}" type="sibTrans" cxnId="{FE12A6D2-42EC-4848-B809-25AF60541933}">
      <dgm:prSet/>
      <dgm:spPr/>
      <dgm:t>
        <a:bodyPr/>
        <a:lstStyle/>
        <a:p>
          <a:endParaRPr lang="es-ES"/>
        </a:p>
      </dgm:t>
    </dgm:pt>
    <dgm:pt modelId="{DEB44AF3-C3A4-45BA-B278-2A04C03D31DD}">
      <dgm:prSet phldrT="[Texto]" custT="1"/>
      <dgm:spPr/>
      <dgm:t>
        <a:bodyPr/>
        <a:lstStyle/>
        <a:p>
          <a:r>
            <a:rPr lang="es-ES" sz="1000" dirty="0" smtClean="0"/>
            <a:t>Costes adicionales por la utilización de productos limpios</a:t>
          </a:r>
          <a:endParaRPr lang="es-ES" sz="1000" dirty="0"/>
        </a:p>
      </dgm:t>
    </dgm:pt>
    <dgm:pt modelId="{33C478E2-50A5-4321-82F7-23346AC9961F}" type="parTrans" cxnId="{DE4F886E-A338-42E6-B84B-8A86AFBA38E1}">
      <dgm:prSet/>
      <dgm:spPr/>
      <dgm:t>
        <a:bodyPr/>
        <a:lstStyle/>
        <a:p>
          <a:endParaRPr lang="es-ES"/>
        </a:p>
      </dgm:t>
    </dgm:pt>
    <dgm:pt modelId="{88A1467B-1843-4DB9-9CA8-E6A40F13A503}" type="sibTrans" cxnId="{DE4F886E-A338-42E6-B84B-8A86AFBA38E1}">
      <dgm:prSet/>
      <dgm:spPr/>
      <dgm:t>
        <a:bodyPr/>
        <a:lstStyle/>
        <a:p>
          <a:endParaRPr lang="es-ES"/>
        </a:p>
      </dgm:t>
    </dgm:pt>
    <dgm:pt modelId="{89530B28-1AA9-49D9-85B3-205311A24895}">
      <dgm:prSet phldrT="[Texto]" custT="1"/>
      <dgm:spPr/>
      <dgm:t>
        <a:bodyPr/>
        <a:lstStyle/>
        <a:p>
          <a:r>
            <a:rPr lang="es-ES" sz="1000" dirty="0" smtClean="0"/>
            <a:t>Gastos en productos que protegen el medio ambiente</a:t>
          </a:r>
          <a:endParaRPr lang="es-ES" sz="1000" dirty="0"/>
        </a:p>
      </dgm:t>
    </dgm:pt>
    <dgm:pt modelId="{A248E60E-7879-4BDD-94F3-7F18169C4163}" type="parTrans" cxnId="{B7086168-30E7-4A64-9F45-2DCF6679D025}">
      <dgm:prSet/>
      <dgm:spPr/>
      <dgm:t>
        <a:bodyPr/>
        <a:lstStyle/>
        <a:p>
          <a:endParaRPr lang="es-ES"/>
        </a:p>
      </dgm:t>
    </dgm:pt>
    <dgm:pt modelId="{42BAC2AC-A74B-4B41-84CA-BE97240D7DC9}" type="sibTrans" cxnId="{B7086168-30E7-4A64-9F45-2DCF6679D025}">
      <dgm:prSet/>
      <dgm:spPr/>
      <dgm:t>
        <a:bodyPr/>
        <a:lstStyle/>
        <a:p>
          <a:endParaRPr lang="es-ES"/>
        </a:p>
      </dgm:t>
    </dgm:pt>
    <dgm:pt modelId="{6AF85278-2CFE-4FAD-9E1C-562EF3A2BA51}" type="pres">
      <dgm:prSet presAssocID="{596E073D-831A-425C-9743-970461B6E417}" presName="theList" presStyleCnt="0">
        <dgm:presLayoutVars>
          <dgm:dir/>
          <dgm:animLvl val="lvl"/>
          <dgm:resizeHandles val="exact"/>
        </dgm:presLayoutVars>
      </dgm:prSet>
      <dgm:spPr/>
      <dgm:t>
        <a:bodyPr/>
        <a:lstStyle/>
        <a:p>
          <a:endParaRPr lang="es-ES"/>
        </a:p>
      </dgm:t>
    </dgm:pt>
    <dgm:pt modelId="{87D0DF6B-627A-4EBB-94AD-A4282FC6117E}" type="pres">
      <dgm:prSet presAssocID="{73C85ADB-F04C-403C-A61C-9518CCABB941}" presName="compNode" presStyleCnt="0"/>
      <dgm:spPr/>
    </dgm:pt>
    <dgm:pt modelId="{D72335A2-0A65-4774-9F45-F48E78EDF4B1}" type="pres">
      <dgm:prSet presAssocID="{73C85ADB-F04C-403C-A61C-9518CCABB941}" presName="aNode" presStyleLbl="bgShp" presStyleIdx="0" presStyleCnt="3" custScaleX="65511" custScaleY="74053"/>
      <dgm:spPr/>
      <dgm:t>
        <a:bodyPr/>
        <a:lstStyle/>
        <a:p>
          <a:endParaRPr lang="es-ES"/>
        </a:p>
      </dgm:t>
    </dgm:pt>
    <dgm:pt modelId="{B1A08240-2D90-4532-9DD9-9C2125729D25}" type="pres">
      <dgm:prSet presAssocID="{73C85ADB-F04C-403C-A61C-9518CCABB941}" presName="textNode" presStyleLbl="bgShp" presStyleIdx="0" presStyleCnt="3"/>
      <dgm:spPr/>
      <dgm:t>
        <a:bodyPr/>
        <a:lstStyle/>
        <a:p>
          <a:endParaRPr lang="es-ES"/>
        </a:p>
      </dgm:t>
    </dgm:pt>
    <dgm:pt modelId="{412A69C7-920F-4183-85CD-A63D26762973}" type="pres">
      <dgm:prSet presAssocID="{73C85ADB-F04C-403C-A61C-9518CCABB941}" presName="compChildNode" presStyleCnt="0"/>
      <dgm:spPr/>
    </dgm:pt>
    <dgm:pt modelId="{05352E74-2615-4B3A-9157-123CF434753D}" type="pres">
      <dgm:prSet presAssocID="{73C85ADB-F04C-403C-A61C-9518CCABB941}" presName="theInnerList" presStyleCnt="0"/>
      <dgm:spPr/>
    </dgm:pt>
    <dgm:pt modelId="{BA0BC187-FC02-404C-9972-4C3CBA62C46F}" type="pres">
      <dgm:prSet presAssocID="{55D13767-A154-4B57-AE8C-F89F8BB0AD6A}" presName="childNode" presStyleLbl="node1" presStyleIdx="0" presStyleCnt="8" custScaleX="65511" custScaleY="74053">
        <dgm:presLayoutVars>
          <dgm:bulletEnabled val="1"/>
        </dgm:presLayoutVars>
      </dgm:prSet>
      <dgm:spPr/>
      <dgm:t>
        <a:bodyPr/>
        <a:lstStyle/>
        <a:p>
          <a:endParaRPr lang="es-ES"/>
        </a:p>
      </dgm:t>
    </dgm:pt>
    <dgm:pt modelId="{1C1F47C9-B2B8-4D6E-9D08-8C39297D981B}" type="pres">
      <dgm:prSet presAssocID="{73C85ADB-F04C-403C-A61C-9518CCABB941}" presName="aSpace" presStyleCnt="0"/>
      <dgm:spPr/>
    </dgm:pt>
    <dgm:pt modelId="{44B79931-55E4-48F4-AC36-F111EFA7FC2D}" type="pres">
      <dgm:prSet presAssocID="{9144A887-25A9-45CF-A307-684192AE394A}" presName="compNode" presStyleCnt="0"/>
      <dgm:spPr/>
    </dgm:pt>
    <dgm:pt modelId="{DB8779E4-0E81-4FD8-8969-50E9E4705EDC}" type="pres">
      <dgm:prSet presAssocID="{9144A887-25A9-45CF-A307-684192AE394A}" presName="aNode" presStyleLbl="bgShp" presStyleIdx="1" presStyleCnt="3" custScaleX="65511" custScaleY="74053"/>
      <dgm:spPr/>
      <dgm:t>
        <a:bodyPr/>
        <a:lstStyle/>
        <a:p>
          <a:endParaRPr lang="es-ES"/>
        </a:p>
      </dgm:t>
    </dgm:pt>
    <dgm:pt modelId="{1D9DCD64-0F28-451C-8BC3-B3F23F73160F}" type="pres">
      <dgm:prSet presAssocID="{9144A887-25A9-45CF-A307-684192AE394A}" presName="textNode" presStyleLbl="bgShp" presStyleIdx="1" presStyleCnt="3"/>
      <dgm:spPr/>
      <dgm:t>
        <a:bodyPr/>
        <a:lstStyle/>
        <a:p>
          <a:endParaRPr lang="es-ES"/>
        </a:p>
      </dgm:t>
    </dgm:pt>
    <dgm:pt modelId="{489FBDBF-AF5F-4D40-B116-0C26A83CC683}" type="pres">
      <dgm:prSet presAssocID="{9144A887-25A9-45CF-A307-684192AE394A}" presName="compChildNode" presStyleCnt="0"/>
      <dgm:spPr/>
    </dgm:pt>
    <dgm:pt modelId="{37017CAA-C966-4206-81B3-59368227A41B}" type="pres">
      <dgm:prSet presAssocID="{9144A887-25A9-45CF-A307-684192AE394A}" presName="theInnerList" presStyleCnt="0"/>
      <dgm:spPr/>
    </dgm:pt>
    <dgm:pt modelId="{165C02BB-913D-4F4C-B542-379F673A4C46}" type="pres">
      <dgm:prSet presAssocID="{55F99233-C502-4E0B-A792-523727E3C06E}" presName="childNode" presStyleLbl="node1" presStyleIdx="1" presStyleCnt="8" custScaleX="65511" custScaleY="74053">
        <dgm:presLayoutVars>
          <dgm:bulletEnabled val="1"/>
        </dgm:presLayoutVars>
      </dgm:prSet>
      <dgm:spPr/>
      <dgm:t>
        <a:bodyPr/>
        <a:lstStyle/>
        <a:p>
          <a:endParaRPr lang="es-ES"/>
        </a:p>
      </dgm:t>
    </dgm:pt>
    <dgm:pt modelId="{819C96F7-7DC2-441A-85D1-5FAAE4CE7401}" type="pres">
      <dgm:prSet presAssocID="{9144A887-25A9-45CF-A307-684192AE394A}" presName="aSpace" presStyleCnt="0"/>
      <dgm:spPr/>
    </dgm:pt>
    <dgm:pt modelId="{BEB5CB61-2B79-457D-9DFE-490B1A92F2C8}" type="pres">
      <dgm:prSet presAssocID="{68984E48-929A-4C3D-B206-B84CCA338714}" presName="compNode" presStyleCnt="0"/>
      <dgm:spPr/>
    </dgm:pt>
    <dgm:pt modelId="{1C816F3B-56FE-4592-9E0E-8DD2AF69A7D7}" type="pres">
      <dgm:prSet presAssocID="{68984E48-929A-4C3D-B206-B84CCA338714}" presName="aNode" presStyleLbl="bgShp" presStyleIdx="2" presStyleCnt="3"/>
      <dgm:spPr/>
      <dgm:t>
        <a:bodyPr/>
        <a:lstStyle/>
        <a:p>
          <a:endParaRPr lang="es-ES"/>
        </a:p>
      </dgm:t>
    </dgm:pt>
    <dgm:pt modelId="{67D5A5DE-B16F-4C1F-82DE-CFD8257635D3}" type="pres">
      <dgm:prSet presAssocID="{68984E48-929A-4C3D-B206-B84CCA338714}" presName="textNode" presStyleLbl="bgShp" presStyleIdx="2" presStyleCnt="3"/>
      <dgm:spPr/>
      <dgm:t>
        <a:bodyPr/>
        <a:lstStyle/>
        <a:p>
          <a:endParaRPr lang="es-ES"/>
        </a:p>
      </dgm:t>
    </dgm:pt>
    <dgm:pt modelId="{A2312E0C-672D-4853-BDA6-FA58E680ACDD}" type="pres">
      <dgm:prSet presAssocID="{68984E48-929A-4C3D-B206-B84CCA338714}" presName="compChildNode" presStyleCnt="0"/>
      <dgm:spPr/>
    </dgm:pt>
    <dgm:pt modelId="{0C393863-1AAC-4133-A4E1-B3047465CEED}" type="pres">
      <dgm:prSet presAssocID="{68984E48-929A-4C3D-B206-B84CCA338714}" presName="theInnerList" presStyleCnt="0"/>
      <dgm:spPr/>
    </dgm:pt>
    <dgm:pt modelId="{83B50A50-0C08-4F54-AD04-8194B1A59A89}" type="pres">
      <dgm:prSet presAssocID="{07BA537A-DE98-4943-8574-0F0232BC3047}" presName="childNode" presStyleLbl="node1" presStyleIdx="2" presStyleCnt="8">
        <dgm:presLayoutVars>
          <dgm:bulletEnabled val="1"/>
        </dgm:presLayoutVars>
      </dgm:prSet>
      <dgm:spPr/>
      <dgm:t>
        <a:bodyPr/>
        <a:lstStyle/>
        <a:p>
          <a:endParaRPr lang="es-ES"/>
        </a:p>
      </dgm:t>
    </dgm:pt>
    <dgm:pt modelId="{035F814C-352F-4110-BF44-BD04B1245D23}" type="pres">
      <dgm:prSet presAssocID="{07BA537A-DE98-4943-8574-0F0232BC3047}" presName="aSpace2" presStyleCnt="0"/>
      <dgm:spPr/>
    </dgm:pt>
    <dgm:pt modelId="{B3BB6DE1-4BD9-4B8A-97EA-EDA3FBD41F87}" type="pres">
      <dgm:prSet presAssocID="{816EC0A2-8E12-4D82-B9C6-4F85238DB8D6}" presName="childNode" presStyleLbl="node1" presStyleIdx="3" presStyleCnt="8">
        <dgm:presLayoutVars>
          <dgm:bulletEnabled val="1"/>
        </dgm:presLayoutVars>
      </dgm:prSet>
      <dgm:spPr/>
      <dgm:t>
        <a:bodyPr/>
        <a:lstStyle/>
        <a:p>
          <a:endParaRPr lang="es-ES"/>
        </a:p>
      </dgm:t>
    </dgm:pt>
    <dgm:pt modelId="{43A7AD52-8432-406E-82C0-7F4C6A4B537E}" type="pres">
      <dgm:prSet presAssocID="{816EC0A2-8E12-4D82-B9C6-4F85238DB8D6}" presName="aSpace2" presStyleCnt="0"/>
      <dgm:spPr/>
    </dgm:pt>
    <dgm:pt modelId="{E2F3354C-5894-4A2C-AD8E-EC6D59BFAD72}" type="pres">
      <dgm:prSet presAssocID="{CF89187F-7392-499A-A3DA-A24138DE2321}" presName="childNode" presStyleLbl="node1" presStyleIdx="4" presStyleCnt="8">
        <dgm:presLayoutVars>
          <dgm:bulletEnabled val="1"/>
        </dgm:presLayoutVars>
      </dgm:prSet>
      <dgm:spPr/>
      <dgm:t>
        <a:bodyPr/>
        <a:lstStyle/>
        <a:p>
          <a:endParaRPr lang="es-ES"/>
        </a:p>
      </dgm:t>
    </dgm:pt>
    <dgm:pt modelId="{BDA91F6A-4848-4B61-B87F-75448F85687C}" type="pres">
      <dgm:prSet presAssocID="{CF89187F-7392-499A-A3DA-A24138DE2321}" presName="aSpace2" presStyleCnt="0"/>
      <dgm:spPr/>
    </dgm:pt>
    <dgm:pt modelId="{13DD4325-98CD-43B8-98E1-F3C6C42DCDF8}" type="pres">
      <dgm:prSet presAssocID="{DA060B9F-6F46-443B-807A-5DD5400BD8E3}" presName="childNode" presStyleLbl="node1" presStyleIdx="5" presStyleCnt="8">
        <dgm:presLayoutVars>
          <dgm:bulletEnabled val="1"/>
        </dgm:presLayoutVars>
      </dgm:prSet>
      <dgm:spPr/>
      <dgm:t>
        <a:bodyPr/>
        <a:lstStyle/>
        <a:p>
          <a:endParaRPr lang="es-ES"/>
        </a:p>
      </dgm:t>
    </dgm:pt>
    <dgm:pt modelId="{29304B44-C436-48BC-BC74-00A6911FD5BF}" type="pres">
      <dgm:prSet presAssocID="{DA060B9F-6F46-443B-807A-5DD5400BD8E3}" presName="aSpace2" presStyleCnt="0"/>
      <dgm:spPr/>
    </dgm:pt>
    <dgm:pt modelId="{A2C6513E-D6EB-4A24-A314-825310F18FBC}" type="pres">
      <dgm:prSet presAssocID="{DEB44AF3-C3A4-45BA-B278-2A04C03D31DD}" presName="childNode" presStyleLbl="node1" presStyleIdx="6" presStyleCnt="8">
        <dgm:presLayoutVars>
          <dgm:bulletEnabled val="1"/>
        </dgm:presLayoutVars>
      </dgm:prSet>
      <dgm:spPr/>
      <dgm:t>
        <a:bodyPr/>
        <a:lstStyle/>
        <a:p>
          <a:endParaRPr lang="es-ES"/>
        </a:p>
      </dgm:t>
    </dgm:pt>
    <dgm:pt modelId="{6DED62E9-B454-466F-ADE0-4516B2A5483E}" type="pres">
      <dgm:prSet presAssocID="{DEB44AF3-C3A4-45BA-B278-2A04C03D31DD}" presName="aSpace2" presStyleCnt="0"/>
      <dgm:spPr/>
    </dgm:pt>
    <dgm:pt modelId="{A32BE3B8-0B74-42C8-B393-40994187D94B}" type="pres">
      <dgm:prSet presAssocID="{89530B28-1AA9-49D9-85B3-205311A24895}" presName="childNode" presStyleLbl="node1" presStyleIdx="7" presStyleCnt="8">
        <dgm:presLayoutVars>
          <dgm:bulletEnabled val="1"/>
        </dgm:presLayoutVars>
      </dgm:prSet>
      <dgm:spPr/>
      <dgm:t>
        <a:bodyPr/>
        <a:lstStyle/>
        <a:p>
          <a:endParaRPr lang="es-ES"/>
        </a:p>
      </dgm:t>
    </dgm:pt>
  </dgm:ptLst>
  <dgm:cxnLst>
    <dgm:cxn modelId="{5D5641A2-E692-41A3-8256-6396DB3782F2}" srcId="{596E073D-831A-425C-9743-970461B6E417}" destId="{9144A887-25A9-45CF-A307-684192AE394A}" srcOrd="1" destOrd="0" parTransId="{61E77E4F-A440-4D8B-91C9-333402EFC6AF}" sibTransId="{2D0F3189-B421-4B22-9AB2-388EAE76F30C}"/>
    <dgm:cxn modelId="{864D0393-10A6-421B-AE12-F701A9875FBF}" type="presOf" srcId="{DEB44AF3-C3A4-45BA-B278-2A04C03D31DD}" destId="{A2C6513E-D6EB-4A24-A314-825310F18FBC}" srcOrd="0" destOrd="0" presId="urn:microsoft.com/office/officeart/2005/8/layout/lProcess2"/>
    <dgm:cxn modelId="{997EC074-73FC-4CD5-8031-12F353C868EE}" srcId="{73C85ADB-F04C-403C-A61C-9518CCABB941}" destId="{55D13767-A154-4B57-AE8C-F89F8BB0AD6A}" srcOrd="0" destOrd="0" parTransId="{947EA26D-9A85-4C1C-990F-34CE813E5B99}" sibTransId="{0E9F2D34-879F-41D8-9FF0-55EEE1AC5CFA}"/>
    <dgm:cxn modelId="{8F716324-30BE-476A-826D-F7355886FBD7}" type="presOf" srcId="{DA060B9F-6F46-443B-807A-5DD5400BD8E3}" destId="{13DD4325-98CD-43B8-98E1-F3C6C42DCDF8}" srcOrd="0" destOrd="0" presId="urn:microsoft.com/office/officeart/2005/8/layout/lProcess2"/>
    <dgm:cxn modelId="{107DFC2D-DE2A-44ED-9804-BECEE21CC7C3}" type="presOf" srcId="{9144A887-25A9-45CF-A307-684192AE394A}" destId="{1D9DCD64-0F28-451C-8BC3-B3F23F73160F}" srcOrd="1" destOrd="0" presId="urn:microsoft.com/office/officeart/2005/8/layout/lProcess2"/>
    <dgm:cxn modelId="{DE4F886E-A338-42E6-B84B-8A86AFBA38E1}" srcId="{68984E48-929A-4C3D-B206-B84CCA338714}" destId="{DEB44AF3-C3A4-45BA-B278-2A04C03D31DD}" srcOrd="4" destOrd="0" parTransId="{33C478E2-50A5-4321-82F7-23346AC9961F}" sibTransId="{88A1467B-1843-4DB9-9CA8-E6A40F13A503}"/>
    <dgm:cxn modelId="{7D12E97E-8318-4285-9E91-C29906BCFA72}" type="presOf" srcId="{596E073D-831A-425C-9743-970461B6E417}" destId="{6AF85278-2CFE-4FAD-9E1C-562EF3A2BA51}" srcOrd="0" destOrd="0" presId="urn:microsoft.com/office/officeart/2005/8/layout/lProcess2"/>
    <dgm:cxn modelId="{2EBDC535-D2CA-40F1-899B-8E21F5DADDFE}" type="presOf" srcId="{9144A887-25A9-45CF-A307-684192AE394A}" destId="{DB8779E4-0E81-4FD8-8969-50E9E4705EDC}" srcOrd="0" destOrd="0" presId="urn:microsoft.com/office/officeart/2005/8/layout/lProcess2"/>
    <dgm:cxn modelId="{370B59EB-859A-417F-8B9C-F3A17A6B4BA0}" type="presOf" srcId="{55D13767-A154-4B57-AE8C-F89F8BB0AD6A}" destId="{BA0BC187-FC02-404C-9972-4C3CBA62C46F}" srcOrd="0" destOrd="0" presId="urn:microsoft.com/office/officeart/2005/8/layout/lProcess2"/>
    <dgm:cxn modelId="{764FAB6C-3D6E-4EDD-8BAD-719253E47049}" type="presOf" srcId="{55F99233-C502-4E0B-A792-523727E3C06E}" destId="{165C02BB-913D-4F4C-B542-379F673A4C46}" srcOrd="0" destOrd="0" presId="urn:microsoft.com/office/officeart/2005/8/layout/lProcess2"/>
    <dgm:cxn modelId="{37E03282-40AA-41E7-872E-FBAE8CB42C3E}" type="presOf" srcId="{68984E48-929A-4C3D-B206-B84CCA338714}" destId="{67D5A5DE-B16F-4C1F-82DE-CFD8257635D3}" srcOrd="1" destOrd="0" presId="urn:microsoft.com/office/officeart/2005/8/layout/lProcess2"/>
    <dgm:cxn modelId="{B7086168-30E7-4A64-9F45-2DCF6679D025}" srcId="{68984E48-929A-4C3D-B206-B84CCA338714}" destId="{89530B28-1AA9-49D9-85B3-205311A24895}" srcOrd="5" destOrd="0" parTransId="{A248E60E-7879-4BDD-94F3-7F18169C4163}" sibTransId="{42BAC2AC-A74B-4B41-84CA-BE97240D7DC9}"/>
    <dgm:cxn modelId="{6D754BF9-92FE-4EDD-A68B-1F2A61DBCA5E}" type="presOf" srcId="{07BA537A-DE98-4943-8574-0F0232BC3047}" destId="{83B50A50-0C08-4F54-AD04-8194B1A59A89}" srcOrd="0" destOrd="0" presId="urn:microsoft.com/office/officeart/2005/8/layout/lProcess2"/>
    <dgm:cxn modelId="{8BDE1B6C-7A71-46DB-B8EE-FDE69594BDE4}" srcId="{596E073D-831A-425C-9743-970461B6E417}" destId="{68984E48-929A-4C3D-B206-B84CCA338714}" srcOrd="2" destOrd="0" parTransId="{733F4E1A-E505-4AE8-BB03-703CFE0261AC}" sibTransId="{692AF397-25F1-4A33-9264-2C18AF21D40E}"/>
    <dgm:cxn modelId="{FE12A6D2-42EC-4848-B809-25AF60541933}" srcId="{68984E48-929A-4C3D-B206-B84CCA338714}" destId="{DA060B9F-6F46-443B-807A-5DD5400BD8E3}" srcOrd="3" destOrd="0" parTransId="{DA846F81-F332-47D7-8C4A-EE57F8B1109B}" sibTransId="{11455EB6-2DE5-4B54-871F-83FA37C0E290}"/>
    <dgm:cxn modelId="{D5C0FB92-3E43-4941-9750-C58E5EBE7DFF}" type="presOf" srcId="{89530B28-1AA9-49D9-85B3-205311A24895}" destId="{A32BE3B8-0B74-42C8-B393-40994187D94B}" srcOrd="0" destOrd="0" presId="urn:microsoft.com/office/officeart/2005/8/layout/lProcess2"/>
    <dgm:cxn modelId="{625E6BE8-26B4-4073-AEAD-A02E2BB4DB66}" srcId="{68984E48-929A-4C3D-B206-B84CCA338714}" destId="{CF89187F-7392-499A-A3DA-A24138DE2321}" srcOrd="2" destOrd="0" parTransId="{121E2ECA-8CEA-4FED-B687-4F6E19E979BF}" sibTransId="{983F9910-6939-43A9-B1F0-60AB82BDEB16}"/>
    <dgm:cxn modelId="{E17F8E78-62D8-4CCA-B421-E9B2B0F3EDDC}" srcId="{9144A887-25A9-45CF-A307-684192AE394A}" destId="{55F99233-C502-4E0B-A792-523727E3C06E}" srcOrd="0" destOrd="0" parTransId="{BD7B4AB3-5F89-493E-9800-CC33C6308229}" sibTransId="{13531226-41BD-4CFC-92D0-70707D30F760}"/>
    <dgm:cxn modelId="{9FA4A60D-0932-43C9-B2B3-A37430646B44}" srcId="{68984E48-929A-4C3D-B206-B84CCA338714}" destId="{07BA537A-DE98-4943-8574-0F0232BC3047}" srcOrd="0" destOrd="0" parTransId="{60DF6FD0-8589-4494-BDF6-1AFC26166B48}" sibTransId="{4988D895-8DF8-4A07-A80E-1B26FDEF57F7}"/>
    <dgm:cxn modelId="{55DD5D21-855E-4ECB-A81C-7D3FC2C0AC6D}" srcId="{68984E48-929A-4C3D-B206-B84CCA338714}" destId="{816EC0A2-8E12-4D82-B9C6-4F85238DB8D6}" srcOrd="1" destOrd="0" parTransId="{70DEECE0-396D-4149-A439-88081C3E9F91}" sibTransId="{54B4CC4E-BB08-4EEE-8282-8EF6608A18DB}"/>
    <dgm:cxn modelId="{AE6009DB-7D93-487E-A542-CC8930CA1D82}" type="presOf" srcId="{CF89187F-7392-499A-A3DA-A24138DE2321}" destId="{E2F3354C-5894-4A2C-AD8E-EC6D59BFAD72}" srcOrd="0" destOrd="0" presId="urn:microsoft.com/office/officeart/2005/8/layout/lProcess2"/>
    <dgm:cxn modelId="{53F0BF66-A502-40FC-AC31-3CCF4F194F87}" srcId="{596E073D-831A-425C-9743-970461B6E417}" destId="{73C85ADB-F04C-403C-A61C-9518CCABB941}" srcOrd="0" destOrd="0" parTransId="{0B953167-85AE-418C-9568-D72519EE8185}" sibTransId="{484210DA-A5C7-4692-AC39-A11B018F20F3}"/>
    <dgm:cxn modelId="{BB987109-C00B-48C5-8D9E-13C4E19B93B9}" type="presOf" srcId="{73C85ADB-F04C-403C-A61C-9518CCABB941}" destId="{B1A08240-2D90-4532-9DD9-9C2125729D25}" srcOrd="1" destOrd="0" presId="urn:microsoft.com/office/officeart/2005/8/layout/lProcess2"/>
    <dgm:cxn modelId="{84AC082F-CC72-4AC1-B70C-CE87BC6A6F8A}" type="presOf" srcId="{68984E48-929A-4C3D-B206-B84CCA338714}" destId="{1C816F3B-56FE-4592-9E0E-8DD2AF69A7D7}" srcOrd="0" destOrd="0" presId="urn:microsoft.com/office/officeart/2005/8/layout/lProcess2"/>
    <dgm:cxn modelId="{972EFADD-5246-44E4-9DD4-7A4E127B30CE}" type="presOf" srcId="{816EC0A2-8E12-4D82-B9C6-4F85238DB8D6}" destId="{B3BB6DE1-4BD9-4B8A-97EA-EDA3FBD41F87}" srcOrd="0" destOrd="0" presId="urn:microsoft.com/office/officeart/2005/8/layout/lProcess2"/>
    <dgm:cxn modelId="{68CAAFCD-7C78-4D3B-8B3E-9E927555D197}" type="presOf" srcId="{73C85ADB-F04C-403C-A61C-9518CCABB941}" destId="{D72335A2-0A65-4774-9F45-F48E78EDF4B1}" srcOrd="0" destOrd="0" presId="urn:microsoft.com/office/officeart/2005/8/layout/lProcess2"/>
    <dgm:cxn modelId="{FCB837DA-55FF-42E9-8E39-59C53C123524}" type="presParOf" srcId="{6AF85278-2CFE-4FAD-9E1C-562EF3A2BA51}" destId="{87D0DF6B-627A-4EBB-94AD-A4282FC6117E}" srcOrd="0" destOrd="0" presId="urn:microsoft.com/office/officeart/2005/8/layout/lProcess2"/>
    <dgm:cxn modelId="{2AFD1964-793F-4BC7-9AC2-AA59AAD95740}" type="presParOf" srcId="{87D0DF6B-627A-4EBB-94AD-A4282FC6117E}" destId="{D72335A2-0A65-4774-9F45-F48E78EDF4B1}" srcOrd="0" destOrd="0" presId="urn:microsoft.com/office/officeart/2005/8/layout/lProcess2"/>
    <dgm:cxn modelId="{EFF2D62E-C817-4E6F-BC21-4937517EC554}" type="presParOf" srcId="{87D0DF6B-627A-4EBB-94AD-A4282FC6117E}" destId="{B1A08240-2D90-4532-9DD9-9C2125729D25}" srcOrd="1" destOrd="0" presId="urn:microsoft.com/office/officeart/2005/8/layout/lProcess2"/>
    <dgm:cxn modelId="{A82D32FA-6798-42BF-9306-5E567CC77F55}" type="presParOf" srcId="{87D0DF6B-627A-4EBB-94AD-A4282FC6117E}" destId="{412A69C7-920F-4183-85CD-A63D26762973}" srcOrd="2" destOrd="0" presId="urn:microsoft.com/office/officeart/2005/8/layout/lProcess2"/>
    <dgm:cxn modelId="{D1C1C897-B404-4975-BB5F-479FA9E9EACE}" type="presParOf" srcId="{412A69C7-920F-4183-85CD-A63D26762973}" destId="{05352E74-2615-4B3A-9157-123CF434753D}" srcOrd="0" destOrd="0" presId="urn:microsoft.com/office/officeart/2005/8/layout/lProcess2"/>
    <dgm:cxn modelId="{EB806422-8869-40AB-A454-2DF0A19B9C61}" type="presParOf" srcId="{05352E74-2615-4B3A-9157-123CF434753D}" destId="{BA0BC187-FC02-404C-9972-4C3CBA62C46F}" srcOrd="0" destOrd="0" presId="urn:microsoft.com/office/officeart/2005/8/layout/lProcess2"/>
    <dgm:cxn modelId="{4F3E2AB7-9466-4090-872B-3980370AC0C6}" type="presParOf" srcId="{6AF85278-2CFE-4FAD-9E1C-562EF3A2BA51}" destId="{1C1F47C9-B2B8-4D6E-9D08-8C39297D981B}" srcOrd="1" destOrd="0" presId="urn:microsoft.com/office/officeart/2005/8/layout/lProcess2"/>
    <dgm:cxn modelId="{A60A943E-5778-4F38-BD4D-7DEBEAAD84D9}" type="presParOf" srcId="{6AF85278-2CFE-4FAD-9E1C-562EF3A2BA51}" destId="{44B79931-55E4-48F4-AC36-F111EFA7FC2D}" srcOrd="2" destOrd="0" presId="urn:microsoft.com/office/officeart/2005/8/layout/lProcess2"/>
    <dgm:cxn modelId="{BDF9A2CC-DF9B-4A3C-A0BB-23926A6A5239}" type="presParOf" srcId="{44B79931-55E4-48F4-AC36-F111EFA7FC2D}" destId="{DB8779E4-0E81-4FD8-8969-50E9E4705EDC}" srcOrd="0" destOrd="0" presId="urn:microsoft.com/office/officeart/2005/8/layout/lProcess2"/>
    <dgm:cxn modelId="{69A119C2-D286-4907-A7C0-DF188345826B}" type="presParOf" srcId="{44B79931-55E4-48F4-AC36-F111EFA7FC2D}" destId="{1D9DCD64-0F28-451C-8BC3-B3F23F73160F}" srcOrd="1" destOrd="0" presId="urn:microsoft.com/office/officeart/2005/8/layout/lProcess2"/>
    <dgm:cxn modelId="{F0175E3E-8F1A-4325-9495-43F89C006A15}" type="presParOf" srcId="{44B79931-55E4-48F4-AC36-F111EFA7FC2D}" destId="{489FBDBF-AF5F-4D40-B116-0C26A83CC683}" srcOrd="2" destOrd="0" presId="urn:microsoft.com/office/officeart/2005/8/layout/lProcess2"/>
    <dgm:cxn modelId="{2B2262C1-27FE-4150-9836-03EA82ED02EB}" type="presParOf" srcId="{489FBDBF-AF5F-4D40-B116-0C26A83CC683}" destId="{37017CAA-C966-4206-81B3-59368227A41B}" srcOrd="0" destOrd="0" presId="urn:microsoft.com/office/officeart/2005/8/layout/lProcess2"/>
    <dgm:cxn modelId="{E5EBE58F-E425-49DB-97E4-A0EEF777745B}" type="presParOf" srcId="{37017CAA-C966-4206-81B3-59368227A41B}" destId="{165C02BB-913D-4F4C-B542-379F673A4C46}" srcOrd="0" destOrd="0" presId="urn:microsoft.com/office/officeart/2005/8/layout/lProcess2"/>
    <dgm:cxn modelId="{EBE2BAC4-511E-4D24-9233-55AA5E62D483}" type="presParOf" srcId="{6AF85278-2CFE-4FAD-9E1C-562EF3A2BA51}" destId="{819C96F7-7DC2-441A-85D1-5FAAE4CE7401}" srcOrd="3" destOrd="0" presId="urn:microsoft.com/office/officeart/2005/8/layout/lProcess2"/>
    <dgm:cxn modelId="{B63530D1-9738-404C-9170-246C151A817D}" type="presParOf" srcId="{6AF85278-2CFE-4FAD-9E1C-562EF3A2BA51}" destId="{BEB5CB61-2B79-457D-9DFE-490B1A92F2C8}" srcOrd="4" destOrd="0" presId="urn:microsoft.com/office/officeart/2005/8/layout/lProcess2"/>
    <dgm:cxn modelId="{451F703C-0C75-45A4-BF1C-979681B6C538}" type="presParOf" srcId="{BEB5CB61-2B79-457D-9DFE-490B1A92F2C8}" destId="{1C816F3B-56FE-4592-9E0E-8DD2AF69A7D7}" srcOrd="0" destOrd="0" presId="urn:microsoft.com/office/officeart/2005/8/layout/lProcess2"/>
    <dgm:cxn modelId="{5C1C589F-767C-47DC-B658-2F858C7B6176}" type="presParOf" srcId="{BEB5CB61-2B79-457D-9DFE-490B1A92F2C8}" destId="{67D5A5DE-B16F-4C1F-82DE-CFD8257635D3}" srcOrd="1" destOrd="0" presId="urn:microsoft.com/office/officeart/2005/8/layout/lProcess2"/>
    <dgm:cxn modelId="{BE643A36-EE65-4690-B33F-B5E0E1B6896E}" type="presParOf" srcId="{BEB5CB61-2B79-457D-9DFE-490B1A92F2C8}" destId="{A2312E0C-672D-4853-BDA6-FA58E680ACDD}" srcOrd="2" destOrd="0" presId="urn:microsoft.com/office/officeart/2005/8/layout/lProcess2"/>
    <dgm:cxn modelId="{F954E147-6C03-4F6E-9E68-D8F47F165662}" type="presParOf" srcId="{A2312E0C-672D-4853-BDA6-FA58E680ACDD}" destId="{0C393863-1AAC-4133-A4E1-B3047465CEED}" srcOrd="0" destOrd="0" presId="urn:microsoft.com/office/officeart/2005/8/layout/lProcess2"/>
    <dgm:cxn modelId="{34F66865-6AAF-45A1-8D8B-20DCE0327480}" type="presParOf" srcId="{0C393863-1AAC-4133-A4E1-B3047465CEED}" destId="{83B50A50-0C08-4F54-AD04-8194B1A59A89}" srcOrd="0" destOrd="0" presId="urn:microsoft.com/office/officeart/2005/8/layout/lProcess2"/>
    <dgm:cxn modelId="{67A0A824-4B43-4EA5-9F17-A1C1D20578A1}" type="presParOf" srcId="{0C393863-1AAC-4133-A4E1-B3047465CEED}" destId="{035F814C-352F-4110-BF44-BD04B1245D23}" srcOrd="1" destOrd="0" presId="urn:microsoft.com/office/officeart/2005/8/layout/lProcess2"/>
    <dgm:cxn modelId="{6AD2457C-B524-4B52-9CCB-BAB1D0655706}" type="presParOf" srcId="{0C393863-1AAC-4133-A4E1-B3047465CEED}" destId="{B3BB6DE1-4BD9-4B8A-97EA-EDA3FBD41F87}" srcOrd="2" destOrd="0" presId="urn:microsoft.com/office/officeart/2005/8/layout/lProcess2"/>
    <dgm:cxn modelId="{C0F4E6A1-25FD-47C2-B507-AF9DD8B1DB74}" type="presParOf" srcId="{0C393863-1AAC-4133-A4E1-B3047465CEED}" destId="{43A7AD52-8432-406E-82C0-7F4C6A4B537E}" srcOrd="3" destOrd="0" presId="urn:microsoft.com/office/officeart/2005/8/layout/lProcess2"/>
    <dgm:cxn modelId="{C3B8C55E-9129-4468-80D3-AA64BA34BCBD}" type="presParOf" srcId="{0C393863-1AAC-4133-A4E1-B3047465CEED}" destId="{E2F3354C-5894-4A2C-AD8E-EC6D59BFAD72}" srcOrd="4" destOrd="0" presId="urn:microsoft.com/office/officeart/2005/8/layout/lProcess2"/>
    <dgm:cxn modelId="{18E4CC61-D273-48DA-BBFE-17E79FFC4079}" type="presParOf" srcId="{0C393863-1AAC-4133-A4E1-B3047465CEED}" destId="{BDA91F6A-4848-4B61-B87F-75448F85687C}" srcOrd="5" destOrd="0" presId="urn:microsoft.com/office/officeart/2005/8/layout/lProcess2"/>
    <dgm:cxn modelId="{C975DE08-CF64-472D-9D12-11D491E4283A}" type="presParOf" srcId="{0C393863-1AAC-4133-A4E1-B3047465CEED}" destId="{13DD4325-98CD-43B8-98E1-F3C6C42DCDF8}" srcOrd="6" destOrd="0" presId="urn:microsoft.com/office/officeart/2005/8/layout/lProcess2"/>
    <dgm:cxn modelId="{12B727ED-A996-47F3-AEA8-A46EDA0D95F8}" type="presParOf" srcId="{0C393863-1AAC-4133-A4E1-B3047465CEED}" destId="{29304B44-C436-48BC-BC74-00A6911FD5BF}" srcOrd="7" destOrd="0" presId="urn:microsoft.com/office/officeart/2005/8/layout/lProcess2"/>
    <dgm:cxn modelId="{948600E2-BEB2-4AE7-8582-7DFF1DDAED73}" type="presParOf" srcId="{0C393863-1AAC-4133-A4E1-B3047465CEED}" destId="{A2C6513E-D6EB-4A24-A314-825310F18FBC}" srcOrd="8" destOrd="0" presId="urn:microsoft.com/office/officeart/2005/8/layout/lProcess2"/>
    <dgm:cxn modelId="{B1E0F7B9-1B32-4843-ACD5-9FBFF059E9C6}" type="presParOf" srcId="{0C393863-1AAC-4133-A4E1-B3047465CEED}" destId="{6DED62E9-B454-466F-ADE0-4516B2A5483E}" srcOrd="9" destOrd="0" presId="urn:microsoft.com/office/officeart/2005/8/layout/lProcess2"/>
    <dgm:cxn modelId="{51984367-C9FF-4F28-A877-D85B788B84C3}" type="presParOf" srcId="{0C393863-1AAC-4133-A4E1-B3047465CEED}" destId="{A32BE3B8-0B74-42C8-B393-40994187D94B}" srcOrd="10"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059790CE-6CD7-4C57-BA26-F6E750CAED8A}" type="pres">
      <dgm:prSet presAssocID="{7E9B76E1-AF06-43CB-88B5-763C20505D44}" presName="Name0" presStyleCnt="0">
        <dgm:presLayoutVars>
          <dgm:dir/>
          <dgm:animLvl val="lvl"/>
          <dgm:resizeHandles val="exact"/>
        </dgm:presLayoutVars>
      </dgm:prSet>
      <dgm:spPr/>
    </dgm:pt>
  </dgm:ptLst>
  <dgm:cxnLst>
    <dgm:cxn modelId="{C7BA5F2E-2D6D-47A6-AF40-944FEE2BED86}" type="presOf" srcId="{7E9B76E1-AF06-43CB-88B5-763C20505D44}" destId="{059790CE-6CD7-4C57-BA26-F6E750CAED8A}" srcOrd="0"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4"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Compostaje con bacterias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F6BBEDB0-A8B5-4150-88B0-4B656EC85EC3}" type="presOf" srcId="{9ADD2046-B870-45CF-BCFE-BA4EAFB6CEFC}" destId="{951A3701-05CE-452A-9957-42CF8F4C103C}" srcOrd="0" destOrd="0" presId="urn:microsoft.com/office/officeart/2005/8/layout/cycle2"/>
    <dgm:cxn modelId="{718B6B9D-0CDE-46F4-A16A-98275CDBFCEC}"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1C6B4C62-003B-46F2-B751-841F6224BFF8}"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4"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err="1" smtClean="0"/>
            <a:t>Fitorremediación</a:t>
          </a:r>
          <a:r>
            <a:rPr lang="es-ES" dirty="0" smtClean="0"/>
            <a:t> de aguas residuales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415CEAD9-E7D6-4FB4-8AFB-B18248F3DA3F}"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62847A3A-B294-4794-B516-97E695321EE3}" type="presOf" srcId="{71B0958A-D129-4A48-903D-1202E3540AC0}" destId="{E46A7BE6-8B0A-4B90-8F95-45510E255D76}" srcOrd="0" destOrd="0" presId="urn:microsoft.com/office/officeart/2005/8/layout/cycle2"/>
    <dgm:cxn modelId="{1A7E7C63-4B7A-4B07-9FD8-7E0AD17DCF29}" type="presParOf" srcId="{E46A7BE6-8B0A-4B90-8F95-45510E255D76}" destId="{951A3701-05CE-452A-9957-42CF8F4C103C}" srcOrd="0" destOrd="0" presId="urn:microsoft.com/office/officeart/2005/8/layout/cycle2"/>
  </dgm:cxnLst>
  <dgm:bg>
    <a:noFill/>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Otras actividades</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pPr algn="just"/>
          <a:r>
            <a:rPr lang="es-ES" b="1" dirty="0" smtClean="0"/>
            <a:t>Incluye: </a:t>
          </a:r>
          <a:r>
            <a:rPr lang="es-ES" b="0" dirty="0" smtClean="0"/>
            <a:t>todas las actividades de protección medioambiental de la administración y gestión, o actividades de formación o aprendizaje orientadas al público. </a:t>
          </a:r>
          <a:endParaRPr lang="es-ES" b="1"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1D135407-FB06-44DC-8161-5BD9ACA03549}">
      <dgm:prSet phldrT="[Texto]"/>
      <dgm:spPr/>
      <dgm:t>
        <a:bodyPr/>
        <a:lstStyle/>
        <a:p>
          <a:pPr algn="just"/>
          <a:r>
            <a:rPr lang="es-ES" b="0" dirty="0" smtClean="0"/>
            <a:t>Las actividades que generan gastos no desglosables como las actividades no clasificadas en otra parte.</a:t>
          </a:r>
          <a:endParaRPr lang="es-ES" b="1" dirty="0"/>
        </a:p>
      </dgm:t>
    </dgm:pt>
    <dgm:pt modelId="{1AED7863-39B1-4130-A3B5-E678B5BFDDD9}" type="parTrans" cxnId="{705BDF56-9CBA-4B3A-91E8-E025F8CD10C4}">
      <dgm:prSet/>
      <dgm:spPr/>
    </dgm:pt>
    <dgm:pt modelId="{95030A5F-675A-4E05-BF26-A85FEF107967}" type="sibTrans" cxnId="{705BDF56-9CBA-4B3A-91E8-E025F8CD10C4}">
      <dgm:prSet/>
      <dgm:spPr/>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71C617E3-DFC4-4E63-9934-5629C0ED72A2}" type="presOf" srcId="{FA51474B-340D-403D-A40F-E1568562BE7D}" destId="{A2172CE0-F790-48EC-870D-581927319350}" srcOrd="0" destOrd="0" presId="urn:microsoft.com/office/officeart/2005/8/layout/vList5"/>
    <dgm:cxn modelId="{5A91BC61-52C3-4BEA-AD92-12C11D61EA0C}" type="presOf" srcId="{B74D1ECD-0C7C-45D1-B374-AD6115F07858}" destId="{3C72EC66-FEAC-474C-89CE-4C4D43E4612B}" srcOrd="0" destOrd="0"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2AA23DBA-C4D6-4E6B-8591-9A3D52185BAB}" type="presOf" srcId="{1D135407-FB06-44DC-8161-5BD9ACA03549}" destId="{3C72EC66-FEAC-474C-89CE-4C4D43E4612B}" srcOrd="0" destOrd="1" presId="urn:microsoft.com/office/officeart/2005/8/layout/vList5"/>
    <dgm:cxn modelId="{0B750706-08A5-499D-A65F-7018742F9694}" srcId="{FA51474B-340D-403D-A40F-E1568562BE7D}" destId="{B74D1ECD-0C7C-45D1-B374-AD6115F07858}" srcOrd="0" destOrd="0" parTransId="{09AC5464-548E-4067-95F7-B8C4B8C262F0}" sibTransId="{FF56E8CC-A8E2-4E8D-8004-C2F388070917}"/>
    <dgm:cxn modelId="{29EA3940-EF59-4F91-8FF7-202F9811B9BE}" type="presOf" srcId="{F409C49B-6740-4A72-A7C7-A9F9136ADC9A}" destId="{6B532D20-964B-4030-A6D7-27632F9EE965}" srcOrd="0" destOrd="0" presId="urn:microsoft.com/office/officeart/2005/8/layout/vList5"/>
    <dgm:cxn modelId="{705BDF56-9CBA-4B3A-91E8-E025F8CD10C4}" srcId="{FA51474B-340D-403D-A40F-E1568562BE7D}" destId="{1D135407-FB06-44DC-8161-5BD9ACA03549}" srcOrd="1" destOrd="0" parTransId="{1AED7863-39B1-4130-A3B5-E678B5BFDDD9}" sibTransId="{95030A5F-675A-4E05-BF26-A85FEF107967}"/>
    <dgm:cxn modelId="{7EA9D7BD-B7E0-48CF-A48C-6555B8E67796}" type="presParOf" srcId="{6B532D20-964B-4030-A6D7-27632F9EE965}" destId="{7C3C6E35-D759-40AD-8ADE-AA8D860BCA36}" srcOrd="0" destOrd="0" presId="urn:microsoft.com/office/officeart/2005/8/layout/vList5"/>
    <dgm:cxn modelId="{4733EB9B-5B31-4839-B635-8FD25C313876}" type="presParOf" srcId="{7C3C6E35-D759-40AD-8ADE-AA8D860BCA36}" destId="{A2172CE0-F790-48EC-870D-581927319350}" srcOrd="0" destOrd="0" presId="urn:microsoft.com/office/officeart/2005/8/layout/vList5"/>
    <dgm:cxn modelId="{698234D8-4BF4-42DA-9735-79E222768A06}"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7E9B76E1-AF06-43CB-88B5-763C20505D44}" type="doc">
      <dgm:prSet loTypeId="urn:microsoft.com/office/officeart/2005/8/layout/chevron1" loCatId="process" qsTypeId="urn:microsoft.com/office/officeart/2005/8/quickstyle/simple1" qsCatId="simple" csTypeId="urn:microsoft.com/office/officeart/2005/8/colors/colorful4" csCatId="colorful" phldr="1"/>
      <dgm:spPr/>
    </dgm:pt>
    <dgm:pt modelId="{55C05C2B-6D9B-4509-9031-BFF2ECFD07B4}">
      <dgm:prSet phldrT="[Texto]"/>
      <dgm:spPr/>
      <dgm:t>
        <a:bodyPr/>
        <a:lstStyle/>
        <a:p>
          <a:endParaRPr lang="es-ES" dirty="0"/>
        </a:p>
      </dgm:t>
    </dgm:pt>
    <dgm:pt modelId="{E71FA0C7-589B-4237-9A1B-E967A2BEC0D3}" type="parTrans" cxnId="{7DAE8B85-3643-4620-9322-78A9182BCBE6}">
      <dgm:prSet/>
      <dgm:spPr/>
      <dgm:t>
        <a:bodyPr/>
        <a:lstStyle/>
        <a:p>
          <a:endParaRPr lang="es-ES"/>
        </a:p>
      </dgm:t>
    </dgm:pt>
    <dgm:pt modelId="{600F1F64-CB39-42E3-AA60-B13E4AAD9BD5}" type="sibTrans" cxnId="{7DAE8B85-3643-4620-9322-78A9182BCBE6}">
      <dgm:prSet/>
      <dgm:spPr/>
      <dgm:t>
        <a:bodyPr/>
        <a:lstStyle/>
        <a:p>
          <a:endParaRPr lang="es-ES"/>
        </a:p>
      </dgm:t>
    </dgm:pt>
    <dgm:pt modelId="{059790CE-6CD7-4C57-BA26-F6E750CAED8A}" type="pres">
      <dgm:prSet presAssocID="{7E9B76E1-AF06-43CB-88B5-763C20505D44}" presName="Name0" presStyleCnt="0">
        <dgm:presLayoutVars>
          <dgm:dir/>
          <dgm:animLvl val="lvl"/>
          <dgm:resizeHandles val="exact"/>
        </dgm:presLayoutVars>
      </dgm:prSet>
      <dgm:spPr/>
    </dgm:pt>
    <dgm:pt modelId="{9B1441B0-72F0-4B85-A710-FBEB8119FF84}" type="pres">
      <dgm:prSet presAssocID="{55C05C2B-6D9B-4509-9031-BFF2ECFD07B4}" presName="parTxOnly" presStyleLbl="node1" presStyleIdx="0" presStyleCnt="1">
        <dgm:presLayoutVars>
          <dgm:chMax val="0"/>
          <dgm:chPref val="0"/>
          <dgm:bulletEnabled val="1"/>
        </dgm:presLayoutVars>
      </dgm:prSet>
      <dgm:spPr/>
      <dgm:t>
        <a:bodyPr/>
        <a:lstStyle/>
        <a:p>
          <a:endParaRPr lang="es-ES"/>
        </a:p>
      </dgm:t>
    </dgm:pt>
  </dgm:ptLst>
  <dgm:cxnLst>
    <dgm:cxn modelId="{7DAE8B85-3643-4620-9322-78A9182BCBE6}" srcId="{7E9B76E1-AF06-43CB-88B5-763C20505D44}" destId="{55C05C2B-6D9B-4509-9031-BFF2ECFD07B4}" srcOrd="0" destOrd="0" parTransId="{E71FA0C7-589B-4237-9A1B-E967A2BEC0D3}" sibTransId="{600F1F64-CB39-42E3-AA60-B13E4AAD9BD5}"/>
    <dgm:cxn modelId="{68FFEC43-DA49-4FEB-8C58-42600F7E1463}" type="presOf" srcId="{7E9B76E1-AF06-43CB-88B5-763C20505D44}" destId="{059790CE-6CD7-4C57-BA26-F6E750CAED8A}" srcOrd="0" destOrd="0" presId="urn:microsoft.com/office/officeart/2005/8/layout/chevron1"/>
    <dgm:cxn modelId="{A480429B-4F8C-47EE-B455-5A8B52006EE2}" type="presOf" srcId="{55C05C2B-6D9B-4509-9031-BFF2ECFD07B4}" destId="{9B1441B0-72F0-4B85-A710-FBEB8119FF84}" srcOrd="0" destOrd="0" presId="urn:microsoft.com/office/officeart/2005/8/layout/chevron1"/>
    <dgm:cxn modelId="{E606EF3A-D22D-4F12-9F58-EBF9EA71CC36}" type="presParOf" srcId="{059790CE-6CD7-4C57-BA26-F6E750CAED8A}" destId="{9B1441B0-72F0-4B85-A710-FBEB8119FF84}" srcOrd="0" destOrd="0" presId="urn:microsoft.com/office/officeart/2005/8/layout/chevron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FD26E7F9-8C05-4E2D-A1CE-5881DA04AFE6}" type="doc">
      <dgm:prSet loTypeId="urn:microsoft.com/office/officeart/2005/8/layout/chevron2" loCatId="list" qsTypeId="urn:microsoft.com/office/officeart/2005/8/quickstyle/simple1" qsCatId="simple" csTypeId="urn:microsoft.com/office/officeart/2005/8/colors/colorful3" csCatId="colorful" phldr="1"/>
      <dgm:spPr/>
      <dgm:t>
        <a:bodyPr/>
        <a:lstStyle/>
        <a:p>
          <a:endParaRPr lang="es-ES"/>
        </a:p>
      </dgm:t>
    </dgm:pt>
    <dgm:pt modelId="{67026961-2728-4348-ACA4-33BFA6D41EFA}">
      <dgm:prSet phldrT="[Texto]"/>
      <dgm:spPr/>
      <dgm:t>
        <a:bodyPr/>
        <a:lstStyle/>
        <a:p>
          <a:r>
            <a:rPr lang="es-ES" dirty="0" smtClean="0"/>
            <a:t>Administración de la gestión del ambiente</a:t>
          </a:r>
          <a:endParaRPr lang="es-ES" dirty="0"/>
        </a:p>
      </dgm:t>
    </dgm:pt>
    <dgm:pt modelId="{36DF2F84-7C7C-4504-8149-CD94C659A6BA}" type="parTrans" cxnId="{95E3DEE4-C6C6-454B-8153-0C9666A42393}">
      <dgm:prSet/>
      <dgm:spPr/>
      <dgm:t>
        <a:bodyPr/>
        <a:lstStyle/>
        <a:p>
          <a:endParaRPr lang="es-ES"/>
        </a:p>
      </dgm:t>
    </dgm:pt>
    <dgm:pt modelId="{60E9D1AB-4AC2-44AD-A206-B98C7FE531BF}" type="sibTrans" cxnId="{95E3DEE4-C6C6-454B-8153-0C9666A42393}">
      <dgm:prSet/>
      <dgm:spPr/>
      <dgm:t>
        <a:bodyPr/>
        <a:lstStyle/>
        <a:p>
          <a:endParaRPr lang="es-ES"/>
        </a:p>
      </dgm:t>
    </dgm:pt>
    <dgm:pt modelId="{E45376EF-2F8E-48A9-938A-97AE2FC049AE}">
      <dgm:prSet custT="1"/>
      <dgm:spPr/>
      <dgm:t>
        <a:bodyPr/>
        <a:lstStyle/>
        <a:p>
          <a:r>
            <a:rPr lang="es-ES" sz="1100" b="0" dirty="0" smtClean="0"/>
            <a:t>Toda actividad identificable dirigida al apoyo general de las decisiones adoptadas en contexto de las actividades de protección medioambiental, ya sea por parte de las administraciones públicas o por organizaciones </a:t>
          </a:r>
          <a:r>
            <a:rPr lang="es-ES" sz="1100" b="0" dirty="0" err="1" smtClean="0"/>
            <a:t>nogubernamentales</a:t>
          </a:r>
          <a:r>
            <a:rPr lang="es-ES" sz="1100" b="0" dirty="0" smtClean="0"/>
            <a:t>.</a:t>
          </a:r>
          <a:endParaRPr lang="es-ES" sz="1100" b="0" dirty="0"/>
        </a:p>
      </dgm:t>
    </dgm:pt>
    <dgm:pt modelId="{236FA4BF-2CFB-4FE0-A4F1-F6F84B1CE01E}" type="parTrans" cxnId="{2D61F5F2-4CE0-499D-9F7B-DE1B6ABB9F1F}">
      <dgm:prSet/>
      <dgm:spPr/>
      <dgm:t>
        <a:bodyPr/>
        <a:lstStyle/>
        <a:p>
          <a:endParaRPr lang="es-ES"/>
        </a:p>
      </dgm:t>
    </dgm:pt>
    <dgm:pt modelId="{58F00C84-0D30-40B3-979F-B11DA2515417}" type="sibTrans" cxnId="{2D61F5F2-4CE0-499D-9F7B-DE1B6ABB9F1F}">
      <dgm:prSet/>
      <dgm:spPr/>
      <dgm:t>
        <a:bodyPr/>
        <a:lstStyle/>
        <a:p>
          <a:endParaRPr lang="es-ES"/>
        </a:p>
      </dgm:t>
    </dgm:pt>
    <dgm:pt modelId="{F464E969-A60C-4A9D-9FBC-458C187400C0}">
      <dgm:prSet/>
      <dgm:spPr/>
      <dgm:t>
        <a:bodyPr/>
        <a:lstStyle/>
        <a:p>
          <a:r>
            <a:rPr lang="es-ES" dirty="0" smtClean="0"/>
            <a:t>Educación, formación e información</a:t>
          </a:r>
          <a:endParaRPr lang="es-ES" dirty="0"/>
        </a:p>
      </dgm:t>
    </dgm:pt>
    <dgm:pt modelId="{3564073F-82F2-4074-9593-26C1825F1E6A}" type="parTrans" cxnId="{F4292974-6E28-4F45-9003-9CD5ED9C2346}">
      <dgm:prSet/>
      <dgm:spPr/>
      <dgm:t>
        <a:bodyPr/>
        <a:lstStyle/>
        <a:p>
          <a:endParaRPr lang="es-ES"/>
        </a:p>
      </dgm:t>
    </dgm:pt>
    <dgm:pt modelId="{18692E0F-9587-47A4-B464-958AC8CDB7F7}" type="sibTrans" cxnId="{F4292974-6E28-4F45-9003-9CD5ED9C2346}">
      <dgm:prSet/>
      <dgm:spPr/>
      <dgm:t>
        <a:bodyPr/>
        <a:lstStyle/>
        <a:p>
          <a:endParaRPr lang="es-ES"/>
        </a:p>
      </dgm:t>
    </dgm:pt>
    <dgm:pt modelId="{8C084410-9F1E-4EEC-9889-10EEFEB69556}">
      <dgm:prSet custT="1"/>
      <dgm:spPr/>
      <dgm:t>
        <a:bodyPr/>
        <a:lstStyle/>
        <a:p>
          <a:r>
            <a:rPr lang="es-ES" sz="1200" b="1" dirty="0" smtClean="0"/>
            <a:t>Incluye: </a:t>
          </a:r>
          <a:r>
            <a:rPr lang="es-ES" sz="1200" b="0" dirty="0" smtClean="0"/>
            <a:t>Programas  de enseñanza secundaria, los títulos universitarios o los cursos específicos destinados a la formación en materia de protección medio ambiental, la elaboración de informes medioambientales, comunicaciones sobre medio ambiente, etc.</a:t>
          </a:r>
          <a:endParaRPr lang="es-ES" sz="1200" dirty="0"/>
        </a:p>
      </dgm:t>
    </dgm:pt>
    <dgm:pt modelId="{81687B2E-0C25-417B-B7E6-5776F44261E8}" type="parTrans" cxnId="{D277167C-D1EB-4695-9F77-7BF0E9F535E4}">
      <dgm:prSet/>
      <dgm:spPr/>
      <dgm:t>
        <a:bodyPr/>
        <a:lstStyle/>
        <a:p>
          <a:endParaRPr lang="es-ES"/>
        </a:p>
      </dgm:t>
    </dgm:pt>
    <dgm:pt modelId="{A98902FC-A316-4C5F-AE3A-4F5C7308177A}" type="sibTrans" cxnId="{D277167C-D1EB-4695-9F77-7BF0E9F535E4}">
      <dgm:prSet/>
      <dgm:spPr/>
      <dgm:t>
        <a:bodyPr/>
        <a:lstStyle/>
        <a:p>
          <a:endParaRPr lang="es-ES"/>
        </a:p>
      </dgm:t>
    </dgm:pt>
    <dgm:pt modelId="{759B9CAB-B070-4EFD-A83A-C2E8791643E6}">
      <dgm:prSet/>
      <dgm:spPr/>
      <dgm:t>
        <a:bodyPr/>
        <a:lstStyle/>
        <a:p>
          <a:r>
            <a:rPr lang="es-ES" dirty="0" smtClean="0"/>
            <a:t>Actividades que generan gastos no desglosables</a:t>
          </a:r>
          <a:endParaRPr lang="es-ES" dirty="0"/>
        </a:p>
      </dgm:t>
    </dgm:pt>
    <dgm:pt modelId="{E1CF8D51-041B-40FF-A7F9-5FE24DC14437}" type="parTrans" cxnId="{B90F5183-4CE7-4C3A-9E85-79B333C0B594}">
      <dgm:prSet/>
      <dgm:spPr/>
      <dgm:t>
        <a:bodyPr/>
        <a:lstStyle/>
        <a:p>
          <a:endParaRPr lang="es-ES"/>
        </a:p>
      </dgm:t>
    </dgm:pt>
    <dgm:pt modelId="{6CD9EF5E-88BB-40A7-B6CA-4A958EA4C11B}" type="sibTrans" cxnId="{B90F5183-4CE7-4C3A-9E85-79B333C0B594}">
      <dgm:prSet/>
      <dgm:spPr/>
      <dgm:t>
        <a:bodyPr/>
        <a:lstStyle/>
        <a:p>
          <a:endParaRPr lang="es-ES"/>
        </a:p>
      </dgm:t>
    </dgm:pt>
    <dgm:pt modelId="{469B346F-4CB3-4168-937E-F2AD9ADF1BCE}">
      <dgm:prSet custT="1"/>
      <dgm:spPr/>
      <dgm:t>
        <a:bodyPr/>
        <a:lstStyle/>
        <a:p>
          <a:r>
            <a:rPr lang="es-ES" sz="1200" dirty="0" smtClean="0"/>
            <a:t>Actividades que no pueden asignarse a ninguna otra clase CEPA. La ayuda financiera internacional puede ajustarse a esta definición puesto que para el país donante puede ser difícil atribuir la ayuda internacional a categorías particulares.</a:t>
          </a:r>
          <a:endParaRPr lang="es-ES" sz="1200" dirty="0"/>
        </a:p>
      </dgm:t>
    </dgm:pt>
    <dgm:pt modelId="{19A10BB3-EFE3-4F02-95DF-FD157C314344}" type="parTrans" cxnId="{F491135B-5F95-4CBB-824F-7F55BE73C610}">
      <dgm:prSet/>
      <dgm:spPr/>
      <dgm:t>
        <a:bodyPr/>
        <a:lstStyle/>
        <a:p>
          <a:endParaRPr lang="es-ES"/>
        </a:p>
      </dgm:t>
    </dgm:pt>
    <dgm:pt modelId="{B18EB0A8-2C52-4DB7-BD6E-935EFD7E46E1}" type="sibTrans" cxnId="{F491135B-5F95-4CBB-824F-7F55BE73C610}">
      <dgm:prSet/>
      <dgm:spPr/>
      <dgm:t>
        <a:bodyPr/>
        <a:lstStyle/>
        <a:p>
          <a:endParaRPr lang="es-ES"/>
        </a:p>
      </dgm:t>
    </dgm:pt>
    <dgm:pt modelId="{63B982FD-B6AC-440F-97D2-4CEF569D6016}">
      <dgm:prSet custT="1"/>
      <dgm:spPr/>
      <dgm:t>
        <a:bodyPr/>
        <a:lstStyle/>
        <a:p>
          <a:r>
            <a:rPr lang="es-ES" sz="1100" b="0" dirty="0" smtClean="0"/>
            <a:t>Las actividades en el marco de las administraciones públicas y las instituciones sin fines de lucro al servicio de los hogares dirigidas a la regulación, administración del medio ambiental.</a:t>
          </a:r>
          <a:endParaRPr lang="es-ES" sz="1100" b="0" dirty="0"/>
        </a:p>
      </dgm:t>
    </dgm:pt>
    <dgm:pt modelId="{10AD784D-592A-4E99-8080-5514E61E0F81}" type="parTrans" cxnId="{8E11D005-8314-4EB3-BAAB-AC4DC1069DB6}">
      <dgm:prSet/>
      <dgm:spPr/>
      <dgm:t>
        <a:bodyPr/>
        <a:lstStyle/>
        <a:p>
          <a:endParaRPr lang="es-ES"/>
        </a:p>
      </dgm:t>
    </dgm:pt>
    <dgm:pt modelId="{7339E7ED-343B-4DF6-B3C9-BF10757049B7}" type="sibTrans" cxnId="{8E11D005-8314-4EB3-BAAB-AC4DC1069DB6}">
      <dgm:prSet/>
      <dgm:spPr/>
      <dgm:t>
        <a:bodyPr/>
        <a:lstStyle/>
        <a:p>
          <a:endParaRPr lang="es-ES"/>
        </a:p>
      </dgm:t>
    </dgm:pt>
    <dgm:pt modelId="{9E3BD7FC-60C4-41AF-900A-67EF36EF80E1}">
      <dgm:prSet custT="1"/>
      <dgm:spPr/>
      <dgm:t>
        <a:bodyPr/>
        <a:lstStyle/>
        <a:p>
          <a:endParaRPr lang="es-ES" sz="1000" b="0" dirty="0"/>
        </a:p>
      </dgm:t>
    </dgm:pt>
    <dgm:pt modelId="{FABD1430-930A-47E2-9033-A4B0766037BC}" type="parTrans" cxnId="{BA19F43A-9411-4248-A5F2-91401E8B0685}">
      <dgm:prSet/>
      <dgm:spPr/>
      <dgm:t>
        <a:bodyPr/>
        <a:lstStyle/>
        <a:p>
          <a:endParaRPr lang="es-ES"/>
        </a:p>
      </dgm:t>
    </dgm:pt>
    <dgm:pt modelId="{B63BC49E-895A-4953-95CE-BA9AA2BE3A0C}" type="sibTrans" cxnId="{BA19F43A-9411-4248-A5F2-91401E8B0685}">
      <dgm:prSet/>
      <dgm:spPr/>
      <dgm:t>
        <a:bodyPr/>
        <a:lstStyle/>
        <a:p>
          <a:endParaRPr lang="es-ES"/>
        </a:p>
      </dgm:t>
    </dgm:pt>
    <dgm:pt modelId="{21422C41-8E39-4334-8556-275D66453497}">
      <dgm:prSet custT="1"/>
      <dgm:spPr/>
      <dgm:t>
        <a:bodyPr/>
        <a:lstStyle/>
        <a:p>
          <a:r>
            <a:rPr lang="es-ES" sz="1100" b="0" dirty="0" smtClean="0"/>
            <a:t>La preparación de declaraciones o solicitudes de permiso, la gestión medioambiental interna, los procesos de certificación medioambiental (ISO 14000, SIGMA), así como las actividades de unidades especializadas en consultoría, supervisión y análisis en materia de medio ambiente.</a:t>
          </a:r>
          <a:endParaRPr lang="es-ES" sz="1100" b="0" dirty="0"/>
        </a:p>
      </dgm:t>
    </dgm:pt>
    <dgm:pt modelId="{4FB56B9B-F109-4120-9104-D9E09B82133B}" type="parTrans" cxnId="{9BBC18BE-4C4E-46C7-AD02-AA63B812971F}">
      <dgm:prSet/>
      <dgm:spPr/>
      <dgm:t>
        <a:bodyPr/>
        <a:lstStyle/>
        <a:p>
          <a:endParaRPr lang="es-ES"/>
        </a:p>
      </dgm:t>
    </dgm:pt>
    <dgm:pt modelId="{22C31AA5-9EE7-499D-A9F7-7C2B5F150B11}" type="sibTrans" cxnId="{9BBC18BE-4C4E-46C7-AD02-AA63B812971F}">
      <dgm:prSet/>
      <dgm:spPr/>
      <dgm:t>
        <a:bodyPr/>
        <a:lstStyle/>
        <a:p>
          <a:endParaRPr lang="es-ES"/>
        </a:p>
      </dgm:t>
    </dgm:pt>
    <dgm:pt modelId="{C0E44572-10F6-41A8-B4BA-F413E430B059}" type="pres">
      <dgm:prSet presAssocID="{FD26E7F9-8C05-4E2D-A1CE-5881DA04AFE6}" presName="linearFlow" presStyleCnt="0">
        <dgm:presLayoutVars>
          <dgm:dir/>
          <dgm:animLvl val="lvl"/>
          <dgm:resizeHandles val="exact"/>
        </dgm:presLayoutVars>
      </dgm:prSet>
      <dgm:spPr/>
      <dgm:t>
        <a:bodyPr/>
        <a:lstStyle/>
        <a:p>
          <a:endParaRPr lang="es-ES"/>
        </a:p>
      </dgm:t>
    </dgm:pt>
    <dgm:pt modelId="{EE08C540-BBF2-415B-8ED9-78A92811CFA2}" type="pres">
      <dgm:prSet presAssocID="{67026961-2728-4348-ACA4-33BFA6D41EFA}" presName="composite" presStyleCnt="0"/>
      <dgm:spPr/>
    </dgm:pt>
    <dgm:pt modelId="{1545E57F-1DA9-44E3-ADAB-EAE5BE7C20CA}" type="pres">
      <dgm:prSet presAssocID="{67026961-2728-4348-ACA4-33BFA6D41EFA}" presName="parentText" presStyleLbl="alignNode1" presStyleIdx="0" presStyleCnt="3" custScaleX="98269" custScaleY="114810">
        <dgm:presLayoutVars>
          <dgm:chMax val="1"/>
          <dgm:bulletEnabled val="1"/>
        </dgm:presLayoutVars>
      </dgm:prSet>
      <dgm:spPr/>
      <dgm:t>
        <a:bodyPr/>
        <a:lstStyle/>
        <a:p>
          <a:endParaRPr lang="es-ES"/>
        </a:p>
      </dgm:t>
    </dgm:pt>
    <dgm:pt modelId="{98EB5DD5-E225-4D99-B6D6-F18775FA8E0A}" type="pres">
      <dgm:prSet presAssocID="{67026961-2728-4348-ACA4-33BFA6D41EFA}" presName="descendantText" presStyleLbl="alignAcc1" presStyleIdx="0" presStyleCnt="3" custScaleX="97801" custScaleY="121265" custLinFactNeighborX="-1185" custLinFactNeighborY="4681">
        <dgm:presLayoutVars>
          <dgm:bulletEnabled val="1"/>
        </dgm:presLayoutVars>
      </dgm:prSet>
      <dgm:spPr/>
      <dgm:t>
        <a:bodyPr/>
        <a:lstStyle/>
        <a:p>
          <a:endParaRPr lang="es-ES"/>
        </a:p>
      </dgm:t>
    </dgm:pt>
    <dgm:pt modelId="{1AB646D2-2265-4B35-8EEF-3C0480832D30}" type="pres">
      <dgm:prSet presAssocID="{60E9D1AB-4AC2-44AD-A206-B98C7FE531BF}" presName="sp" presStyleCnt="0"/>
      <dgm:spPr/>
    </dgm:pt>
    <dgm:pt modelId="{44F04D1D-070E-4FF7-9D0C-A6F0DBBFF375}" type="pres">
      <dgm:prSet presAssocID="{F464E969-A60C-4A9D-9FBC-458C187400C0}" presName="composite" presStyleCnt="0"/>
      <dgm:spPr/>
    </dgm:pt>
    <dgm:pt modelId="{CA5F72AE-7DFC-43EB-A5B1-FE658427B49B}" type="pres">
      <dgm:prSet presAssocID="{F464E969-A60C-4A9D-9FBC-458C187400C0}" presName="parentText" presStyleLbl="alignNode1" presStyleIdx="1" presStyleCnt="3">
        <dgm:presLayoutVars>
          <dgm:chMax val="1"/>
          <dgm:bulletEnabled val="1"/>
        </dgm:presLayoutVars>
      </dgm:prSet>
      <dgm:spPr/>
      <dgm:t>
        <a:bodyPr/>
        <a:lstStyle/>
        <a:p>
          <a:endParaRPr lang="es-ES"/>
        </a:p>
      </dgm:t>
    </dgm:pt>
    <dgm:pt modelId="{858A0C16-C432-4E24-A433-B44D878EFAB9}" type="pres">
      <dgm:prSet presAssocID="{F464E969-A60C-4A9D-9FBC-458C187400C0}" presName="descendantText" presStyleLbl="alignAcc1" presStyleIdx="1" presStyleCnt="3">
        <dgm:presLayoutVars>
          <dgm:bulletEnabled val="1"/>
        </dgm:presLayoutVars>
      </dgm:prSet>
      <dgm:spPr/>
      <dgm:t>
        <a:bodyPr/>
        <a:lstStyle/>
        <a:p>
          <a:endParaRPr lang="es-ES"/>
        </a:p>
      </dgm:t>
    </dgm:pt>
    <dgm:pt modelId="{BA2801E6-F0A2-4295-A174-337BFDE7044A}" type="pres">
      <dgm:prSet presAssocID="{18692E0F-9587-47A4-B464-958AC8CDB7F7}" presName="sp" presStyleCnt="0"/>
      <dgm:spPr/>
    </dgm:pt>
    <dgm:pt modelId="{4C8D335F-B4D6-4FF2-9770-84516CC97938}" type="pres">
      <dgm:prSet presAssocID="{759B9CAB-B070-4EFD-A83A-C2E8791643E6}" presName="composite" presStyleCnt="0"/>
      <dgm:spPr/>
    </dgm:pt>
    <dgm:pt modelId="{B8C6D17E-7D62-4534-A184-8A892CB62817}" type="pres">
      <dgm:prSet presAssocID="{759B9CAB-B070-4EFD-A83A-C2E8791643E6}" presName="parentText" presStyleLbl="alignNode1" presStyleIdx="2" presStyleCnt="3" custScaleX="97770" custScaleY="100584" custLinFactNeighborY="-3129">
        <dgm:presLayoutVars>
          <dgm:chMax val="1"/>
          <dgm:bulletEnabled val="1"/>
        </dgm:presLayoutVars>
      </dgm:prSet>
      <dgm:spPr/>
      <dgm:t>
        <a:bodyPr/>
        <a:lstStyle/>
        <a:p>
          <a:endParaRPr lang="es-ES"/>
        </a:p>
      </dgm:t>
    </dgm:pt>
    <dgm:pt modelId="{8714D5E1-FCEE-4FFF-8273-64D8CAEC4F89}" type="pres">
      <dgm:prSet presAssocID="{759B9CAB-B070-4EFD-A83A-C2E8791643E6}" presName="descendantText" presStyleLbl="alignAcc1" presStyleIdx="2" presStyleCnt="3" custScaleY="97760">
        <dgm:presLayoutVars>
          <dgm:bulletEnabled val="1"/>
        </dgm:presLayoutVars>
      </dgm:prSet>
      <dgm:spPr/>
      <dgm:t>
        <a:bodyPr/>
        <a:lstStyle/>
        <a:p>
          <a:endParaRPr lang="es-ES"/>
        </a:p>
      </dgm:t>
    </dgm:pt>
  </dgm:ptLst>
  <dgm:cxnLst>
    <dgm:cxn modelId="{309E3100-CD25-499C-B6E5-6FDF65DD550B}" type="presOf" srcId="{E45376EF-2F8E-48A9-938A-97AE2FC049AE}" destId="{98EB5DD5-E225-4D99-B6D6-F18775FA8E0A}" srcOrd="0" destOrd="0" presId="urn:microsoft.com/office/officeart/2005/8/layout/chevron2"/>
    <dgm:cxn modelId="{F4292974-6E28-4F45-9003-9CD5ED9C2346}" srcId="{FD26E7F9-8C05-4E2D-A1CE-5881DA04AFE6}" destId="{F464E969-A60C-4A9D-9FBC-458C187400C0}" srcOrd="1" destOrd="0" parTransId="{3564073F-82F2-4074-9593-26C1825F1E6A}" sibTransId="{18692E0F-9587-47A4-B464-958AC8CDB7F7}"/>
    <dgm:cxn modelId="{282C01F2-8878-4C63-9307-A0F3EDB9B55A}" type="presOf" srcId="{9E3BD7FC-60C4-41AF-900A-67EF36EF80E1}" destId="{98EB5DD5-E225-4D99-B6D6-F18775FA8E0A}" srcOrd="0" destOrd="3" presId="urn:microsoft.com/office/officeart/2005/8/layout/chevron2"/>
    <dgm:cxn modelId="{0465FC9A-10DB-46B1-AA78-9EF79C961FF4}" type="presOf" srcId="{F464E969-A60C-4A9D-9FBC-458C187400C0}" destId="{CA5F72AE-7DFC-43EB-A5B1-FE658427B49B}" srcOrd="0" destOrd="0" presId="urn:microsoft.com/office/officeart/2005/8/layout/chevron2"/>
    <dgm:cxn modelId="{D14EBEA7-0050-4ED5-B939-80D0DC78ECC2}" type="presOf" srcId="{469B346F-4CB3-4168-937E-F2AD9ADF1BCE}" destId="{8714D5E1-FCEE-4FFF-8273-64D8CAEC4F89}" srcOrd="0" destOrd="0" presId="urn:microsoft.com/office/officeart/2005/8/layout/chevron2"/>
    <dgm:cxn modelId="{33CD1376-DC89-4AC1-A18B-A0F43EE3E0D9}" type="presOf" srcId="{FD26E7F9-8C05-4E2D-A1CE-5881DA04AFE6}" destId="{C0E44572-10F6-41A8-B4BA-F413E430B059}" srcOrd="0" destOrd="0" presId="urn:microsoft.com/office/officeart/2005/8/layout/chevron2"/>
    <dgm:cxn modelId="{BA19F43A-9411-4248-A5F2-91401E8B0685}" srcId="{67026961-2728-4348-ACA4-33BFA6D41EFA}" destId="{9E3BD7FC-60C4-41AF-900A-67EF36EF80E1}" srcOrd="3" destOrd="0" parTransId="{FABD1430-930A-47E2-9033-A4B0766037BC}" sibTransId="{B63BC49E-895A-4953-95CE-BA9AA2BE3A0C}"/>
    <dgm:cxn modelId="{9BBC18BE-4C4E-46C7-AD02-AA63B812971F}" srcId="{67026961-2728-4348-ACA4-33BFA6D41EFA}" destId="{21422C41-8E39-4334-8556-275D66453497}" srcOrd="2" destOrd="0" parTransId="{4FB56B9B-F109-4120-9104-D9E09B82133B}" sibTransId="{22C31AA5-9EE7-499D-A9F7-7C2B5F150B11}"/>
    <dgm:cxn modelId="{95E3DEE4-C6C6-454B-8153-0C9666A42393}" srcId="{FD26E7F9-8C05-4E2D-A1CE-5881DA04AFE6}" destId="{67026961-2728-4348-ACA4-33BFA6D41EFA}" srcOrd="0" destOrd="0" parTransId="{36DF2F84-7C7C-4504-8149-CD94C659A6BA}" sibTransId="{60E9D1AB-4AC2-44AD-A206-B98C7FE531BF}"/>
    <dgm:cxn modelId="{4C8C4D1B-D00D-435D-808D-26443A25E8C3}" type="presOf" srcId="{21422C41-8E39-4334-8556-275D66453497}" destId="{98EB5DD5-E225-4D99-B6D6-F18775FA8E0A}" srcOrd="0" destOrd="2" presId="urn:microsoft.com/office/officeart/2005/8/layout/chevron2"/>
    <dgm:cxn modelId="{D277167C-D1EB-4695-9F77-7BF0E9F535E4}" srcId="{F464E969-A60C-4A9D-9FBC-458C187400C0}" destId="{8C084410-9F1E-4EEC-9889-10EEFEB69556}" srcOrd="0" destOrd="0" parTransId="{81687B2E-0C25-417B-B7E6-5776F44261E8}" sibTransId="{A98902FC-A316-4C5F-AE3A-4F5C7308177A}"/>
    <dgm:cxn modelId="{AA01CE6A-CD11-4F4D-90ED-AE55EBCFF554}" type="presOf" srcId="{63B982FD-B6AC-440F-97D2-4CEF569D6016}" destId="{98EB5DD5-E225-4D99-B6D6-F18775FA8E0A}" srcOrd="0" destOrd="1" presId="urn:microsoft.com/office/officeart/2005/8/layout/chevron2"/>
    <dgm:cxn modelId="{7EE2024A-636D-466B-9762-6E8C0CB18509}" type="presOf" srcId="{759B9CAB-B070-4EFD-A83A-C2E8791643E6}" destId="{B8C6D17E-7D62-4534-A184-8A892CB62817}" srcOrd="0" destOrd="0" presId="urn:microsoft.com/office/officeart/2005/8/layout/chevron2"/>
    <dgm:cxn modelId="{ECEA0B59-5EDC-48F5-974E-4AE6DB295B6E}" type="presOf" srcId="{8C084410-9F1E-4EEC-9889-10EEFEB69556}" destId="{858A0C16-C432-4E24-A433-B44D878EFAB9}" srcOrd="0" destOrd="0" presId="urn:microsoft.com/office/officeart/2005/8/layout/chevron2"/>
    <dgm:cxn modelId="{B90F5183-4CE7-4C3A-9E85-79B333C0B594}" srcId="{FD26E7F9-8C05-4E2D-A1CE-5881DA04AFE6}" destId="{759B9CAB-B070-4EFD-A83A-C2E8791643E6}" srcOrd="2" destOrd="0" parTransId="{E1CF8D51-041B-40FF-A7F9-5FE24DC14437}" sibTransId="{6CD9EF5E-88BB-40A7-B6CA-4A958EA4C11B}"/>
    <dgm:cxn modelId="{8E11D005-8314-4EB3-BAAB-AC4DC1069DB6}" srcId="{67026961-2728-4348-ACA4-33BFA6D41EFA}" destId="{63B982FD-B6AC-440F-97D2-4CEF569D6016}" srcOrd="1" destOrd="0" parTransId="{10AD784D-592A-4E99-8080-5514E61E0F81}" sibTransId="{7339E7ED-343B-4DF6-B3C9-BF10757049B7}"/>
    <dgm:cxn modelId="{F491135B-5F95-4CBB-824F-7F55BE73C610}" srcId="{759B9CAB-B070-4EFD-A83A-C2E8791643E6}" destId="{469B346F-4CB3-4168-937E-F2AD9ADF1BCE}" srcOrd="0" destOrd="0" parTransId="{19A10BB3-EFE3-4F02-95DF-FD157C314344}" sibTransId="{B18EB0A8-2C52-4DB7-BD6E-935EFD7E46E1}"/>
    <dgm:cxn modelId="{2D61F5F2-4CE0-499D-9F7B-DE1B6ABB9F1F}" srcId="{67026961-2728-4348-ACA4-33BFA6D41EFA}" destId="{E45376EF-2F8E-48A9-938A-97AE2FC049AE}" srcOrd="0" destOrd="0" parTransId="{236FA4BF-2CFB-4FE0-A4F1-F6F84B1CE01E}" sibTransId="{58F00C84-0D30-40B3-979F-B11DA2515417}"/>
    <dgm:cxn modelId="{07695B9E-81D5-49FA-A659-93B16CE30574}" type="presOf" srcId="{67026961-2728-4348-ACA4-33BFA6D41EFA}" destId="{1545E57F-1DA9-44E3-ADAB-EAE5BE7C20CA}" srcOrd="0" destOrd="0" presId="urn:microsoft.com/office/officeart/2005/8/layout/chevron2"/>
    <dgm:cxn modelId="{618F0FF4-2344-449A-88F5-1621BE3875B1}" type="presParOf" srcId="{C0E44572-10F6-41A8-B4BA-F413E430B059}" destId="{EE08C540-BBF2-415B-8ED9-78A92811CFA2}" srcOrd="0" destOrd="0" presId="urn:microsoft.com/office/officeart/2005/8/layout/chevron2"/>
    <dgm:cxn modelId="{3D68EA0B-0E05-4F87-B971-A7F534AE2C32}" type="presParOf" srcId="{EE08C540-BBF2-415B-8ED9-78A92811CFA2}" destId="{1545E57F-1DA9-44E3-ADAB-EAE5BE7C20CA}" srcOrd="0" destOrd="0" presId="urn:microsoft.com/office/officeart/2005/8/layout/chevron2"/>
    <dgm:cxn modelId="{8B4A2DED-C225-4DF8-9857-C40BA502840B}" type="presParOf" srcId="{EE08C540-BBF2-415B-8ED9-78A92811CFA2}" destId="{98EB5DD5-E225-4D99-B6D6-F18775FA8E0A}" srcOrd="1" destOrd="0" presId="urn:microsoft.com/office/officeart/2005/8/layout/chevron2"/>
    <dgm:cxn modelId="{DDFB56A8-A992-463D-8F7A-1B229036CF42}" type="presParOf" srcId="{C0E44572-10F6-41A8-B4BA-F413E430B059}" destId="{1AB646D2-2265-4B35-8EEF-3C0480832D30}" srcOrd="1" destOrd="0" presId="urn:microsoft.com/office/officeart/2005/8/layout/chevron2"/>
    <dgm:cxn modelId="{BDC28727-9997-41AF-A60D-20054AD52DA5}" type="presParOf" srcId="{C0E44572-10F6-41A8-B4BA-F413E430B059}" destId="{44F04D1D-070E-4FF7-9D0C-A6F0DBBFF375}" srcOrd="2" destOrd="0" presId="urn:microsoft.com/office/officeart/2005/8/layout/chevron2"/>
    <dgm:cxn modelId="{67917C53-E727-4052-AA1B-7E12E3831F2B}" type="presParOf" srcId="{44F04D1D-070E-4FF7-9D0C-A6F0DBBFF375}" destId="{CA5F72AE-7DFC-43EB-A5B1-FE658427B49B}" srcOrd="0" destOrd="0" presId="urn:microsoft.com/office/officeart/2005/8/layout/chevron2"/>
    <dgm:cxn modelId="{C7CFDA31-AD35-4620-BC14-C4854CCBF519}" type="presParOf" srcId="{44F04D1D-070E-4FF7-9D0C-A6F0DBBFF375}" destId="{858A0C16-C432-4E24-A433-B44D878EFAB9}" srcOrd="1" destOrd="0" presId="urn:microsoft.com/office/officeart/2005/8/layout/chevron2"/>
    <dgm:cxn modelId="{7E21E30F-BDCD-427C-8462-E5351CE4D070}" type="presParOf" srcId="{C0E44572-10F6-41A8-B4BA-F413E430B059}" destId="{BA2801E6-F0A2-4295-A174-337BFDE7044A}" srcOrd="3" destOrd="0" presId="urn:microsoft.com/office/officeart/2005/8/layout/chevron2"/>
    <dgm:cxn modelId="{3F0028B6-BCE8-410D-8322-ADA79566CF97}" type="presParOf" srcId="{C0E44572-10F6-41A8-B4BA-F413E430B059}" destId="{4C8D335F-B4D6-4FF2-9770-84516CC97938}" srcOrd="4" destOrd="0" presId="urn:microsoft.com/office/officeart/2005/8/layout/chevron2"/>
    <dgm:cxn modelId="{C7B01F28-2110-4CBE-9D3F-0069449C0F83}" type="presParOf" srcId="{4C8D335F-B4D6-4FF2-9770-84516CC97938}" destId="{B8C6D17E-7D62-4534-A184-8A892CB62817}" srcOrd="0" destOrd="0" presId="urn:microsoft.com/office/officeart/2005/8/layout/chevron2"/>
    <dgm:cxn modelId="{804F7205-D977-42A0-98BF-340C3A4DBEBE}" type="presParOf" srcId="{4C8D335F-B4D6-4FF2-9770-84516CC97938}" destId="{8714D5E1-FCEE-4FFF-8273-64D8CAEC4F89}"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s-ES"/>
        </a:p>
      </dgm:t>
    </dgm:pt>
    <dgm:pt modelId="{9ADD2046-B870-45CF-BCFE-BA4EAFB6CEFC}">
      <dgm:prSet phldrT="[Texto]"/>
      <dgm:spPr/>
      <dgm:t>
        <a:bodyPr/>
        <a:lstStyle/>
        <a:p>
          <a:r>
            <a:rPr lang="es-ES" dirty="0" smtClean="0"/>
            <a:t>Tecnologías limpias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AD2A0DD9-C9F2-478D-B0BB-FD983C40BA86}" type="presOf" srcId="{9ADD2046-B870-45CF-BCFE-BA4EAFB6CEFC}" destId="{951A3701-05CE-452A-9957-42CF8F4C103C}" srcOrd="0" destOrd="0" presId="urn:microsoft.com/office/officeart/2005/8/layout/cycle2"/>
    <dgm:cxn modelId="{6A3B8940-FDC0-42FA-B371-9087EE2DAAEA}" type="presOf" srcId="{71B0958A-D129-4A48-903D-1202E3540AC0}" destId="{E46A7BE6-8B0A-4B90-8F95-45510E255D76}"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9DE7D00D-6A9D-449D-9A10-40A38B4FDC1F}"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s-ES"/>
        </a:p>
      </dgm:t>
    </dgm:pt>
    <dgm:pt modelId="{9ADD2046-B870-45CF-BCFE-BA4EAFB6CEFC}">
      <dgm:prSet phldrT="[Texto]"/>
      <dgm:spPr/>
      <dgm:t>
        <a:bodyPr/>
        <a:lstStyle/>
        <a:p>
          <a:r>
            <a:rPr lang="es-ES" dirty="0" smtClean="0"/>
            <a:t>Productos más limpios</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51BADA63-26D5-4F17-88F9-63EE8FA27C26}"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DB3F8519-DB4C-4232-AEDC-B691D8A3A583}" type="presOf" srcId="{71B0958A-D129-4A48-903D-1202E3540AC0}" destId="{E46A7BE6-8B0A-4B90-8F95-45510E255D76}" srcOrd="0" destOrd="0" presId="urn:microsoft.com/office/officeart/2005/8/layout/cycle2"/>
    <dgm:cxn modelId="{BBB3B2AF-5D36-4540-B2EE-3760AA2DE24B}"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71B0958A-D129-4A48-903D-1202E3540AC0}"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s-ES"/>
        </a:p>
      </dgm:t>
    </dgm:pt>
    <dgm:pt modelId="{9ADD2046-B870-45CF-BCFE-BA4EAFB6CEFC}">
      <dgm:prSet phldrT="[Texto]"/>
      <dgm:spPr/>
      <dgm:t>
        <a:bodyPr/>
        <a:lstStyle/>
        <a:p>
          <a:r>
            <a:rPr lang="es-ES" dirty="0" smtClean="0"/>
            <a:t>Fin de tubo</a:t>
          </a:r>
          <a:endParaRPr lang="es-ES" dirty="0"/>
        </a:p>
      </dgm:t>
    </dgm:pt>
    <dgm:pt modelId="{2D6722AD-07FF-445B-83FA-4C49E7B733A3}" type="parTrans" cxnId="{DC8AEBA5-5962-43DA-AEE7-6E6405BF6324}">
      <dgm:prSet/>
      <dgm:spPr/>
      <dgm:t>
        <a:bodyPr/>
        <a:lstStyle/>
        <a:p>
          <a:endParaRPr lang="es-ES"/>
        </a:p>
      </dgm:t>
    </dgm:pt>
    <dgm:pt modelId="{25AEB59D-95C5-4197-86B4-6A3F12F7CA83}" type="sibTrans" cxnId="{DC8AEBA5-5962-43DA-AEE7-6E6405BF6324}">
      <dgm:prSet/>
      <dgm:spPr/>
      <dgm:t>
        <a:bodyPr/>
        <a:lstStyle/>
        <a:p>
          <a:endParaRPr lang="es-ES"/>
        </a:p>
      </dgm:t>
    </dgm:pt>
    <dgm:pt modelId="{E46A7BE6-8B0A-4B90-8F95-45510E255D76}" type="pres">
      <dgm:prSet presAssocID="{71B0958A-D129-4A48-903D-1202E3540AC0}" presName="cycle" presStyleCnt="0">
        <dgm:presLayoutVars>
          <dgm:dir/>
          <dgm:resizeHandles val="exact"/>
        </dgm:presLayoutVars>
      </dgm:prSet>
      <dgm:spPr/>
      <dgm:t>
        <a:bodyPr/>
        <a:lstStyle/>
        <a:p>
          <a:endParaRPr lang="es-ES"/>
        </a:p>
      </dgm:t>
    </dgm:pt>
    <dgm:pt modelId="{951A3701-05CE-452A-9957-42CF8F4C103C}" type="pres">
      <dgm:prSet presAssocID="{9ADD2046-B870-45CF-BCFE-BA4EAFB6CEFC}" presName="node" presStyleLbl="node1" presStyleIdx="0" presStyleCnt="1">
        <dgm:presLayoutVars>
          <dgm:bulletEnabled val="1"/>
        </dgm:presLayoutVars>
      </dgm:prSet>
      <dgm:spPr/>
      <dgm:t>
        <a:bodyPr/>
        <a:lstStyle/>
        <a:p>
          <a:endParaRPr lang="es-ES"/>
        </a:p>
      </dgm:t>
    </dgm:pt>
  </dgm:ptLst>
  <dgm:cxnLst>
    <dgm:cxn modelId="{F604CB53-5E31-4E9F-85DD-1EE0E4CFA9AF}" type="presOf" srcId="{9ADD2046-B870-45CF-BCFE-BA4EAFB6CEFC}" destId="{951A3701-05CE-452A-9957-42CF8F4C103C}" srcOrd="0" destOrd="0" presId="urn:microsoft.com/office/officeart/2005/8/layout/cycle2"/>
    <dgm:cxn modelId="{DC8AEBA5-5962-43DA-AEE7-6E6405BF6324}" srcId="{71B0958A-D129-4A48-903D-1202E3540AC0}" destId="{9ADD2046-B870-45CF-BCFE-BA4EAFB6CEFC}" srcOrd="0" destOrd="0" parTransId="{2D6722AD-07FF-445B-83FA-4C49E7B733A3}" sibTransId="{25AEB59D-95C5-4197-86B4-6A3F12F7CA83}"/>
    <dgm:cxn modelId="{9BB8A1B6-2382-42A8-8D00-ED36CF1468E3}" type="presOf" srcId="{71B0958A-D129-4A48-903D-1202E3540AC0}" destId="{E46A7BE6-8B0A-4B90-8F95-45510E255D76}" srcOrd="0" destOrd="0" presId="urn:microsoft.com/office/officeart/2005/8/layout/cycle2"/>
    <dgm:cxn modelId="{4AD5C22F-9CAC-4237-BF15-1CC317E32032}" type="presParOf" srcId="{E46A7BE6-8B0A-4B90-8F95-45510E255D76}" destId="{951A3701-05CE-452A-9957-42CF8F4C103C}" srcOrd="0" destOrd="0" presId="urn:microsoft.com/office/officeart/2005/8/layout/cycle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461D26EE-CF8E-46DD-A2C5-29808E66692F}" type="doc">
      <dgm:prSet loTypeId="urn:microsoft.com/office/officeart/2005/8/layout/matrix1" loCatId="matrix" qsTypeId="urn:microsoft.com/office/officeart/2005/8/quickstyle/3d2" qsCatId="3D" csTypeId="urn:microsoft.com/office/officeart/2005/8/colors/colorful3" csCatId="colorful" phldr="1"/>
      <dgm:spPr/>
    </dgm:pt>
    <dgm:pt modelId="{6FB98416-7E75-4A40-B781-5A85CFF60DCB}">
      <dgm:prSet phldrT="[Texto]"/>
      <dgm:spPr/>
      <dgm:t>
        <a:bodyPr/>
        <a:lstStyle/>
        <a:p>
          <a:r>
            <a:rPr lang="es-ES" dirty="0" smtClean="0"/>
            <a:t>Formulario Municipios</a:t>
          </a:r>
          <a:endParaRPr lang="es-ES" dirty="0"/>
        </a:p>
      </dgm:t>
    </dgm:pt>
    <dgm:pt modelId="{8F6B978E-9487-471A-9D6B-EF15F285357C}" type="parTrans" cxnId="{3D4EE0DD-7B31-4CAB-8CC6-28896077F3F1}">
      <dgm:prSet/>
      <dgm:spPr/>
      <dgm:t>
        <a:bodyPr/>
        <a:lstStyle/>
        <a:p>
          <a:endParaRPr lang="es-ES"/>
        </a:p>
      </dgm:t>
    </dgm:pt>
    <dgm:pt modelId="{ED1EC6A5-FE74-4B95-B3B0-22AABB54A47A}" type="sibTrans" cxnId="{3D4EE0DD-7B31-4CAB-8CC6-28896077F3F1}">
      <dgm:prSet/>
      <dgm:spPr/>
      <dgm:t>
        <a:bodyPr/>
        <a:lstStyle/>
        <a:p>
          <a:endParaRPr lang="es-ES"/>
        </a:p>
      </dgm:t>
    </dgm:pt>
    <dgm:pt modelId="{CAC42AC0-D3F2-48D2-9A77-3E2A4ACBE072}" type="pres">
      <dgm:prSet presAssocID="{461D26EE-CF8E-46DD-A2C5-29808E66692F}" presName="diagram" presStyleCnt="0">
        <dgm:presLayoutVars>
          <dgm:chMax val="1"/>
          <dgm:dir/>
          <dgm:animLvl val="ctr"/>
          <dgm:resizeHandles val="exact"/>
        </dgm:presLayoutVars>
      </dgm:prSet>
      <dgm:spPr/>
    </dgm:pt>
    <dgm:pt modelId="{26E12514-31FF-4473-B382-28561E31E4B3}" type="pres">
      <dgm:prSet presAssocID="{461D26EE-CF8E-46DD-A2C5-29808E66692F}" presName="matrix" presStyleCnt="0"/>
      <dgm:spPr/>
    </dgm:pt>
    <dgm:pt modelId="{890DF48E-ABF4-4D02-8AB6-433E6C3EE3A8}" type="pres">
      <dgm:prSet presAssocID="{461D26EE-CF8E-46DD-A2C5-29808E66692F}" presName="tile1" presStyleLbl="node1" presStyleIdx="0" presStyleCnt="4"/>
      <dgm:spPr/>
    </dgm:pt>
    <dgm:pt modelId="{64FE0328-558F-48C6-8488-0B3B682D6604}" type="pres">
      <dgm:prSet presAssocID="{461D26EE-CF8E-46DD-A2C5-29808E66692F}" presName="tile1text" presStyleLbl="node1" presStyleIdx="0" presStyleCnt="4">
        <dgm:presLayoutVars>
          <dgm:chMax val="0"/>
          <dgm:chPref val="0"/>
          <dgm:bulletEnabled val="1"/>
        </dgm:presLayoutVars>
      </dgm:prSet>
      <dgm:spPr/>
    </dgm:pt>
    <dgm:pt modelId="{26E74105-1247-410A-AAA7-6ACCC21FBC33}" type="pres">
      <dgm:prSet presAssocID="{461D26EE-CF8E-46DD-A2C5-29808E66692F}" presName="tile2" presStyleLbl="node1" presStyleIdx="1" presStyleCnt="4"/>
      <dgm:spPr/>
    </dgm:pt>
    <dgm:pt modelId="{89591DDC-09F1-4B4A-9E4B-FB15F720EE1A}" type="pres">
      <dgm:prSet presAssocID="{461D26EE-CF8E-46DD-A2C5-29808E66692F}" presName="tile2text" presStyleLbl="node1" presStyleIdx="1" presStyleCnt="4">
        <dgm:presLayoutVars>
          <dgm:chMax val="0"/>
          <dgm:chPref val="0"/>
          <dgm:bulletEnabled val="1"/>
        </dgm:presLayoutVars>
      </dgm:prSet>
      <dgm:spPr/>
    </dgm:pt>
    <dgm:pt modelId="{A3246F06-A5A1-4A7D-A662-16518B472EA8}" type="pres">
      <dgm:prSet presAssocID="{461D26EE-CF8E-46DD-A2C5-29808E66692F}" presName="tile3" presStyleLbl="node1" presStyleIdx="2" presStyleCnt="4"/>
      <dgm:spPr/>
    </dgm:pt>
    <dgm:pt modelId="{73511A7D-F112-4AD8-AF20-66C8DF5374F5}" type="pres">
      <dgm:prSet presAssocID="{461D26EE-CF8E-46DD-A2C5-29808E66692F}" presName="tile3text" presStyleLbl="node1" presStyleIdx="2" presStyleCnt="4">
        <dgm:presLayoutVars>
          <dgm:chMax val="0"/>
          <dgm:chPref val="0"/>
          <dgm:bulletEnabled val="1"/>
        </dgm:presLayoutVars>
      </dgm:prSet>
      <dgm:spPr/>
    </dgm:pt>
    <dgm:pt modelId="{0415298A-BBEB-408D-9312-055EBC653D50}" type="pres">
      <dgm:prSet presAssocID="{461D26EE-CF8E-46DD-A2C5-29808E66692F}" presName="tile4" presStyleLbl="node1" presStyleIdx="3" presStyleCnt="4"/>
      <dgm:spPr/>
    </dgm:pt>
    <dgm:pt modelId="{F070AD95-72DD-4E10-B0B2-626A9E3C1951}" type="pres">
      <dgm:prSet presAssocID="{461D26EE-CF8E-46DD-A2C5-29808E66692F}" presName="tile4text" presStyleLbl="node1" presStyleIdx="3" presStyleCnt="4">
        <dgm:presLayoutVars>
          <dgm:chMax val="0"/>
          <dgm:chPref val="0"/>
          <dgm:bulletEnabled val="1"/>
        </dgm:presLayoutVars>
      </dgm:prSet>
      <dgm:spPr/>
    </dgm:pt>
    <dgm:pt modelId="{EC83EADE-81DA-441C-832E-4BD1CE16B3DC}" type="pres">
      <dgm:prSet presAssocID="{461D26EE-CF8E-46DD-A2C5-29808E66692F}" presName="centerTile" presStyleLbl="fgShp" presStyleIdx="0" presStyleCnt="1" custScaleX="165920" custScaleY="212652">
        <dgm:presLayoutVars>
          <dgm:chMax val="0"/>
          <dgm:chPref val="0"/>
        </dgm:presLayoutVars>
      </dgm:prSet>
      <dgm:spPr/>
      <dgm:t>
        <a:bodyPr/>
        <a:lstStyle/>
        <a:p>
          <a:endParaRPr lang="es-ES"/>
        </a:p>
      </dgm:t>
    </dgm:pt>
  </dgm:ptLst>
  <dgm:cxnLst>
    <dgm:cxn modelId="{5D9FBFA5-6E4A-4B7C-96CB-2587C567AC77}" type="presOf" srcId="{6FB98416-7E75-4A40-B781-5A85CFF60DCB}" destId="{EC83EADE-81DA-441C-832E-4BD1CE16B3DC}" srcOrd="0" destOrd="0" presId="urn:microsoft.com/office/officeart/2005/8/layout/matrix1"/>
    <dgm:cxn modelId="{4A25105E-D5A1-4D4D-BAD9-EFBCAB9FF810}" type="presOf" srcId="{461D26EE-CF8E-46DD-A2C5-29808E66692F}" destId="{CAC42AC0-D3F2-48D2-9A77-3E2A4ACBE072}" srcOrd="0" destOrd="0" presId="urn:microsoft.com/office/officeart/2005/8/layout/matrix1"/>
    <dgm:cxn modelId="{3D4EE0DD-7B31-4CAB-8CC6-28896077F3F1}" srcId="{461D26EE-CF8E-46DD-A2C5-29808E66692F}" destId="{6FB98416-7E75-4A40-B781-5A85CFF60DCB}" srcOrd="0" destOrd="0" parTransId="{8F6B978E-9487-471A-9D6B-EF15F285357C}" sibTransId="{ED1EC6A5-FE74-4B95-B3B0-22AABB54A47A}"/>
    <dgm:cxn modelId="{CC734230-E1B3-47E4-966C-53A65A5726F5}" type="presParOf" srcId="{CAC42AC0-D3F2-48D2-9A77-3E2A4ACBE072}" destId="{26E12514-31FF-4473-B382-28561E31E4B3}" srcOrd="0" destOrd="0" presId="urn:microsoft.com/office/officeart/2005/8/layout/matrix1"/>
    <dgm:cxn modelId="{8E712E8B-E68E-4EC9-B165-9B8BFF73FE95}" type="presParOf" srcId="{26E12514-31FF-4473-B382-28561E31E4B3}" destId="{890DF48E-ABF4-4D02-8AB6-433E6C3EE3A8}" srcOrd="0" destOrd="0" presId="urn:microsoft.com/office/officeart/2005/8/layout/matrix1"/>
    <dgm:cxn modelId="{D945F6D9-2642-4E6C-A782-08F98FACA774}" type="presParOf" srcId="{26E12514-31FF-4473-B382-28561E31E4B3}" destId="{64FE0328-558F-48C6-8488-0B3B682D6604}" srcOrd="1" destOrd="0" presId="urn:microsoft.com/office/officeart/2005/8/layout/matrix1"/>
    <dgm:cxn modelId="{9D5F09FF-5B9C-48C3-BFD6-22C932F7ED53}" type="presParOf" srcId="{26E12514-31FF-4473-B382-28561E31E4B3}" destId="{26E74105-1247-410A-AAA7-6ACCC21FBC33}" srcOrd="2" destOrd="0" presId="urn:microsoft.com/office/officeart/2005/8/layout/matrix1"/>
    <dgm:cxn modelId="{946050CA-FD7E-43EE-B5BD-997378F641AA}" type="presParOf" srcId="{26E12514-31FF-4473-B382-28561E31E4B3}" destId="{89591DDC-09F1-4B4A-9E4B-FB15F720EE1A}" srcOrd="3" destOrd="0" presId="urn:microsoft.com/office/officeart/2005/8/layout/matrix1"/>
    <dgm:cxn modelId="{C54A325D-E41D-40A5-87AB-2925514B3C7C}" type="presParOf" srcId="{26E12514-31FF-4473-B382-28561E31E4B3}" destId="{A3246F06-A5A1-4A7D-A662-16518B472EA8}" srcOrd="4" destOrd="0" presId="urn:microsoft.com/office/officeart/2005/8/layout/matrix1"/>
    <dgm:cxn modelId="{8E001804-2D8D-4208-B657-D9983CF147B2}" type="presParOf" srcId="{26E12514-31FF-4473-B382-28561E31E4B3}" destId="{73511A7D-F112-4AD8-AF20-66C8DF5374F5}" srcOrd="5" destOrd="0" presId="urn:microsoft.com/office/officeart/2005/8/layout/matrix1"/>
    <dgm:cxn modelId="{2513C789-8FA2-4062-AC34-047067B783B1}" type="presParOf" srcId="{26E12514-31FF-4473-B382-28561E31E4B3}" destId="{0415298A-BBEB-408D-9312-055EBC653D50}" srcOrd="6" destOrd="0" presId="urn:microsoft.com/office/officeart/2005/8/layout/matrix1"/>
    <dgm:cxn modelId="{2BCE8F9F-1A5E-42FD-A7BA-2FE3E1C75CCE}" type="presParOf" srcId="{26E12514-31FF-4473-B382-28561E31E4B3}" destId="{F070AD95-72DD-4E10-B0B2-626A9E3C1951}" srcOrd="7" destOrd="0" presId="urn:microsoft.com/office/officeart/2005/8/layout/matrix1"/>
    <dgm:cxn modelId="{23488B01-9575-4F5D-9D2F-6F212A1E8DF6}" type="presParOf" srcId="{CAC42AC0-D3F2-48D2-9A77-3E2A4ACBE072}" destId="{EC83EADE-81DA-441C-832E-4BD1CE16B3DC}"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0263822-B6FC-44FE-961D-995E34FD98E5}" type="doc">
      <dgm:prSet loTypeId="urn:microsoft.com/office/officeart/2005/8/layout/lProcess1" loCatId="process" qsTypeId="urn:microsoft.com/office/officeart/2005/8/quickstyle/simple5" qsCatId="simple" csTypeId="urn:microsoft.com/office/officeart/2005/8/colors/colorful3" csCatId="colorful" phldr="1"/>
      <dgm:spPr/>
      <dgm:t>
        <a:bodyPr/>
        <a:lstStyle/>
        <a:p>
          <a:endParaRPr lang="es-ES"/>
        </a:p>
      </dgm:t>
    </dgm:pt>
    <dgm:pt modelId="{7D869A59-D7ED-44CE-8F8B-02EC73507DDC}">
      <dgm:prSet phldrT="[Texto]" custT="1"/>
      <dgm:spPr/>
      <dgm:t>
        <a:bodyPr/>
        <a:lstStyle/>
        <a:p>
          <a:r>
            <a:rPr lang="es-ES" sz="3200" dirty="0" smtClean="0"/>
            <a:t>DILIP</a:t>
          </a:r>
          <a:endParaRPr lang="es-ES" sz="3200" dirty="0"/>
        </a:p>
      </dgm:t>
    </dgm:pt>
    <dgm:pt modelId="{B230E0E6-DEE9-41B1-9C2D-C2336D703F86}" type="parTrans" cxnId="{8F94C1E9-95A0-4C84-ADE8-3AB848E3ED85}">
      <dgm:prSet/>
      <dgm:spPr/>
      <dgm:t>
        <a:bodyPr/>
        <a:lstStyle/>
        <a:p>
          <a:endParaRPr lang="es-ES" sz="2400"/>
        </a:p>
      </dgm:t>
    </dgm:pt>
    <dgm:pt modelId="{3F6D778C-C9B5-48DB-BFE4-74BFB9224FB9}" type="sibTrans" cxnId="{8F94C1E9-95A0-4C84-ADE8-3AB848E3ED85}">
      <dgm:prSet/>
      <dgm:spPr/>
      <dgm:t>
        <a:bodyPr/>
        <a:lstStyle/>
        <a:p>
          <a:endParaRPr lang="es-ES" sz="2400"/>
        </a:p>
      </dgm:t>
    </dgm:pt>
    <dgm:pt modelId="{5F909DD5-5631-42EA-A139-1B7C1DAC015D}">
      <dgm:prSet phldrT="[Texto]" custT="1"/>
      <dgm:spPr/>
      <dgm:t>
        <a:bodyPr/>
        <a:lstStyle/>
        <a:p>
          <a:pPr algn="ctr"/>
          <a:r>
            <a:rPr lang="es-ES" sz="1000" b="1" dirty="0" smtClean="0"/>
            <a:t>Municipios (80)</a:t>
          </a:r>
        </a:p>
        <a:p>
          <a:pPr algn="ctr"/>
          <a:r>
            <a:rPr lang="es-ES" sz="1000" dirty="0" smtClean="0"/>
            <a:t> Guayas (25), El Oro (14), Manabí (22), Los Ríos (13), Galápagos (3), Sta. Elena (3).</a:t>
          </a:r>
          <a:endParaRPr lang="es-ES" sz="1000" dirty="0"/>
        </a:p>
      </dgm:t>
    </dgm:pt>
    <dgm:pt modelId="{FFA9A6C9-82AA-4F30-9E20-09B907781B3F}" type="parTrans" cxnId="{9B489CD1-2FFE-4840-9F81-E48EAFE3C1C2}">
      <dgm:prSet/>
      <dgm:spPr/>
      <dgm:t>
        <a:bodyPr/>
        <a:lstStyle/>
        <a:p>
          <a:endParaRPr lang="es-ES" sz="2400"/>
        </a:p>
      </dgm:t>
    </dgm:pt>
    <dgm:pt modelId="{21E8FF16-BC06-4645-91D8-54F0806871B2}" type="sibTrans" cxnId="{9B489CD1-2FFE-4840-9F81-E48EAFE3C1C2}">
      <dgm:prSet/>
      <dgm:spPr/>
      <dgm:t>
        <a:bodyPr/>
        <a:lstStyle/>
        <a:p>
          <a:endParaRPr lang="es-ES" sz="2400"/>
        </a:p>
      </dgm:t>
    </dgm:pt>
    <dgm:pt modelId="{0B8F8C5E-C8C7-498A-BFB0-18E30002D8F9}">
      <dgm:prSet phldrT="[Texto]" custT="1"/>
      <dgm:spPr/>
      <dgm:t>
        <a:bodyPr/>
        <a:lstStyle/>
        <a:p>
          <a:pPr algn="ctr"/>
          <a:r>
            <a:rPr lang="es-ES" sz="1000" b="1" dirty="0" smtClean="0"/>
            <a:t>Consejos Provinciales (6)</a:t>
          </a:r>
          <a:endParaRPr lang="es-ES" sz="1000" b="1" dirty="0"/>
        </a:p>
      </dgm:t>
    </dgm:pt>
    <dgm:pt modelId="{ABD58E36-C650-4D0B-A989-7CECFF5FC159}" type="parTrans" cxnId="{2D8E794C-C84D-483D-B8D3-DDA0D6332401}">
      <dgm:prSet/>
      <dgm:spPr/>
      <dgm:t>
        <a:bodyPr/>
        <a:lstStyle/>
        <a:p>
          <a:endParaRPr lang="es-ES" sz="2400"/>
        </a:p>
      </dgm:t>
    </dgm:pt>
    <dgm:pt modelId="{7A66D381-78D2-4560-95A0-8AA3373A65B6}" type="sibTrans" cxnId="{2D8E794C-C84D-483D-B8D3-DDA0D6332401}">
      <dgm:prSet/>
      <dgm:spPr/>
      <dgm:t>
        <a:bodyPr/>
        <a:lstStyle/>
        <a:p>
          <a:endParaRPr lang="es-ES" sz="2400"/>
        </a:p>
      </dgm:t>
    </dgm:pt>
    <dgm:pt modelId="{B356DB76-119C-4D38-92E6-D91CA0C32266}">
      <dgm:prSet phldrT="[Texto]" custT="1"/>
      <dgm:spPr/>
      <dgm:t>
        <a:bodyPr/>
        <a:lstStyle/>
        <a:p>
          <a:r>
            <a:rPr lang="es-ES" sz="3200" dirty="0" smtClean="0"/>
            <a:t>DINOR</a:t>
          </a:r>
          <a:endParaRPr lang="es-ES" sz="3200" dirty="0"/>
        </a:p>
      </dgm:t>
    </dgm:pt>
    <dgm:pt modelId="{D896BF11-3D01-4B0B-98FE-B5E3AF1B2081}" type="parTrans" cxnId="{46048BFA-7A99-4326-974B-3A2E5ADD7B03}">
      <dgm:prSet/>
      <dgm:spPr/>
      <dgm:t>
        <a:bodyPr/>
        <a:lstStyle/>
        <a:p>
          <a:endParaRPr lang="es-ES" sz="2400"/>
        </a:p>
      </dgm:t>
    </dgm:pt>
    <dgm:pt modelId="{6058B719-6DD5-4625-B203-89426898150C}" type="sibTrans" cxnId="{46048BFA-7A99-4326-974B-3A2E5ADD7B03}">
      <dgm:prSet/>
      <dgm:spPr/>
      <dgm:t>
        <a:bodyPr/>
        <a:lstStyle/>
        <a:p>
          <a:endParaRPr lang="es-ES" sz="2400"/>
        </a:p>
      </dgm:t>
    </dgm:pt>
    <dgm:pt modelId="{DCA82566-8BAB-40EC-88C7-C3AF11A44DA5}">
      <dgm:prSet phldrT="[Texto]" custT="1"/>
      <dgm:spPr/>
      <dgm:t>
        <a:bodyPr/>
        <a:lstStyle/>
        <a:p>
          <a:pPr algn="ctr"/>
          <a:r>
            <a:rPr lang="es-ES" sz="1000" b="1" dirty="0" smtClean="0"/>
            <a:t>Municipios (45)</a:t>
          </a:r>
        </a:p>
      </dgm:t>
    </dgm:pt>
    <dgm:pt modelId="{146596A7-5A81-40C9-8F3A-03F0EA589B0C}" type="parTrans" cxnId="{14033285-863E-4E40-B0FB-8AD765BD0C2C}">
      <dgm:prSet/>
      <dgm:spPr/>
      <dgm:t>
        <a:bodyPr/>
        <a:lstStyle/>
        <a:p>
          <a:endParaRPr lang="es-ES" sz="2400"/>
        </a:p>
      </dgm:t>
    </dgm:pt>
    <dgm:pt modelId="{A29C992A-55B9-4E9F-9A68-5C56E005C9B3}" type="sibTrans" cxnId="{14033285-863E-4E40-B0FB-8AD765BD0C2C}">
      <dgm:prSet/>
      <dgm:spPr/>
      <dgm:t>
        <a:bodyPr/>
        <a:lstStyle/>
        <a:p>
          <a:endParaRPr lang="es-ES" sz="2400"/>
        </a:p>
      </dgm:t>
    </dgm:pt>
    <dgm:pt modelId="{62026872-90D4-47E5-8FF6-500129DE5C28}">
      <dgm:prSet phldrT="[Texto]" custT="1"/>
      <dgm:spPr/>
      <dgm:t>
        <a:bodyPr/>
        <a:lstStyle/>
        <a:p>
          <a:r>
            <a:rPr lang="es-ES" sz="3200" dirty="0" smtClean="0"/>
            <a:t>DICE</a:t>
          </a:r>
          <a:endParaRPr lang="es-ES" sz="3200" dirty="0"/>
        </a:p>
      </dgm:t>
    </dgm:pt>
    <dgm:pt modelId="{FFFF11D4-479F-49A3-96E8-D7BFAC70943C}" type="parTrans" cxnId="{6B755EFF-7233-4A33-8731-98CCBB7E6C78}">
      <dgm:prSet/>
      <dgm:spPr/>
      <dgm:t>
        <a:bodyPr/>
        <a:lstStyle/>
        <a:p>
          <a:endParaRPr lang="es-ES" sz="2400"/>
        </a:p>
      </dgm:t>
    </dgm:pt>
    <dgm:pt modelId="{0D316C38-C0A8-43A6-8A2E-E44B093A1AF9}" type="sibTrans" cxnId="{6B755EFF-7233-4A33-8731-98CCBB7E6C78}">
      <dgm:prSet/>
      <dgm:spPr/>
      <dgm:t>
        <a:bodyPr/>
        <a:lstStyle/>
        <a:p>
          <a:endParaRPr lang="es-ES" sz="2400"/>
        </a:p>
      </dgm:t>
    </dgm:pt>
    <dgm:pt modelId="{F58F2508-C51D-4A20-A701-AF10F5EA078A}">
      <dgm:prSet phldrT="[Texto]" custT="1"/>
      <dgm:spPr/>
      <dgm:t>
        <a:bodyPr/>
        <a:lstStyle/>
        <a:p>
          <a:pPr algn="ctr"/>
          <a:r>
            <a:rPr lang="es-ES" sz="1000" b="1" dirty="0" smtClean="0"/>
            <a:t>Municipios (37)</a:t>
          </a:r>
          <a:endParaRPr lang="es-ES" sz="1000" b="1" dirty="0"/>
        </a:p>
      </dgm:t>
    </dgm:pt>
    <dgm:pt modelId="{13A15184-671B-4B38-99C7-2531E3EACA46}" type="parTrans" cxnId="{C443D057-DD64-4DAF-9C9E-EFD46F124591}">
      <dgm:prSet/>
      <dgm:spPr/>
      <dgm:t>
        <a:bodyPr/>
        <a:lstStyle/>
        <a:p>
          <a:endParaRPr lang="es-ES" sz="2400"/>
        </a:p>
      </dgm:t>
    </dgm:pt>
    <dgm:pt modelId="{081EDFF9-BCD4-48F6-97F3-D3E663569563}" type="sibTrans" cxnId="{C443D057-DD64-4DAF-9C9E-EFD46F124591}">
      <dgm:prSet/>
      <dgm:spPr/>
      <dgm:t>
        <a:bodyPr/>
        <a:lstStyle/>
        <a:p>
          <a:endParaRPr lang="es-ES" sz="2400"/>
        </a:p>
      </dgm:t>
    </dgm:pt>
    <dgm:pt modelId="{594DCEB4-8E70-497A-B411-34423D29108A}">
      <dgm:prSet phldrT="[Texto]" custT="1"/>
      <dgm:spPr/>
      <dgm:t>
        <a:bodyPr/>
        <a:lstStyle/>
        <a:p>
          <a:pPr algn="ctr"/>
          <a:r>
            <a:rPr lang="es-ES" sz="1000" b="1" dirty="0" smtClean="0"/>
            <a:t>Consejos Provinciales (5)</a:t>
          </a:r>
          <a:endParaRPr lang="es-ES" sz="1000" b="1" dirty="0"/>
        </a:p>
      </dgm:t>
    </dgm:pt>
    <dgm:pt modelId="{FC511B7C-971C-4264-9125-8FA51D6EE1F1}" type="parTrans" cxnId="{691EA56A-FC3D-492B-9891-A6063C562A42}">
      <dgm:prSet/>
      <dgm:spPr/>
      <dgm:t>
        <a:bodyPr/>
        <a:lstStyle/>
        <a:p>
          <a:endParaRPr lang="es-ES" sz="2400"/>
        </a:p>
      </dgm:t>
    </dgm:pt>
    <dgm:pt modelId="{B47B8CB5-5F72-488D-9781-38E749C62890}" type="sibTrans" cxnId="{691EA56A-FC3D-492B-9891-A6063C562A42}">
      <dgm:prSet/>
      <dgm:spPr/>
      <dgm:t>
        <a:bodyPr/>
        <a:lstStyle/>
        <a:p>
          <a:endParaRPr lang="es-ES" sz="2400"/>
        </a:p>
      </dgm:t>
    </dgm:pt>
    <dgm:pt modelId="{D3C71B9D-D6B2-4B69-A84B-472384CFEC2C}">
      <dgm:prSet phldrT="[Texto]" custT="1"/>
      <dgm:spPr/>
      <dgm:t>
        <a:bodyPr/>
        <a:lstStyle/>
        <a:p>
          <a:r>
            <a:rPr lang="es-ES" sz="3200" dirty="0" smtClean="0"/>
            <a:t>DISUR</a:t>
          </a:r>
          <a:endParaRPr lang="es-ES" sz="3200" dirty="0"/>
        </a:p>
      </dgm:t>
    </dgm:pt>
    <dgm:pt modelId="{80A58440-CDEE-47B0-B79F-925817BEB1E7}" type="parTrans" cxnId="{F49ABFC4-14B1-49FD-A31B-DBDFF5C19152}">
      <dgm:prSet/>
      <dgm:spPr/>
      <dgm:t>
        <a:bodyPr/>
        <a:lstStyle/>
        <a:p>
          <a:endParaRPr lang="es-ES" sz="2400"/>
        </a:p>
      </dgm:t>
    </dgm:pt>
    <dgm:pt modelId="{9977909B-A21F-4A8C-BBC6-B11E295447F8}" type="sibTrans" cxnId="{F49ABFC4-14B1-49FD-A31B-DBDFF5C19152}">
      <dgm:prSet/>
      <dgm:spPr/>
      <dgm:t>
        <a:bodyPr/>
        <a:lstStyle/>
        <a:p>
          <a:endParaRPr lang="es-ES" sz="2400"/>
        </a:p>
      </dgm:t>
    </dgm:pt>
    <dgm:pt modelId="{1EC05BC4-D5C6-48F1-AE99-EF1FF7CCA585}">
      <dgm:prSet phldrT="[Texto]" custT="1"/>
      <dgm:spPr/>
      <dgm:t>
        <a:bodyPr/>
        <a:lstStyle/>
        <a:p>
          <a:pPr algn="ctr"/>
          <a:r>
            <a:rPr lang="es-ES" sz="1000" dirty="0" smtClean="0"/>
            <a:t>Guayas, El Oro, Manabí, Los Ríos, Galápagos, Sta. Elena</a:t>
          </a:r>
          <a:endParaRPr lang="es-ES" sz="1000" dirty="0"/>
        </a:p>
      </dgm:t>
    </dgm:pt>
    <dgm:pt modelId="{B7AC1B99-E7A9-4385-AF15-55FBFFB65706}" type="parTrans" cxnId="{86F93793-2A86-4C81-8264-C828107399A0}">
      <dgm:prSet/>
      <dgm:spPr/>
      <dgm:t>
        <a:bodyPr/>
        <a:lstStyle/>
        <a:p>
          <a:endParaRPr lang="es-ES" sz="2400"/>
        </a:p>
      </dgm:t>
    </dgm:pt>
    <dgm:pt modelId="{AAF5BBBE-0122-45D2-AC6A-FB8FF71A7C57}" type="sibTrans" cxnId="{86F93793-2A86-4C81-8264-C828107399A0}">
      <dgm:prSet/>
      <dgm:spPr/>
      <dgm:t>
        <a:bodyPr/>
        <a:lstStyle/>
        <a:p>
          <a:endParaRPr lang="es-ES" sz="2400"/>
        </a:p>
      </dgm:t>
    </dgm:pt>
    <dgm:pt modelId="{B8743F20-BC78-4C9B-8B4C-00FBCF73DCDB}">
      <dgm:prSet phldrT="[Texto]" custT="1"/>
      <dgm:spPr/>
      <dgm:t>
        <a:bodyPr/>
        <a:lstStyle/>
        <a:p>
          <a:pPr algn="ctr"/>
          <a:r>
            <a:rPr lang="es-ES" sz="1000" b="1" dirty="0" smtClean="0"/>
            <a:t>Consejos Municipales (8)</a:t>
          </a:r>
          <a:endParaRPr lang="es-ES" sz="1000" b="1" dirty="0"/>
        </a:p>
      </dgm:t>
    </dgm:pt>
    <dgm:pt modelId="{1A2DBA50-2EDC-4505-85FC-91C42539F4D5}" type="parTrans" cxnId="{15D082A2-EE37-4A9D-9D64-DFED33BD6ACF}">
      <dgm:prSet/>
      <dgm:spPr/>
      <dgm:t>
        <a:bodyPr/>
        <a:lstStyle/>
        <a:p>
          <a:endParaRPr lang="es-ES" sz="2400"/>
        </a:p>
      </dgm:t>
    </dgm:pt>
    <dgm:pt modelId="{461CC432-FBB7-4BE6-9D35-D3117D44DDA8}" type="sibTrans" cxnId="{15D082A2-EE37-4A9D-9D64-DFED33BD6ACF}">
      <dgm:prSet/>
      <dgm:spPr/>
      <dgm:t>
        <a:bodyPr/>
        <a:lstStyle/>
        <a:p>
          <a:endParaRPr lang="es-ES" sz="2400"/>
        </a:p>
      </dgm:t>
    </dgm:pt>
    <dgm:pt modelId="{7B512740-9153-4200-AA3E-613E1EF3ACB0}">
      <dgm:prSet phldrT="[Texto]" custT="1"/>
      <dgm:spPr/>
      <dgm:t>
        <a:bodyPr/>
        <a:lstStyle/>
        <a:p>
          <a:pPr algn="ctr"/>
          <a:r>
            <a:rPr lang="es-ES" sz="1000" dirty="0" smtClean="0"/>
            <a:t> Carchi (6), Imbabura (6), Pichincha (8), Esmeraldas (8), Sto. Domingo de los </a:t>
          </a:r>
          <a:r>
            <a:rPr lang="es-ES" sz="1000" dirty="0" err="1" smtClean="0"/>
            <a:t>Tsáchilas</a:t>
          </a:r>
          <a:r>
            <a:rPr lang="es-ES" sz="1000" dirty="0" smtClean="0"/>
            <a:t> (1), Orellana (4), Napo (5), Sucumbíos (7)</a:t>
          </a:r>
        </a:p>
      </dgm:t>
    </dgm:pt>
    <dgm:pt modelId="{DA6434E9-E4F0-40EA-BB9E-A28D2988FF7C}" type="parTrans" cxnId="{ED6F7D84-1E6B-4F25-8965-31DD5B3856CA}">
      <dgm:prSet/>
      <dgm:spPr/>
      <dgm:t>
        <a:bodyPr/>
        <a:lstStyle/>
        <a:p>
          <a:endParaRPr lang="es-ES" sz="2400"/>
        </a:p>
      </dgm:t>
    </dgm:pt>
    <dgm:pt modelId="{AAE9866B-FC1C-404D-8890-82A8F8019B66}" type="sibTrans" cxnId="{ED6F7D84-1E6B-4F25-8965-31DD5B3856CA}">
      <dgm:prSet/>
      <dgm:spPr/>
      <dgm:t>
        <a:bodyPr/>
        <a:lstStyle/>
        <a:p>
          <a:endParaRPr lang="es-ES" sz="2400"/>
        </a:p>
      </dgm:t>
    </dgm:pt>
    <dgm:pt modelId="{1F6104A2-C87D-4C99-A7D1-49157D9BAA56}">
      <dgm:prSet phldrT="[Texto]" custT="1"/>
      <dgm:spPr/>
      <dgm:t>
        <a:bodyPr/>
        <a:lstStyle/>
        <a:p>
          <a:pPr algn="ctr"/>
          <a:r>
            <a:rPr lang="es-ES" sz="1000" dirty="0" smtClean="0"/>
            <a:t>Carchi, Imbabura, Pichincha, Esmeraldas, Sto. Domingo de los </a:t>
          </a:r>
          <a:r>
            <a:rPr lang="es-ES" sz="1000" dirty="0" err="1" smtClean="0"/>
            <a:t>Tsáchilas</a:t>
          </a:r>
          <a:r>
            <a:rPr lang="es-ES" sz="1000" dirty="0" smtClean="0"/>
            <a:t>, Orellana, Napo, Sucumbíos</a:t>
          </a:r>
          <a:endParaRPr lang="es-ES" sz="1000" dirty="0"/>
        </a:p>
      </dgm:t>
    </dgm:pt>
    <dgm:pt modelId="{088D8A52-995A-4FDE-A54A-B5C757F08D56}" type="parTrans" cxnId="{799A157C-367E-4CCF-80A8-0076D190BB3D}">
      <dgm:prSet/>
      <dgm:spPr/>
      <dgm:t>
        <a:bodyPr/>
        <a:lstStyle/>
        <a:p>
          <a:endParaRPr lang="es-ES" sz="2400"/>
        </a:p>
      </dgm:t>
    </dgm:pt>
    <dgm:pt modelId="{0EADAD69-9471-4F45-AC23-7EDEDAF97314}" type="sibTrans" cxnId="{799A157C-367E-4CCF-80A8-0076D190BB3D}">
      <dgm:prSet/>
      <dgm:spPr/>
      <dgm:t>
        <a:bodyPr/>
        <a:lstStyle/>
        <a:p>
          <a:endParaRPr lang="es-ES" sz="2400"/>
        </a:p>
      </dgm:t>
    </dgm:pt>
    <dgm:pt modelId="{FC36BBF9-47C3-4F6A-BD62-C8A2331A3142}">
      <dgm:prSet custT="1"/>
      <dgm:spPr/>
      <dgm:t>
        <a:bodyPr/>
        <a:lstStyle/>
        <a:p>
          <a:pPr algn="ctr"/>
          <a:r>
            <a:rPr lang="es-ES" sz="1000" dirty="0" smtClean="0"/>
            <a:t>Cotopaxi (7), Chimborazo (10), Tungurahua (9), Bolívar (7), Pastaza (4)</a:t>
          </a:r>
          <a:endParaRPr lang="es-ES" sz="1000" dirty="0"/>
        </a:p>
      </dgm:t>
    </dgm:pt>
    <dgm:pt modelId="{83828684-4211-4A96-A788-34061ECF7BD0}" type="parTrans" cxnId="{9566B0DE-D385-4E80-92FB-B7192A0B8C15}">
      <dgm:prSet/>
      <dgm:spPr/>
      <dgm:t>
        <a:bodyPr/>
        <a:lstStyle/>
        <a:p>
          <a:endParaRPr lang="es-ES" sz="2400"/>
        </a:p>
      </dgm:t>
    </dgm:pt>
    <dgm:pt modelId="{8B0CE4B4-22A5-48B8-A0C5-B7F80563CAF9}" type="sibTrans" cxnId="{9566B0DE-D385-4E80-92FB-B7192A0B8C15}">
      <dgm:prSet/>
      <dgm:spPr/>
      <dgm:t>
        <a:bodyPr/>
        <a:lstStyle/>
        <a:p>
          <a:endParaRPr lang="es-ES" sz="2400"/>
        </a:p>
      </dgm:t>
    </dgm:pt>
    <dgm:pt modelId="{9D57D325-814B-40DC-A28F-3DA29A4C3A3A}">
      <dgm:prSet phldrT="[Texto]" custT="1"/>
      <dgm:spPr/>
      <dgm:t>
        <a:bodyPr/>
        <a:lstStyle/>
        <a:p>
          <a:pPr algn="ctr"/>
          <a:r>
            <a:rPr lang="es-ES" sz="1000" dirty="0" smtClean="0"/>
            <a:t>Cotopaxi, Chimborazo, Tungurahua, Bolívar, Pastaza</a:t>
          </a:r>
          <a:endParaRPr lang="es-ES" sz="1000" dirty="0"/>
        </a:p>
      </dgm:t>
    </dgm:pt>
    <dgm:pt modelId="{21AFB441-B61C-4FBE-8A2D-8D42375F3425}" type="parTrans" cxnId="{CBCAFE16-66F8-44F0-A30D-67758DD44E2A}">
      <dgm:prSet/>
      <dgm:spPr/>
      <dgm:t>
        <a:bodyPr/>
        <a:lstStyle/>
        <a:p>
          <a:endParaRPr lang="es-ES" sz="2400"/>
        </a:p>
      </dgm:t>
    </dgm:pt>
    <dgm:pt modelId="{359DFD1F-3959-4245-AD84-4110CF5BFF77}" type="sibTrans" cxnId="{CBCAFE16-66F8-44F0-A30D-67758DD44E2A}">
      <dgm:prSet/>
      <dgm:spPr/>
      <dgm:t>
        <a:bodyPr/>
        <a:lstStyle/>
        <a:p>
          <a:endParaRPr lang="es-ES" sz="2400"/>
        </a:p>
      </dgm:t>
    </dgm:pt>
    <dgm:pt modelId="{729A835E-1957-4190-BE8B-CB7860C674F5}">
      <dgm:prSet phldrT="[Texto]" custT="1"/>
      <dgm:spPr/>
      <dgm:t>
        <a:bodyPr/>
        <a:lstStyle/>
        <a:p>
          <a:pPr algn="ctr"/>
          <a:r>
            <a:rPr lang="es-ES" sz="1000" b="1" dirty="0" smtClean="0"/>
            <a:t>Municipios (59)</a:t>
          </a:r>
          <a:endParaRPr lang="es-ES" sz="1000" b="1" dirty="0"/>
        </a:p>
      </dgm:t>
    </dgm:pt>
    <dgm:pt modelId="{51741712-3DC2-4D62-A0DB-D298D6E8BFBF}" type="parTrans" cxnId="{04E00E52-305F-46D8-865A-5317EFB3CC17}">
      <dgm:prSet/>
      <dgm:spPr/>
      <dgm:t>
        <a:bodyPr/>
        <a:lstStyle/>
        <a:p>
          <a:endParaRPr lang="es-ES" sz="2400"/>
        </a:p>
      </dgm:t>
    </dgm:pt>
    <dgm:pt modelId="{2D16770F-7749-47E0-B603-B95A1E1C3EB9}" type="sibTrans" cxnId="{04E00E52-305F-46D8-865A-5317EFB3CC17}">
      <dgm:prSet/>
      <dgm:spPr/>
      <dgm:t>
        <a:bodyPr/>
        <a:lstStyle/>
        <a:p>
          <a:endParaRPr lang="es-ES" sz="2400"/>
        </a:p>
      </dgm:t>
    </dgm:pt>
    <dgm:pt modelId="{998B6651-B5C5-494E-8D4B-ED7D2DF83F3E}">
      <dgm:prSet phldrT="[Texto]" custT="1"/>
      <dgm:spPr/>
      <dgm:t>
        <a:bodyPr/>
        <a:lstStyle/>
        <a:p>
          <a:pPr algn="ctr"/>
          <a:r>
            <a:rPr lang="es-ES" sz="1000" b="1" dirty="0" smtClean="0"/>
            <a:t>Consejos Provincial (5)</a:t>
          </a:r>
          <a:endParaRPr lang="es-ES" sz="1000" b="1" dirty="0"/>
        </a:p>
      </dgm:t>
    </dgm:pt>
    <dgm:pt modelId="{07B2C5B0-EC8A-40A0-A900-E2D0EA5FD391}" type="parTrans" cxnId="{DEAA2271-0AFE-4B7A-A470-2C1168D9A942}">
      <dgm:prSet/>
      <dgm:spPr/>
      <dgm:t>
        <a:bodyPr/>
        <a:lstStyle/>
        <a:p>
          <a:endParaRPr lang="es-ES" sz="2400"/>
        </a:p>
      </dgm:t>
    </dgm:pt>
    <dgm:pt modelId="{8F9A2FBD-837F-477E-ACCA-D79D1C1D52A2}" type="sibTrans" cxnId="{DEAA2271-0AFE-4B7A-A470-2C1168D9A942}">
      <dgm:prSet/>
      <dgm:spPr/>
      <dgm:t>
        <a:bodyPr/>
        <a:lstStyle/>
        <a:p>
          <a:endParaRPr lang="es-ES" sz="2400"/>
        </a:p>
      </dgm:t>
    </dgm:pt>
    <dgm:pt modelId="{2DBCF9AC-F94F-4363-8319-ACE64EFDD75A}">
      <dgm:prSet phldrT="[Texto]" custT="1"/>
      <dgm:spPr/>
      <dgm:t>
        <a:bodyPr/>
        <a:lstStyle/>
        <a:p>
          <a:pPr algn="ctr"/>
          <a:r>
            <a:rPr lang="es-ES" sz="1000" dirty="0" smtClean="0"/>
            <a:t>Azuay (15), Cañar (7), Loja (16), Morona Santiago (12), Zamora Chinchipe (9)</a:t>
          </a:r>
          <a:endParaRPr lang="es-ES" sz="1000" dirty="0"/>
        </a:p>
      </dgm:t>
    </dgm:pt>
    <dgm:pt modelId="{E0F36DED-D82E-4954-A031-CF15DB29DB32}" type="parTrans" cxnId="{351BF1C8-C547-41AA-880E-2ABB497B2A8E}">
      <dgm:prSet/>
      <dgm:spPr/>
      <dgm:t>
        <a:bodyPr/>
        <a:lstStyle/>
        <a:p>
          <a:endParaRPr lang="es-ES" sz="2400"/>
        </a:p>
      </dgm:t>
    </dgm:pt>
    <dgm:pt modelId="{99C3B241-2153-4D63-B64A-04BBE03BB162}" type="sibTrans" cxnId="{351BF1C8-C547-41AA-880E-2ABB497B2A8E}">
      <dgm:prSet/>
      <dgm:spPr/>
      <dgm:t>
        <a:bodyPr/>
        <a:lstStyle/>
        <a:p>
          <a:endParaRPr lang="es-ES" sz="2400"/>
        </a:p>
      </dgm:t>
    </dgm:pt>
    <dgm:pt modelId="{CCFA4FAC-C77B-4563-BC28-85775A37E93F}">
      <dgm:prSet phldrT="[Texto]" custT="1"/>
      <dgm:spPr/>
      <dgm:t>
        <a:bodyPr/>
        <a:lstStyle/>
        <a:p>
          <a:pPr algn="ctr"/>
          <a:r>
            <a:rPr lang="es-ES" sz="1000" dirty="0" smtClean="0"/>
            <a:t> Azuay, Cañar, Loja, Morona Santiago, Zamora Chinchipe</a:t>
          </a:r>
          <a:endParaRPr lang="es-ES" sz="1000" dirty="0"/>
        </a:p>
      </dgm:t>
    </dgm:pt>
    <dgm:pt modelId="{0F59A54B-E200-4BD4-8848-732DF8E72AAD}" type="parTrans" cxnId="{E816E066-4147-4268-B886-EA2C357955FE}">
      <dgm:prSet/>
      <dgm:spPr/>
      <dgm:t>
        <a:bodyPr/>
        <a:lstStyle/>
        <a:p>
          <a:endParaRPr lang="es-ES" sz="2400"/>
        </a:p>
      </dgm:t>
    </dgm:pt>
    <dgm:pt modelId="{57A0031E-9E13-4C99-BE18-D7AFD5A50EEC}" type="sibTrans" cxnId="{E816E066-4147-4268-B886-EA2C357955FE}">
      <dgm:prSet/>
      <dgm:spPr/>
      <dgm:t>
        <a:bodyPr/>
        <a:lstStyle/>
        <a:p>
          <a:endParaRPr lang="es-ES" sz="2400"/>
        </a:p>
      </dgm:t>
    </dgm:pt>
    <dgm:pt modelId="{CEE4CD7C-7C40-4318-9B17-703B7531AD23}" type="pres">
      <dgm:prSet presAssocID="{60263822-B6FC-44FE-961D-995E34FD98E5}" presName="Name0" presStyleCnt="0">
        <dgm:presLayoutVars>
          <dgm:dir/>
          <dgm:animLvl val="lvl"/>
          <dgm:resizeHandles val="exact"/>
        </dgm:presLayoutVars>
      </dgm:prSet>
      <dgm:spPr/>
      <dgm:t>
        <a:bodyPr/>
        <a:lstStyle/>
        <a:p>
          <a:endParaRPr lang="es-ES"/>
        </a:p>
      </dgm:t>
    </dgm:pt>
    <dgm:pt modelId="{F35A0DA5-9658-4390-B775-02DE2A816E98}" type="pres">
      <dgm:prSet presAssocID="{7D869A59-D7ED-44CE-8F8B-02EC73507DDC}" presName="vertFlow" presStyleCnt="0"/>
      <dgm:spPr/>
    </dgm:pt>
    <dgm:pt modelId="{63728B2E-9EBA-48FD-A3E8-971562E61818}" type="pres">
      <dgm:prSet presAssocID="{7D869A59-D7ED-44CE-8F8B-02EC73507DDC}" presName="header" presStyleLbl="node1" presStyleIdx="0" presStyleCnt="4"/>
      <dgm:spPr/>
      <dgm:t>
        <a:bodyPr/>
        <a:lstStyle/>
        <a:p>
          <a:endParaRPr lang="es-ES"/>
        </a:p>
      </dgm:t>
    </dgm:pt>
    <dgm:pt modelId="{8490530D-9152-44DB-B515-3B73EF1D9137}" type="pres">
      <dgm:prSet presAssocID="{FFA9A6C9-82AA-4F30-9E20-09B907781B3F}" presName="parTrans" presStyleLbl="sibTrans2D1" presStyleIdx="0" presStyleCnt="8"/>
      <dgm:spPr/>
      <dgm:t>
        <a:bodyPr/>
        <a:lstStyle/>
        <a:p>
          <a:endParaRPr lang="es-ES"/>
        </a:p>
      </dgm:t>
    </dgm:pt>
    <dgm:pt modelId="{D4871A32-9256-4EB1-851C-81A29E23C1B3}" type="pres">
      <dgm:prSet presAssocID="{5F909DD5-5631-42EA-A139-1B7C1DAC015D}" presName="child" presStyleLbl="alignAccFollowNode1" presStyleIdx="0" presStyleCnt="8" custScaleY="188986">
        <dgm:presLayoutVars>
          <dgm:chMax val="0"/>
          <dgm:bulletEnabled val="1"/>
        </dgm:presLayoutVars>
      </dgm:prSet>
      <dgm:spPr/>
      <dgm:t>
        <a:bodyPr/>
        <a:lstStyle/>
        <a:p>
          <a:endParaRPr lang="es-ES"/>
        </a:p>
      </dgm:t>
    </dgm:pt>
    <dgm:pt modelId="{D9974745-A588-4AA8-9CD2-9C793393C946}" type="pres">
      <dgm:prSet presAssocID="{21E8FF16-BC06-4645-91D8-54F0806871B2}" presName="sibTrans" presStyleLbl="sibTrans2D1" presStyleIdx="1" presStyleCnt="8"/>
      <dgm:spPr/>
      <dgm:t>
        <a:bodyPr/>
        <a:lstStyle/>
        <a:p>
          <a:endParaRPr lang="es-ES"/>
        </a:p>
      </dgm:t>
    </dgm:pt>
    <dgm:pt modelId="{8BF32391-01FC-4087-813B-F76624900BD1}" type="pres">
      <dgm:prSet presAssocID="{0B8F8C5E-C8C7-498A-BFB0-18E30002D8F9}" presName="child" presStyleLbl="alignAccFollowNode1" presStyleIdx="1" presStyleCnt="8" custScaleY="188986">
        <dgm:presLayoutVars>
          <dgm:chMax val="0"/>
          <dgm:bulletEnabled val="1"/>
        </dgm:presLayoutVars>
      </dgm:prSet>
      <dgm:spPr/>
      <dgm:t>
        <a:bodyPr/>
        <a:lstStyle/>
        <a:p>
          <a:endParaRPr lang="es-ES"/>
        </a:p>
      </dgm:t>
    </dgm:pt>
    <dgm:pt modelId="{3F5CC4EC-CC8D-4207-B969-49A6DDE6FCD6}" type="pres">
      <dgm:prSet presAssocID="{7D869A59-D7ED-44CE-8F8B-02EC73507DDC}" presName="hSp" presStyleCnt="0"/>
      <dgm:spPr/>
    </dgm:pt>
    <dgm:pt modelId="{29819C67-54E9-4EEB-8ED9-1ED2F96052B7}" type="pres">
      <dgm:prSet presAssocID="{B356DB76-119C-4D38-92E6-D91CA0C32266}" presName="vertFlow" presStyleCnt="0"/>
      <dgm:spPr/>
    </dgm:pt>
    <dgm:pt modelId="{FEDA0262-C8E6-4547-9189-558B8033F09E}" type="pres">
      <dgm:prSet presAssocID="{B356DB76-119C-4D38-92E6-D91CA0C32266}" presName="header" presStyleLbl="node1" presStyleIdx="1" presStyleCnt="4"/>
      <dgm:spPr/>
      <dgm:t>
        <a:bodyPr/>
        <a:lstStyle/>
        <a:p>
          <a:endParaRPr lang="es-ES"/>
        </a:p>
      </dgm:t>
    </dgm:pt>
    <dgm:pt modelId="{8E0E27AD-4565-4723-BCC5-547B2D8C2AE2}" type="pres">
      <dgm:prSet presAssocID="{146596A7-5A81-40C9-8F3A-03F0EA589B0C}" presName="parTrans" presStyleLbl="sibTrans2D1" presStyleIdx="2" presStyleCnt="8"/>
      <dgm:spPr/>
      <dgm:t>
        <a:bodyPr/>
        <a:lstStyle/>
        <a:p>
          <a:endParaRPr lang="es-ES"/>
        </a:p>
      </dgm:t>
    </dgm:pt>
    <dgm:pt modelId="{F7694722-B7AF-4789-BC7D-17D04CCA5989}" type="pres">
      <dgm:prSet presAssocID="{DCA82566-8BAB-40EC-88C7-C3AF11A44DA5}" presName="child" presStyleLbl="alignAccFollowNode1" presStyleIdx="2" presStyleCnt="8" custScaleY="188986">
        <dgm:presLayoutVars>
          <dgm:chMax val="0"/>
          <dgm:bulletEnabled val="1"/>
        </dgm:presLayoutVars>
      </dgm:prSet>
      <dgm:spPr/>
      <dgm:t>
        <a:bodyPr/>
        <a:lstStyle/>
        <a:p>
          <a:endParaRPr lang="es-ES"/>
        </a:p>
      </dgm:t>
    </dgm:pt>
    <dgm:pt modelId="{48F26454-649C-4BE8-95B5-439C9506878D}" type="pres">
      <dgm:prSet presAssocID="{A29C992A-55B9-4E9F-9A68-5C56E005C9B3}" presName="sibTrans" presStyleLbl="sibTrans2D1" presStyleIdx="3" presStyleCnt="8"/>
      <dgm:spPr/>
      <dgm:t>
        <a:bodyPr/>
        <a:lstStyle/>
        <a:p>
          <a:endParaRPr lang="es-ES"/>
        </a:p>
      </dgm:t>
    </dgm:pt>
    <dgm:pt modelId="{3E664212-408F-4510-97AC-D6D77AD9589E}" type="pres">
      <dgm:prSet presAssocID="{B8743F20-BC78-4C9B-8B4C-00FBCF73DCDB}" presName="child" presStyleLbl="alignAccFollowNode1" presStyleIdx="3" presStyleCnt="8" custScaleY="188986">
        <dgm:presLayoutVars>
          <dgm:chMax val="0"/>
          <dgm:bulletEnabled val="1"/>
        </dgm:presLayoutVars>
      </dgm:prSet>
      <dgm:spPr/>
      <dgm:t>
        <a:bodyPr/>
        <a:lstStyle/>
        <a:p>
          <a:endParaRPr lang="es-ES"/>
        </a:p>
      </dgm:t>
    </dgm:pt>
    <dgm:pt modelId="{38319B23-A4E9-4965-AB9E-36B5CA9AC8BA}" type="pres">
      <dgm:prSet presAssocID="{B356DB76-119C-4D38-92E6-D91CA0C32266}" presName="hSp" presStyleCnt="0"/>
      <dgm:spPr/>
    </dgm:pt>
    <dgm:pt modelId="{50268D95-7C82-46F8-8932-943E8B091764}" type="pres">
      <dgm:prSet presAssocID="{62026872-90D4-47E5-8FF6-500129DE5C28}" presName="vertFlow" presStyleCnt="0"/>
      <dgm:spPr/>
    </dgm:pt>
    <dgm:pt modelId="{14666482-251F-4BCF-BC8F-5EC24E9718E6}" type="pres">
      <dgm:prSet presAssocID="{62026872-90D4-47E5-8FF6-500129DE5C28}" presName="header" presStyleLbl="node1" presStyleIdx="2" presStyleCnt="4"/>
      <dgm:spPr/>
      <dgm:t>
        <a:bodyPr/>
        <a:lstStyle/>
        <a:p>
          <a:endParaRPr lang="es-ES"/>
        </a:p>
      </dgm:t>
    </dgm:pt>
    <dgm:pt modelId="{33F14C6B-18AB-4C39-AABB-2EC468EDB90E}" type="pres">
      <dgm:prSet presAssocID="{13A15184-671B-4B38-99C7-2531E3EACA46}" presName="parTrans" presStyleLbl="sibTrans2D1" presStyleIdx="4" presStyleCnt="8"/>
      <dgm:spPr/>
      <dgm:t>
        <a:bodyPr/>
        <a:lstStyle/>
        <a:p>
          <a:endParaRPr lang="es-ES"/>
        </a:p>
      </dgm:t>
    </dgm:pt>
    <dgm:pt modelId="{AEE35887-BCAC-41E2-9267-8FE0006F633A}" type="pres">
      <dgm:prSet presAssocID="{F58F2508-C51D-4A20-A701-AF10F5EA078A}" presName="child" presStyleLbl="alignAccFollowNode1" presStyleIdx="4" presStyleCnt="8" custScaleY="188986">
        <dgm:presLayoutVars>
          <dgm:chMax val="0"/>
          <dgm:bulletEnabled val="1"/>
        </dgm:presLayoutVars>
      </dgm:prSet>
      <dgm:spPr/>
      <dgm:t>
        <a:bodyPr/>
        <a:lstStyle/>
        <a:p>
          <a:endParaRPr lang="es-ES"/>
        </a:p>
      </dgm:t>
    </dgm:pt>
    <dgm:pt modelId="{91E7AA7A-BC61-479E-AA3D-083B3F4E8A75}" type="pres">
      <dgm:prSet presAssocID="{081EDFF9-BCD4-48F6-97F3-D3E663569563}" presName="sibTrans" presStyleLbl="sibTrans2D1" presStyleIdx="5" presStyleCnt="8"/>
      <dgm:spPr/>
      <dgm:t>
        <a:bodyPr/>
        <a:lstStyle/>
        <a:p>
          <a:endParaRPr lang="es-ES"/>
        </a:p>
      </dgm:t>
    </dgm:pt>
    <dgm:pt modelId="{F420E07C-248E-4ACA-AA2E-03860591A909}" type="pres">
      <dgm:prSet presAssocID="{594DCEB4-8E70-497A-B411-34423D29108A}" presName="child" presStyleLbl="alignAccFollowNode1" presStyleIdx="5" presStyleCnt="8" custScaleY="188986">
        <dgm:presLayoutVars>
          <dgm:chMax val="0"/>
          <dgm:bulletEnabled val="1"/>
        </dgm:presLayoutVars>
      </dgm:prSet>
      <dgm:spPr/>
      <dgm:t>
        <a:bodyPr/>
        <a:lstStyle/>
        <a:p>
          <a:endParaRPr lang="es-ES"/>
        </a:p>
      </dgm:t>
    </dgm:pt>
    <dgm:pt modelId="{A2D807DE-ABC7-4561-AA70-A4ABD7C86EB7}" type="pres">
      <dgm:prSet presAssocID="{62026872-90D4-47E5-8FF6-500129DE5C28}" presName="hSp" presStyleCnt="0"/>
      <dgm:spPr/>
    </dgm:pt>
    <dgm:pt modelId="{F7D04E43-D810-44E7-A3F1-A68F07A34CEE}" type="pres">
      <dgm:prSet presAssocID="{D3C71B9D-D6B2-4B69-A84B-472384CFEC2C}" presName="vertFlow" presStyleCnt="0"/>
      <dgm:spPr/>
    </dgm:pt>
    <dgm:pt modelId="{4D2415EB-E2CB-47C1-A287-F5AC91A485DB}" type="pres">
      <dgm:prSet presAssocID="{D3C71B9D-D6B2-4B69-A84B-472384CFEC2C}" presName="header" presStyleLbl="node1" presStyleIdx="3" presStyleCnt="4"/>
      <dgm:spPr/>
      <dgm:t>
        <a:bodyPr/>
        <a:lstStyle/>
        <a:p>
          <a:endParaRPr lang="es-ES"/>
        </a:p>
      </dgm:t>
    </dgm:pt>
    <dgm:pt modelId="{342CF663-EAA9-4CFF-B018-9250EB89F6B4}" type="pres">
      <dgm:prSet presAssocID="{51741712-3DC2-4D62-A0DB-D298D6E8BFBF}" presName="parTrans" presStyleLbl="sibTrans2D1" presStyleIdx="6" presStyleCnt="8"/>
      <dgm:spPr/>
      <dgm:t>
        <a:bodyPr/>
        <a:lstStyle/>
        <a:p>
          <a:endParaRPr lang="es-ES"/>
        </a:p>
      </dgm:t>
    </dgm:pt>
    <dgm:pt modelId="{8F9FF663-5E98-4F7D-80BF-C81CB59FC906}" type="pres">
      <dgm:prSet presAssocID="{729A835E-1957-4190-BE8B-CB7860C674F5}" presName="child" presStyleLbl="alignAccFollowNode1" presStyleIdx="6" presStyleCnt="8" custScaleY="188986">
        <dgm:presLayoutVars>
          <dgm:chMax val="0"/>
          <dgm:bulletEnabled val="1"/>
        </dgm:presLayoutVars>
      </dgm:prSet>
      <dgm:spPr/>
      <dgm:t>
        <a:bodyPr/>
        <a:lstStyle/>
        <a:p>
          <a:endParaRPr lang="es-ES"/>
        </a:p>
      </dgm:t>
    </dgm:pt>
    <dgm:pt modelId="{92C82DBF-CE0E-4622-B258-E1A342FDEBC9}" type="pres">
      <dgm:prSet presAssocID="{2D16770F-7749-47E0-B603-B95A1E1C3EB9}" presName="sibTrans" presStyleLbl="sibTrans2D1" presStyleIdx="7" presStyleCnt="8"/>
      <dgm:spPr/>
      <dgm:t>
        <a:bodyPr/>
        <a:lstStyle/>
        <a:p>
          <a:endParaRPr lang="es-ES"/>
        </a:p>
      </dgm:t>
    </dgm:pt>
    <dgm:pt modelId="{5BCDDFF8-2104-45BF-A984-8FE6C57E9816}" type="pres">
      <dgm:prSet presAssocID="{998B6651-B5C5-494E-8D4B-ED7D2DF83F3E}" presName="child" presStyleLbl="alignAccFollowNode1" presStyleIdx="7" presStyleCnt="8" custScaleY="188986">
        <dgm:presLayoutVars>
          <dgm:chMax val="0"/>
          <dgm:bulletEnabled val="1"/>
        </dgm:presLayoutVars>
      </dgm:prSet>
      <dgm:spPr/>
      <dgm:t>
        <a:bodyPr/>
        <a:lstStyle/>
        <a:p>
          <a:endParaRPr lang="es-ES"/>
        </a:p>
      </dgm:t>
    </dgm:pt>
  </dgm:ptLst>
  <dgm:cxnLst>
    <dgm:cxn modelId="{403869AD-CCE9-4F15-A549-FA101463FC2B}" type="presOf" srcId="{FFA9A6C9-82AA-4F30-9E20-09B907781B3F}" destId="{8490530D-9152-44DB-B515-3B73EF1D9137}" srcOrd="0" destOrd="0" presId="urn:microsoft.com/office/officeart/2005/8/layout/lProcess1"/>
    <dgm:cxn modelId="{5E57492F-525D-4715-9C2B-85407D9A9DF1}" type="presOf" srcId="{2D16770F-7749-47E0-B603-B95A1E1C3EB9}" destId="{92C82DBF-CE0E-4622-B258-E1A342FDEBC9}" srcOrd="0" destOrd="0" presId="urn:microsoft.com/office/officeart/2005/8/layout/lProcess1"/>
    <dgm:cxn modelId="{351FEC51-F520-49B1-AE50-198B5C6AC513}" type="presOf" srcId="{CCFA4FAC-C77B-4563-BC28-85775A37E93F}" destId="{5BCDDFF8-2104-45BF-A984-8FE6C57E9816}" srcOrd="0" destOrd="1" presId="urn:microsoft.com/office/officeart/2005/8/layout/lProcess1"/>
    <dgm:cxn modelId="{15D082A2-EE37-4A9D-9D64-DFED33BD6ACF}" srcId="{B356DB76-119C-4D38-92E6-D91CA0C32266}" destId="{B8743F20-BC78-4C9B-8B4C-00FBCF73DCDB}" srcOrd="1" destOrd="0" parTransId="{1A2DBA50-2EDC-4505-85FC-91C42539F4D5}" sibTransId="{461CC432-FBB7-4BE6-9D35-D3117D44DDA8}"/>
    <dgm:cxn modelId="{21BBE656-4579-4369-8354-991C313BA06A}" type="presOf" srcId="{7D869A59-D7ED-44CE-8F8B-02EC73507DDC}" destId="{63728B2E-9EBA-48FD-A3E8-971562E61818}" srcOrd="0" destOrd="0" presId="urn:microsoft.com/office/officeart/2005/8/layout/lProcess1"/>
    <dgm:cxn modelId="{DEAA2271-0AFE-4B7A-A470-2C1168D9A942}" srcId="{D3C71B9D-D6B2-4B69-A84B-472384CFEC2C}" destId="{998B6651-B5C5-494E-8D4B-ED7D2DF83F3E}" srcOrd="1" destOrd="0" parTransId="{07B2C5B0-EC8A-40A0-A900-E2D0EA5FD391}" sibTransId="{8F9A2FBD-837F-477E-ACCA-D79D1C1D52A2}"/>
    <dgm:cxn modelId="{86F93793-2A86-4C81-8264-C828107399A0}" srcId="{0B8F8C5E-C8C7-498A-BFB0-18E30002D8F9}" destId="{1EC05BC4-D5C6-48F1-AE99-EF1FF7CCA585}" srcOrd="0" destOrd="0" parTransId="{B7AC1B99-E7A9-4385-AF15-55FBFFB65706}" sibTransId="{AAF5BBBE-0122-45D2-AC6A-FB8FF71A7C57}"/>
    <dgm:cxn modelId="{90B52764-8C0F-479A-ABF5-EC8E9E0BFD2A}" type="presOf" srcId="{998B6651-B5C5-494E-8D4B-ED7D2DF83F3E}" destId="{5BCDDFF8-2104-45BF-A984-8FE6C57E9816}" srcOrd="0" destOrd="0" presId="urn:microsoft.com/office/officeart/2005/8/layout/lProcess1"/>
    <dgm:cxn modelId="{DBB259B1-6E0B-4F6A-90A1-AC88244AF506}" type="presOf" srcId="{60263822-B6FC-44FE-961D-995E34FD98E5}" destId="{CEE4CD7C-7C40-4318-9B17-703B7531AD23}" srcOrd="0" destOrd="0" presId="urn:microsoft.com/office/officeart/2005/8/layout/lProcess1"/>
    <dgm:cxn modelId="{9BD786A0-A8BB-4EE7-ACA7-ACDC324026B7}" type="presOf" srcId="{FC36BBF9-47C3-4F6A-BD62-C8A2331A3142}" destId="{AEE35887-BCAC-41E2-9267-8FE0006F633A}" srcOrd="0" destOrd="1" presId="urn:microsoft.com/office/officeart/2005/8/layout/lProcess1"/>
    <dgm:cxn modelId="{93B4CF00-3A2B-4D20-BAB9-9B2D80C5B094}" type="presOf" srcId="{B8743F20-BC78-4C9B-8B4C-00FBCF73DCDB}" destId="{3E664212-408F-4510-97AC-D6D77AD9589E}" srcOrd="0" destOrd="0" presId="urn:microsoft.com/office/officeart/2005/8/layout/lProcess1"/>
    <dgm:cxn modelId="{32C3BFF6-9EE1-43DC-BEC6-0722335FBC04}" type="presOf" srcId="{DCA82566-8BAB-40EC-88C7-C3AF11A44DA5}" destId="{F7694722-B7AF-4789-BC7D-17D04CCA5989}" srcOrd="0" destOrd="0" presId="urn:microsoft.com/office/officeart/2005/8/layout/lProcess1"/>
    <dgm:cxn modelId="{04E00E52-305F-46D8-865A-5317EFB3CC17}" srcId="{D3C71B9D-D6B2-4B69-A84B-472384CFEC2C}" destId="{729A835E-1957-4190-BE8B-CB7860C674F5}" srcOrd="0" destOrd="0" parTransId="{51741712-3DC2-4D62-A0DB-D298D6E8BFBF}" sibTransId="{2D16770F-7749-47E0-B603-B95A1E1C3EB9}"/>
    <dgm:cxn modelId="{53DCB95F-BD9B-449F-A492-5F55CE139097}" type="presOf" srcId="{1EC05BC4-D5C6-48F1-AE99-EF1FF7CCA585}" destId="{8BF32391-01FC-4087-813B-F76624900BD1}" srcOrd="0" destOrd="1" presId="urn:microsoft.com/office/officeart/2005/8/layout/lProcess1"/>
    <dgm:cxn modelId="{8F94C1E9-95A0-4C84-ADE8-3AB848E3ED85}" srcId="{60263822-B6FC-44FE-961D-995E34FD98E5}" destId="{7D869A59-D7ED-44CE-8F8B-02EC73507DDC}" srcOrd="0" destOrd="0" parTransId="{B230E0E6-DEE9-41B1-9C2D-C2336D703F86}" sibTransId="{3F6D778C-C9B5-48DB-BFE4-74BFB9224FB9}"/>
    <dgm:cxn modelId="{424A7C55-6E47-4CD9-8038-6172B3F967B0}" type="presOf" srcId="{2DBCF9AC-F94F-4363-8319-ACE64EFDD75A}" destId="{8F9FF663-5E98-4F7D-80BF-C81CB59FC906}" srcOrd="0" destOrd="1" presId="urn:microsoft.com/office/officeart/2005/8/layout/lProcess1"/>
    <dgm:cxn modelId="{42F4841D-4A7F-4592-BC4F-EB47E3B000E0}" type="presOf" srcId="{62026872-90D4-47E5-8FF6-500129DE5C28}" destId="{14666482-251F-4BCF-BC8F-5EC24E9718E6}" srcOrd="0" destOrd="0" presId="urn:microsoft.com/office/officeart/2005/8/layout/lProcess1"/>
    <dgm:cxn modelId="{CBCAFE16-66F8-44F0-A30D-67758DD44E2A}" srcId="{594DCEB4-8E70-497A-B411-34423D29108A}" destId="{9D57D325-814B-40DC-A28F-3DA29A4C3A3A}" srcOrd="0" destOrd="0" parTransId="{21AFB441-B61C-4FBE-8A2D-8D42375F3425}" sibTransId="{359DFD1F-3959-4245-AD84-4110CF5BFF77}"/>
    <dgm:cxn modelId="{203583C0-E588-4BA9-9C88-7B0D6ABC1D81}" type="presOf" srcId="{13A15184-671B-4B38-99C7-2531E3EACA46}" destId="{33F14C6B-18AB-4C39-AABB-2EC468EDB90E}" srcOrd="0" destOrd="0" presId="urn:microsoft.com/office/officeart/2005/8/layout/lProcess1"/>
    <dgm:cxn modelId="{46048BFA-7A99-4326-974B-3A2E5ADD7B03}" srcId="{60263822-B6FC-44FE-961D-995E34FD98E5}" destId="{B356DB76-119C-4D38-92E6-D91CA0C32266}" srcOrd="1" destOrd="0" parTransId="{D896BF11-3D01-4B0B-98FE-B5E3AF1B2081}" sibTransId="{6058B719-6DD5-4625-B203-89426898150C}"/>
    <dgm:cxn modelId="{351BF1C8-C547-41AA-880E-2ABB497B2A8E}" srcId="{729A835E-1957-4190-BE8B-CB7860C674F5}" destId="{2DBCF9AC-F94F-4363-8319-ACE64EFDD75A}" srcOrd="0" destOrd="0" parTransId="{E0F36DED-D82E-4954-A031-CF15DB29DB32}" sibTransId="{99C3B241-2153-4D63-B64A-04BBE03BB162}"/>
    <dgm:cxn modelId="{691EA56A-FC3D-492B-9891-A6063C562A42}" srcId="{62026872-90D4-47E5-8FF6-500129DE5C28}" destId="{594DCEB4-8E70-497A-B411-34423D29108A}" srcOrd="1" destOrd="0" parTransId="{FC511B7C-971C-4264-9125-8FA51D6EE1F1}" sibTransId="{B47B8CB5-5F72-488D-9781-38E749C62890}"/>
    <dgm:cxn modelId="{0E909B86-23D9-4454-A289-C74325A2E6B1}" type="presOf" srcId="{081EDFF9-BCD4-48F6-97F3-D3E663569563}" destId="{91E7AA7A-BC61-479E-AA3D-083B3F4E8A75}" srcOrd="0" destOrd="0" presId="urn:microsoft.com/office/officeart/2005/8/layout/lProcess1"/>
    <dgm:cxn modelId="{6B755EFF-7233-4A33-8731-98CCBB7E6C78}" srcId="{60263822-B6FC-44FE-961D-995E34FD98E5}" destId="{62026872-90D4-47E5-8FF6-500129DE5C28}" srcOrd="2" destOrd="0" parTransId="{FFFF11D4-479F-49A3-96E8-D7BFAC70943C}" sibTransId="{0D316C38-C0A8-43A6-8A2E-E44B093A1AF9}"/>
    <dgm:cxn modelId="{69478F17-401B-4CC6-895F-37C3F1986BC0}" type="presOf" srcId="{51741712-3DC2-4D62-A0DB-D298D6E8BFBF}" destId="{342CF663-EAA9-4CFF-B018-9250EB89F6B4}" srcOrd="0" destOrd="0" presId="urn:microsoft.com/office/officeart/2005/8/layout/lProcess1"/>
    <dgm:cxn modelId="{E75C1464-0880-47E5-A84D-AA0B343C3F02}" type="presOf" srcId="{A29C992A-55B9-4E9F-9A68-5C56E005C9B3}" destId="{48F26454-649C-4BE8-95B5-439C9506878D}" srcOrd="0" destOrd="0" presId="urn:microsoft.com/office/officeart/2005/8/layout/lProcess1"/>
    <dgm:cxn modelId="{A416396C-3C5D-4ACF-9AC4-E9D460FF8C96}" type="presOf" srcId="{21E8FF16-BC06-4645-91D8-54F0806871B2}" destId="{D9974745-A588-4AA8-9CD2-9C793393C946}" srcOrd="0" destOrd="0" presId="urn:microsoft.com/office/officeart/2005/8/layout/lProcess1"/>
    <dgm:cxn modelId="{C443D057-DD64-4DAF-9C9E-EFD46F124591}" srcId="{62026872-90D4-47E5-8FF6-500129DE5C28}" destId="{F58F2508-C51D-4A20-A701-AF10F5EA078A}" srcOrd="0" destOrd="0" parTransId="{13A15184-671B-4B38-99C7-2531E3EACA46}" sibTransId="{081EDFF9-BCD4-48F6-97F3-D3E663569563}"/>
    <dgm:cxn modelId="{E816E066-4147-4268-B886-EA2C357955FE}" srcId="{998B6651-B5C5-494E-8D4B-ED7D2DF83F3E}" destId="{CCFA4FAC-C77B-4563-BC28-85775A37E93F}" srcOrd="0" destOrd="0" parTransId="{0F59A54B-E200-4BD4-8848-732DF8E72AAD}" sibTransId="{57A0031E-9E13-4C99-BE18-D7AFD5A50EEC}"/>
    <dgm:cxn modelId="{6C7B656D-9538-48BB-AB29-8A83430C46F5}" type="presOf" srcId="{F58F2508-C51D-4A20-A701-AF10F5EA078A}" destId="{AEE35887-BCAC-41E2-9267-8FE0006F633A}" srcOrd="0" destOrd="0" presId="urn:microsoft.com/office/officeart/2005/8/layout/lProcess1"/>
    <dgm:cxn modelId="{A13AE5EE-7274-4B5A-B22F-5EF3D8A44087}" type="presOf" srcId="{5F909DD5-5631-42EA-A139-1B7C1DAC015D}" destId="{D4871A32-9256-4EB1-851C-81A29E23C1B3}" srcOrd="0" destOrd="0" presId="urn:microsoft.com/office/officeart/2005/8/layout/lProcess1"/>
    <dgm:cxn modelId="{4D473B33-6D6D-426F-A6C5-75803D7FF7A3}" type="presOf" srcId="{594DCEB4-8E70-497A-B411-34423D29108A}" destId="{F420E07C-248E-4ACA-AA2E-03860591A909}" srcOrd="0" destOrd="0" presId="urn:microsoft.com/office/officeart/2005/8/layout/lProcess1"/>
    <dgm:cxn modelId="{9B489CD1-2FFE-4840-9F81-E48EAFE3C1C2}" srcId="{7D869A59-D7ED-44CE-8F8B-02EC73507DDC}" destId="{5F909DD5-5631-42EA-A139-1B7C1DAC015D}" srcOrd="0" destOrd="0" parTransId="{FFA9A6C9-82AA-4F30-9E20-09B907781B3F}" sibTransId="{21E8FF16-BC06-4645-91D8-54F0806871B2}"/>
    <dgm:cxn modelId="{6594AEC5-04BC-4D69-8E93-10B3604C4EA8}" type="presOf" srcId="{729A835E-1957-4190-BE8B-CB7860C674F5}" destId="{8F9FF663-5E98-4F7D-80BF-C81CB59FC906}" srcOrd="0" destOrd="0" presId="urn:microsoft.com/office/officeart/2005/8/layout/lProcess1"/>
    <dgm:cxn modelId="{A4560849-D538-4725-BF58-D3F2C992DBE4}" type="presOf" srcId="{9D57D325-814B-40DC-A28F-3DA29A4C3A3A}" destId="{F420E07C-248E-4ACA-AA2E-03860591A909}" srcOrd="0" destOrd="1" presId="urn:microsoft.com/office/officeart/2005/8/layout/lProcess1"/>
    <dgm:cxn modelId="{88E101C6-13FF-4017-A1F6-B45F8F0B9178}" type="presOf" srcId="{B356DB76-119C-4D38-92E6-D91CA0C32266}" destId="{FEDA0262-C8E6-4547-9189-558B8033F09E}" srcOrd="0" destOrd="0" presId="urn:microsoft.com/office/officeart/2005/8/layout/lProcess1"/>
    <dgm:cxn modelId="{BEBDA95E-D5B3-4657-9574-6E7A811E56CF}" type="presOf" srcId="{1F6104A2-C87D-4C99-A7D1-49157D9BAA56}" destId="{3E664212-408F-4510-97AC-D6D77AD9589E}" srcOrd="0" destOrd="1" presId="urn:microsoft.com/office/officeart/2005/8/layout/lProcess1"/>
    <dgm:cxn modelId="{9566B0DE-D385-4E80-92FB-B7192A0B8C15}" srcId="{F58F2508-C51D-4A20-A701-AF10F5EA078A}" destId="{FC36BBF9-47C3-4F6A-BD62-C8A2331A3142}" srcOrd="0" destOrd="0" parTransId="{83828684-4211-4A96-A788-34061ECF7BD0}" sibTransId="{8B0CE4B4-22A5-48B8-A0C5-B7F80563CAF9}"/>
    <dgm:cxn modelId="{BEA5F5CD-68E3-4A96-8CA9-A5180727CF69}" type="presOf" srcId="{0B8F8C5E-C8C7-498A-BFB0-18E30002D8F9}" destId="{8BF32391-01FC-4087-813B-F76624900BD1}" srcOrd="0" destOrd="0" presId="urn:microsoft.com/office/officeart/2005/8/layout/lProcess1"/>
    <dgm:cxn modelId="{E35DE415-5652-4E7A-AEBB-9FA415C8906D}" type="presOf" srcId="{146596A7-5A81-40C9-8F3A-03F0EA589B0C}" destId="{8E0E27AD-4565-4723-BCC5-547B2D8C2AE2}" srcOrd="0" destOrd="0" presId="urn:microsoft.com/office/officeart/2005/8/layout/lProcess1"/>
    <dgm:cxn modelId="{7E27E40B-A892-407E-921A-BFC3D5B96D3A}" type="presOf" srcId="{7B512740-9153-4200-AA3E-613E1EF3ACB0}" destId="{F7694722-B7AF-4789-BC7D-17D04CCA5989}" srcOrd="0" destOrd="1" presId="urn:microsoft.com/office/officeart/2005/8/layout/lProcess1"/>
    <dgm:cxn modelId="{14033285-863E-4E40-B0FB-8AD765BD0C2C}" srcId="{B356DB76-119C-4D38-92E6-D91CA0C32266}" destId="{DCA82566-8BAB-40EC-88C7-C3AF11A44DA5}" srcOrd="0" destOrd="0" parTransId="{146596A7-5A81-40C9-8F3A-03F0EA589B0C}" sibTransId="{A29C992A-55B9-4E9F-9A68-5C56E005C9B3}"/>
    <dgm:cxn modelId="{E6686AE6-05E7-4774-AC92-5237AEA9ECE2}" type="presOf" srcId="{D3C71B9D-D6B2-4B69-A84B-472384CFEC2C}" destId="{4D2415EB-E2CB-47C1-A287-F5AC91A485DB}" srcOrd="0" destOrd="0" presId="urn:microsoft.com/office/officeart/2005/8/layout/lProcess1"/>
    <dgm:cxn modelId="{799A157C-367E-4CCF-80A8-0076D190BB3D}" srcId="{B8743F20-BC78-4C9B-8B4C-00FBCF73DCDB}" destId="{1F6104A2-C87D-4C99-A7D1-49157D9BAA56}" srcOrd="0" destOrd="0" parTransId="{088D8A52-995A-4FDE-A54A-B5C757F08D56}" sibTransId="{0EADAD69-9471-4F45-AC23-7EDEDAF97314}"/>
    <dgm:cxn modelId="{F49ABFC4-14B1-49FD-A31B-DBDFF5C19152}" srcId="{60263822-B6FC-44FE-961D-995E34FD98E5}" destId="{D3C71B9D-D6B2-4B69-A84B-472384CFEC2C}" srcOrd="3" destOrd="0" parTransId="{80A58440-CDEE-47B0-B79F-925817BEB1E7}" sibTransId="{9977909B-A21F-4A8C-BBC6-B11E295447F8}"/>
    <dgm:cxn modelId="{ED6F7D84-1E6B-4F25-8965-31DD5B3856CA}" srcId="{DCA82566-8BAB-40EC-88C7-C3AF11A44DA5}" destId="{7B512740-9153-4200-AA3E-613E1EF3ACB0}" srcOrd="0" destOrd="0" parTransId="{DA6434E9-E4F0-40EA-BB9E-A28D2988FF7C}" sibTransId="{AAE9866B-FC1C-404D-8890-82A8F8019B66}"/>
    <dgm:cxn modelId="{2D8E794C-C84D-483D-B8D3-DDA0D6332401}" srcId="{7D869A59-D7ED-44CE-8F8B-02EC73507DDC}" destId="{0B8F8C5E-C8C7-498A-BFB0-18E30002D8F9}" srcOrd="1" destOrd="0" parTransId="{ABD58E36-C650-4D0B-A989-7CECFF5FC159}" sibTransId="{7A66D381-78D2-4560-95A0-8AA3373A65B6}"/>
    <dgm:cxn modelId="{9E47A96F-A809-48E8-8E8B-73F4E59B0B3D}" type="presParOf" srcId="{CEE4CD7C-7C40-4318-9B17-703B7531AD23}" destId="{F35A0DA5-9658-4390-B775-02DE2A816E98}" srcOrd="0" destOrd="0" presId="urn:microsoft.com/office/officeart/2005/8/layout/lProcess1"/>
    <dgm:cxn modelId="{FB8A61B1-CFFB-4993-BDD2-37B9FAD58B8A}" type="presParOf" srcId="{F35A0DA5-9658-4390-B775-02DE2A816E98}" destId="{63728B2E-9EBA-48FD-A3E8-971562E61818}" srcOrd="0" destOrd="0" presId="urn:microsoft.com/office/officeart/2005/8/layout/lProcess1"/>
    <dgm:cxn modelId="{B096CB39-7B7D-444D-9F88-A6F9806F286B}" type="presParOf" srcId="{F35A0DA5-9658-4390-B775-02DE2A816E98}" destId="{8490530D-9152-44DB-B515-3B73EF1D9137}" srcOrd="1" destOrd="0" presId="urn:microsoft.com/office/officeart/2005/8/layout/lProcess1"/>
    <dgm:cxn modelId="{A38FF2C5-170F-481C-80B2-14C8866976F3}" type="presParOf" srcId="{F35A0DA5-9658-4390-B775-02DE2A816E98}" destId="{D4871A32-9256-4EB1-851C-81A29E23C1B3}" srcOrd="2" destOrd="0" presId="urn:microsoft.com/office/officeart/2005/8/layout/lProcess1"/>
    <dgm:cxn modelId="{A9A61E9D-D161-4975-848B-9574A31A971D}" type="presParOf" srcId="{F35A0DA5-9658-4390-B775-02DE2A816E98}" destId="{D9974745-A588-4AA8-9CD2-9C793393C946}" srcOrd="3" destOrd="0" presId="urn:microsoft.com/office/officeart/2005/8/layout/lProcess1"/>
    <dgm:cxn modelId="{3FC2E92F-3B93-49D3-8018-FD563798BFC2}" type="presParOf" srcId="{F35A0DA5-9658-4390-B775-02DE2A816E98}" destId="{8BF32391-01FC-4087-813B-F76624900BD1}" srcOrd="4" destOrd="0" presId="urn:microsoft.com/office/officeart/2005/8/layout/lProcess1"/>
    <dgm:cxn modelId="{A5546F53-2C16-4A97-88BD-BFFA076B8079}" type="presParOf" srcId="{CEE4CD7C-7C40-4318-9B17-703B7531AD23}" destId="{3F5CC4EC-CC8D-4207-B969-49A6DDE6FCD6}" srcOrd="1" destOrd="0" presId="urn:microsoft.com/office/officeart/2005/8/layout/lProcess1"/>
    <dgm:cxn modelId="{CFD46FCE-CCB3-4743-B07B-2308DF06FAFD}" type="presParOf" srcId="{CEE4CD7C-7C40-4318-9B17-703B7531AD23}" destId="{29819C67-54E9-4EEB-8ED9-1ED2F96052B7}" srcOrd="2" destOrd="0" presId="urn:microsoft.com/office/officeart/2005/8/layout/lProcess1"/>
    <dgm:cxn modelId="{9A56B36E-DDF5-4B9A-8709-012AA97C20C0}" type="presParOf" srcId="{29819C67-54E9-4EEB-8ED9-1ED2F96052B7}" destId="{FEDA0262-C8E6-4547-9189-558B8033F09E}" srcOrd="0" destOrd="0" presId="urn:microsoft.com/office/officeart/2005/8/layout/lProcess1"/>
    <dgm:cxn modelId="{0985A284-4B57-482C-9905-0D2E2066A9E7}" type="presParOf" srcId="{29819C67-54E9-4EEB-8ED9-1ED2F96052B7}" destId="{8E0E27AD-4565-4723-BCC5-547B2D8C2AE2}" srcOrd="1" destOrd="0" presId="urn:microsoft.com/office/officeart/2005/8/layout/lProcess1"/>
    <dgm:cxn modelId="{0D68E9E3-B7E3-488D-8FD7-54ED485F86C5}" type="presParOf" srcId="{29819C67-54E9-4EEB-8ED9-1ED2F96052B7}" destId="{F7694722-B7AF-4789-BC7D-17D04CCA5989}" srcOrd="2" destOrd="0" presId="urn:microsoft.com/office/officeart/2005/8/layout/lProcess1"/>
    <dgm:cxn modelId="{F5C040F5-2E65-4829-9CAA-35580401862C}" type="presParOf" srcId="{29819C67-54E9-4EEB-8ED9-1ED2F96052B7}" destId="{48F26454-649C-4BE8-95B5-439C9506878D}" srcOrd="3" destOrd="0" presId="urn:microsoft.com/office/officeart/2005/8/layout/lProcess1"/>
    <dgm:cxn modelId="{FAD9CE36-3D8A-46BB-BA8B-5E96B8D17FE9}" type="presParOf" srcId="{29819C67-54E9-4EEB-8ED9-1ED2F96052B7}" destId="{3E664212-408F-4510-97AC-D6D77AD9589E}" srcOrd="4" destOrd="0" presId="urn:microsoft.com/office/officeart/2005/8/layout/lProcess1"/>
    <dgm:cxn modelId="{B85EA71F-ED67-480F-8BD2-CB5460038389}" type="presParOf" srcId="{CEE4CD7C-7C40-4318-9B17-703B7531AD23}" destId="{38319B23-A4E9-4965-AB9E-36B5CA9AC8BA}" srcOrd="3" destOrd="0" presId="urn:microsoft.com/office/officeart/2005/8/layout/lProcess1"/>
    <dgm:cxn modelId="{59497EE7-ADCD-4D4F-8BB7-535F65726398}" type="presParOf" srcId="{CEE4CD7C-7C40-4318-9B17-703B7531AD23}" destId="{50268D95-7C82-46F8-8932-943E8B091764}" srcOrd="4" destOrd="0" presId="urn:microsoft.com/office/officeart/2005/8/layout/lProcess1"/>
    <dgm:cxn modelId="{031E9C6B-08EE-42BF-95E7-5F0413B2FA35}" type="presParOf" srcId="{50268D95-7C82-46F8-8932-943E8B091764}" destId="{14666482-251F-4BCF-BC8F-5EC24E9718E6}" srcOrd="0" destOrd="0" presId="urn:microsoft.com/office/officeart/2005/8/layout/lProcess1"/>
    <dgm:cxn modelId="{B75DD8BC-98CA-495F-9AAF-D3A8392DF259}" type="presParOf" srcId="{50268D95-7C82-46F8-8932-943E8B091764}" destId="{33F14C6B-18AB-4C39-AABB-2EC468EDB90E}" srcOrd="1" destOrd="0" presId="urn:microsoft.com/office/officeart/2005/8/layout/lProcess1"/>
    <dgm:cxn modelId="{6C927D53-62AB-4F1E-ACDA-7B5923531CA1}" type="presParOf" srcId="{50268D95-7C82-46F8-8932-943E8B091764}" destId="{AEE35887-BCAC-41E2-9267-8FE0006F633A}" srcOrd="2" destOrd="0" presId="urn:microsoft.com/office/officeart/2005/8/layout/lProcess1"/>
    <dgm:cxn modelId="{42A6643A-03D0-429C-926B-DDEFDEFD04E1}" type="presParOf" srcId="{50268D95-7C82-46F8-8932-943E8B091764}" destId="{91E7AA7A-BC61-479E-AA3D-083B3F4E8A75}" srcOrd="3" destOrd="0" presId="urn:microsoft.com/office/officeart/2005/8/layout/lProcess1"/>
    <dgm:cxn modelId="{A2393F25-2F56-44F4-A7C9-B2839289CC79}" type="presParOf" srcId="{50268D95-7C82-46F8-8932-943E8B091764}" destId="{F420E07C-248E-4ACA-AA2E-03860591A909}" srcOrd="4" destOrd="0" presId="urn:microsoft.com/office/officeart/2005/8/layout/lProcess1"/>
    <dgm:cxn modelId="{4931EDED-6355-4A1E-B813-F3A3325CD153}" type="presParOf" srcId="{CEE4CD7C-7C40-4318-9B17-703B7531AD23}" destId="{A2D807DE-ABC7-4561-AA70-A4ABD7C86EB7}" srcOrd="5" destOrd="0" presId="urn:microsoft.com/office/officeart/2005/8/layout/lProcess1"/>
    <dgm:cxn modelId="{05BE7410-C1AC-4A85-AB12-9853CB8FA11A}" type="presParOf" srcId="{CEE4CD7C-7C40-4318-9B17-703B7531AD23}" destId="{F7D04E43-D810-44E7-A3F1-A68F07A34CEE}" srcOrd="6" destOrd="0" presId="urn:microsoft.com/office/officeart/2005/8/layout/lProcess1"/>
    <dgm:cxn modelId="{5D2E9EAA-B7E9-4C71-9E48-E2437278626E}" type="presParOf" srcId="{F7D04E43-D810-44E7-A3F1-A68F07A34CEE}" destId="{4D2415EB-E2CB-47C1-A287-F5AC91A485DB}" srcOrd="0" destOrd="0" presId="urn:microsoft.com/office/officeart/2005/8/layout/lProcess1"/>
    <dgm:cxn modelId="{C9C28C46-D512-4504-8A13-1CFB0F120932}" type="presParOf" srcId="{F7D04E43-D810-44E7-A3F1-A68F07A34CEE}" destId="{342CF663-EAA9-4CFF-B018-9250EB89F6B4}" srcOrd="1" destOrd="0" presId="urn:microsoft.com/office/officeart/2005/8/layout/lProcess1"/>
    <dgm:cxn modelId="{FEF39F41-73E2-4B13-AE98-3F1DA4ABB8A7}" type="presParOf" srcId="{F7D04E43-D810-44E7-A3F1-A68F07A34CEE}" destId="{8F9FF663-5E98-4F7D-80BF-C81CB59FC906}" srcOrd="2" destOrd="0" presId="urn:microsoft.com/office/officeart/2005/8/layout/lProcess1"/>
    <dgm:cxn modelId="{B7DF935B-A33F-4567-BD89-CBFF79BE4997}" type="presParOf" srcId="{F7D04E43-D810-44E7-A3F1-A68F07A34CEE}" destId="{92C82DBF-CE0E-4622-B258-E1A342FDEBC9}" srcOrd="3" destOrd="0" presId="urn:microsoft.com/office/officeart/2005/8/layout/lProcess1"/>
    <dgm:cxn modelId="{090ABC80-A664-45FE-A4E2-832283497DE4}" type="presParOf" srcId="{F7D04E43-D810-44E7-A3F1-A68F07A34CEE}" destId="{5BCDDFF8-2104-45BF-A984-8FE6C57E9816}" srcOrd="4" destOrd="0" presId="urn:microsoft.com/office/officeart/2005/8/layout/l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3A2A648F-D2EE-4CFC-96C2-8F3A860E6F9A}" type="doc">
      <dgm:prSet loTypeId="urn:microsoft.com/office/officeart/2005/8/layout/list1" loCatId="list" qsTypeId="urn:microsoft.com/office/officeart/2005/8/quickstyle/simple5" qsCatId="simple" csTypeId="urn:microsoft.com/office/officeart/2005/8/colors/colorful3" csCatId="colorful" phldr="1"/>
      <dgm:spPr/>
      <dgm:t>
        <a:bodyPr/>
        <a:lstStyle/>
        <a:p>
          <a:endParaRPr lang="es-ES"/>
        </a:p>
      </dgm:t>
    </dgm:pt>
    <dgm:pt modelId="{66017505-3175-46DB-A951-32268C24513F}">
      <dgm:prSet phldrT="[Texto]" custT="1"/>
      <dgm:spPr/>
      <dgm:t>
        <a:bodyPr/>
        <a:lstStyle/>
        <a:p>
          <a:r>
            <a:rPr lang="es-ES" sz="2300" dirty="0" smtClean="0"/>
            <a:t>Capítulo I. Identificación y ubicación</a:t>
          </a:r>
          <a:endParaRPr lang="es-ES" sz="2300" dirty="0"/>
        </a:p>
      </dgm:t>
    </dgm:pt>
    <dgm:pt modelId="{6EF6C900-B5D6-4E44-AA96-2DC3BA0B8E2C}" type="parTrans" cxnId="{2EC64E59-5328-441B-981A-3D6904258711}">
      <dgm:prSet/>
      <dgm:spPr/>
      <dgm:t>
        <a:bodyPr/>
        <a:lstStyle/>
        <a:p>
          <a:endParaRPr lang="es-ES"/>
        </a:p>
      </dgm:t>
    </dgm:pt>
    <dgm:pt modelId="{DE19C6E6-053B-4045-96B8-1D82DC0D13A9}" type="sibTrans" cxnId="{2EC64E59-5328-441B-981A-3D6904258711}">
      <dgm:prSet/>
      <dgm:spPr/>
      <dgm:t>
        <a:bodyPr/>
        <a:lstStyle/>
        <a:p>
          <a:endParaRPr lang="es-ES"/>
        </a:p>
      </dgm:t>
    </dgm:pt>
    <dgm:pt modelId="{B9950A17-A447-42E9-85BD-EE8B6D0E1CD6}">
      <dgm:prSet custT="1"/>
      <dgm:spPr/>
      <dgm:t>
        <a:bodyPr/>
        <a:lstStyle/>
        <a:p>
          <a:r>
            <a:rPr lang="es-ES" sz="2300" dirty="0" smtClean="0"/>
            <a:t>Capítulo II.-Datos Generales</a:t>
          </a:r>
          <a:endParaRPr lang="es-ES" sz="2300" dirty="0"/>
        </a:p>
      </dgm:t>
    </dgm:pt>
    <dgm:pt modelId="{CC913FA5-A2FA-4367-BC8F-83D8D98ED951}" type="parTrans" cxnId="{10C33575-91CA-416E-BB15-71FD441BC9BF}">
      <dgm:prSet/>
      <dgm:spPr/>
      <dgm:t>
        <a:bodyPr/>
        <a:lstStyle/>
        <a:p>
          <a:endParaRPr lang="es-ES"/>
        </a:p>
      </dgm:t>
    </dgm:pt>
    <dgm:pt modelId="{025A8866-42DD-4513-A752-918965A8F412}" type="sibTrans" cxnId="{10C33575-91CA-416E-BB15-71FD441BC9BF}">
      <dgm:prSet/>
      <dgm:spPr/>
      <dgm:t>
        <a:bodyPr/>
        <a:lstStyle/>
        <a:p>
          <a:endParaRPr lang="es-ES"/>
        </a:p>
      </dgm:t>
    </dgm:pt>
    <dgm:pt modelId="{BCC774DC-4453-4797-9BBA-25DB1754C8F8}">
      <dgm:prSet custT="1"/>
      <dgm:spPr/>
      <dgm:t>
        <a:bodyPr/>
        <a:lstStyle/>
        <a:p>
          <a:r>
            <a:rPr lang="es-ES" sz="2000" dirty="0" smtClean="0"/>
            <a:t>Estructura organizacional</a:t>
          </a:r>
          <a:endParaRPr lang="es-ES" sz="2000" dirty="0"/>
        </a:p>
      </dgm:t>
    </dgm:pt>
    <dgm:pt modelId="{518B6206-9D2F-49F8-BE6E-C40E56E9AC52}" type="parTrans" cxnId="{D53BFD4E-7AB3-4976-B7CD-085F4646DE8C}">
      <dgm:prSet/>
      <dgm:spPr/>
      <dgm:t>
        <a:bodyPr/>
        <a:lstStyle/>
        <a:p>
          <a:endParaRPr lang="es-ES"/>
        </a:p>
      </dgm:t>
    </dgm:pt>
    <dgm:pt modelId="{13CD901A-807F-4215-BA5B-662F0109806D}" type="sibTrans" cxnId="{D53BFD4E-7AB3-4976-B7CD-085F4646DE8C}">
      <dgm:prSet/>
      <dgm:spPr/>
      <dgm:t>
        <a:bodyPr/>
        <a:lstStyle/>
        <a:p>
          <a:endParaRPr lang="es-ES"/>
        </a:p>
      </dgm:t>
    </dgm:pt>
    <dgm:pt modelId="{6EB16E6B-6788-4C2A-BE20-1A091ACB108D}">
      <dgm:prSet custT="1"/>
      <dgm:spPr/>
      <dgm:t>
        <a:bodyPr/>
        <a:lstStyle/>
        <a:p>
          <a:r>
            <a:rPr lang="es-ES" sz="2000" dirty="0" smtClean="0"/>
            <a:t>Planes o programas de prevención de la contaminación</a:t>
          </a:r>
          <a:endParaRPr lang="es-ES" sz="2000" dirty="0"/>
        </a:p>
      </dgm:t>
    </dgm:pt>
    <dgm:pt modelId="{4123F1F4-4095-4FEF-A7CF-B6DB40519EAF}" type="parTrans" cxnId="{7AED6526-B826-4A58-971A-9A7E01D62B0F}">
      <dgm:prSet/>
      <dgm:spPr/>
      <dgm:t>
        <a:bodyPr/>
        <a:lstStyle/>
        <a:p>
          <a:endParaRPr lang="es-ES"/>
        </a:p>
      </dgm:t>
    </dgm:pt>
    <dgm:pt modelId="{72E92D91-8252-41DD-89CD-4197D75AAC74}" type="sibTrans" cxnId="{7AED6526-B826-4A58-971A-9A7E01D62B0F}">
      <dgm:prSet/>
      <dgm:spPr/>
      <dgm:t>
        <a:bodyPr/>
        <a:lstStyle/>
        <a:p>
          <a:endParaRPr lang="es-ES"/>
        </a:p>
      </dgm:t>
    </dgm:pt>
    <dgm:pt modelId="{813805AA-8BF8-4D06-A49C-4A6D4E197EEC}">
      <dgm:prSet custT="1"/>
      <dgm:spPr/>
      <dgm:t>
        <a:bodyPr/>
        <a:lstStyle/>
        <a:p>
          <a:r>
            <a:rPr lang="es-ES" sz="2000" dirty="0" smtClean="0"/>
            <a:t>Planes o programas de educación ambiental</a:t>
          </a:r>
          <a:endParaRPr lang="es-ES" sz="2000" dirty="0"/>
        </a:p>
      </dgm:t>
    </dgm:pt>
    <dgm:pt modelId="{AE383D74-F3F4-41A2-9725-1B9B97447C68}" type="parTrans" cxnId="{3133A41A-5FDB-4805-983C-F518BC7E1AC4}">
      <dgm:prSet/>
      <dgm:spPr/>
      <dgm:t>
        <a:bodyPr/>
        <a:lstStyle/>
        <a:p>
          <a:endParaRPr lang="es-ES"/>
        </a:p>
      </dgm:t>
    </dgm:pt>
    <dgm:pt modelId="{FE014B7B-3383-43C7-81AD-CCBB1CE7A598}" type="sibTrans" cxnId="{3133A41A-5FDB-4805-983C-F518BC7E1AC4}">
      <dgm:prSet/>
      <dgm:spPr/>
      <dgm:t>
        <a:bodyPr/>
        <a:lstStyle/>
        <a:p>
          <a:endParaRPr lang="es-ES"/>
        </a:p>
      </dgm:t>
    </dgm:pt>
    <dgm:pt modelId="{65B60567-48F7-427B-9FCE-6C78E1CDC2D3}">
      <dgm:prSet custT="1"/>
      <dgm:spPr/>
      <dgm:t>
        <a:bodyPr/>
        <a:lstStyle/>
        <a:p>
          <a:r>
            <a:rPr lang="es-ES" sz="2000" dirty="0" smtClean="0"/>
            <a:t>Normativa legal ambiental</a:t>
          </a:r>
          <a:endParaRPr lang="es-ES" sz="2000" dirty="0"/>
        </a:p>
      </dgm:t>
    </dgm:pt>
    <dgm:pt modelId="{866C8E41-E223-4393-B0B9-F94B5B2B026A}" type="parTrans" cxnId="{8EF26931-D08B-4EF7-B145-8E994A1FDF88}">
      <dgm:prSet/>
      <dgm:spPr/>
      <dgm:t>
        <a:bodyPr/>
        <a:lstStyle/>
        <a:p>
          <a:endParaRPr lang="es-ES"/>
        </a:p>
      </dgm:t>
    </dgm:pt>
    <dgm:pt modelId="{EA72A087-DF57-4EDA-BB56-EDECFF60FF09}" type="sibTrans" cxnId="{8EF26931-D08B-4EF7-B145-8E994A1FDF88}">
      <dgm:prSet/>
      <dgm:spPr/>
      <dgm:t>
        <a:bodyPr/>
        <a:lstStyle/>
        <a:p>
          <a:endParaRPr lang="es-ES"/>
        </a:p>
      </dgm:t>
    </dgm:pt>
    <dgm:pt modelId="{1B042187-5970-4048-94F3-18F93293D4ED}">
      <dgm:prSet custT="1"/>
      <dgm:spPr/>
      <dgm:t>
        <a:bodyPr/>
        <a:lstStyle/>
        <a:p>
          <a:r>
            <a:rPr lang="es-ES" sz="2000" dirty="0" smtClean="0"/>
            <a:t>Cambio Climático</a:t>
          </a:r>
          <a:endParaRPr lang="es-ES" sz="2000" dirty="0"/>
        </a:p>
      </dgm:t>
    </dgm:pt>
    <dgm:pt modelId="{39268615-25DE-482E-8256-2CDB94DEB9CA}" type="parTrans" cxnId="{D3C899B7-17A6-4B15-AAEA-3A86E29E98BC}">
      <dgm:prSet/>
      <dgm:spPr/>
      <dgm:t>
        <a:bodyPr/>
        <a:lstStyle/>
        <a:p>
          <a:endParaRPr lang="es-ES"/>
        </a:p>
      </dgm:t>
    </dgm:pt>
    <dgm:pt modelId="{5579F7AD-F38B-4231-B49B-4484996C759E}" type="sibTrans" cxnId="{D3C899B7-17A6-4B15-AAEA-3A86E29E98BC}">
      <dgm:prSet/>
      <dgm:spPr/>
      <dgm:t>
        <a:bodyPr/>
        <a:lstStyle/>
        <a:p>
          <a:endParaRPr lang="es-ES"/>
        </a:p>
      </dgm:t>
    </dgm:pt>
    <dgm:pt modelId="{429A201F-7F1C-41C6-AC85-350A5F385EE8}">
      <dgm:prSet custT="1"/>
      <dgm:spPr/>
      <dgm:t>
        <a:bodyPr/>
        <a:lstStyle/>
        <a:p>
          <a:r>
            <a:rPr lang="es-ES" sz="2000" dirty="0" smtClean="0"/>
            <a:t>Planes o programas de Conservación Ambiental</a:t>
          </a:r>
          <a:endParaRPr lang="es-ES" sz="2000" dirty="0"/>
        </a:p>
      </dgm:t>
    </dgm:pt>
    <dgm:pt modelId="{4B39C199-B13F-4728-BB16-7B0EEEECDA9D}" type="parTrans" cxnId="{33BFE39E-7BC5-4AAA-848B-95F03C8F882D}">
      <dgm:prSet/>
      <dgm:spPr/>
      <dgm:t>
        <a:bodyPr/>
        <a:lstStyle/>
        <a:p>
          <a:endParaRPr lang="es-ES"/>
        </a:p>
      </dgm:t>
    </dgm:pt>
    <dgm:pt modelId="{FE17738D-C766-4F3B-A7E5-71C94F83B7D4}" type="sibTrans" cxnId="{33BFE39E-7BC5-4AAA-848B-95F03C8F882D}">
      <dgm:prSet/>
      <dgm:spPr/>
      <dgm:t>
        <a:bodyPr/>
        <a:lstStyle/>
        <a:p>
          <a:endParaRPr lang="es-ES"/>
        </a:p>
      </dgm:t>
    </dgm:pt>
    <dgm:pt modelId="{43D7B899-B7FF-4624-9750-1896635C088A}">
      <dgm:prSet custT="1"/>
      <dgm:spPr/>
      <dgm:t>
        <a:bodyPr/>
        <a:lstStyle/>
        <a:p>
          <a:r>
            <a:rPr lang="es-ES" sz="2000" dirty="0" smtClean="0"/>
            <a:t>Convenios Ambientales</a:t>
          </a:r>
          <a:endParaRPr lang="es-ES" sz="2000" dirty="0"/>
        </a:p>
      </dgm:t>
    </dgm:pt>
    <dgm:pt modelId="{ECFE1846-68EC-4BC5-AD95-5069C9F3B076}" type="parTrans" cxnId="{78199EBA-FA9C-4793-A58B-17889FCE0980}">
      <dgm:prSet/>
      <dgm:spPr/>
      <dgm:t>
        <a:bodyPr/>
        <a:lstStyle/>
        <a:p>
          <a:endParaRPr lang="es-ES"/>
        </a:p>
      </dgm:t>
    </dgm:pt>
    <dgm:pt modelId="{356E4FDF-2446-47B0-8D2C-9A6D69C0F641}" type="sibTrans" cxnId="{78199EBA-FA9C-4793-A58B-17889FCE0980}">
      <dgm:prSet/>
      <dgm:spPr/>
      <dgm:t>
        <a:bodyPr/>
        <a:lstStyle/>
        <a:p>
          <a:endParaRPr lang="es-ES"/>
        </a:p>
      </dgm:t>
    </dgm:pt>
    <dgm:pt modelId="{51E7E118-5A3C-40F8-96A1-5C93137F4B19}" type="pres">
      <dgm:prSet presAssocID="{3A2A648F-D2EE-4CFC-96C2-8F3A860E6F9A}" presName="linear" presStyleCnt="0">
        <dgm:presLayoutVars>
          <dgm:dir/>
          <dgm:animLvl val="lvl"/>
          <dgm:resizeHandles val="exact"/>
        </dgm:presLayoutVars>
      </dgm:prSet>
      <dgm:spPr/>
      <dgm:t>
        <a:bodyPr/>
        <a:lstStyle/>
        <a:p>
          <a:endParaRPr lang="es-ES"/>
        </a:p>
      </dgm:t>
    </dgm:pt>
    <dgm:pt modelId="{6D65DA22-F532-4D7C-AEA2-1C0B1F9AD545}" type="pres">
      <dgm:prSet presAssocID="{66017505-3175-46DB-A951-32268C24513F}" presName="parentLin" presStyleCnt="0"/>
      <dgm:spPr/>
    </dgm:pt>
    <dgm:pt modelId="{F06E7A0D-8E16-4F50-B785-95994E28DC76}" type="pres">
      <dgm:prSet presAssocID="{66017505-3175-46DB-A951-32268C24513F}" presName="parentLeftMargin" presStyleLbl="node1" presStyleIdx="0" presStyleCnt="2"/>
      <dgm:spPr/>
      <dgm:t>
        <a:bodyPr/>
        <a:lstStyle/>
        <a:p>
          <a:endParaRPr lang="es-ES"/>
        </a:p>
      </dgm:t>
    </dgm:pt>
    <dgm:pt modelId="{44BF623F-5739-4B89-9CD3-FC181328C50D}" type="pres">
      <dgm:prSet presAssocID="{66017505-3175-46DB-A951-32268C24513F}" presName="parentText" presStyleLbl="node1" presStyleIdx="0" presStyleCnt="2" custScaleX="110582">
        <dgm:presLayoutVars>
          <dgm:chMax val="0"/>
          <dgm:bulletEnabled val="1"/>
        </dgm:presLayoutVars>
      </dgm:prSet>
      <dgm:spPr/>
      <dgm:t>
        <a:bodyPr/>
        <a:lstStyle/>
        <a:p>
          <a:endParaRPr lang="es-ES"/>
        </a:p>
      </dgm:t>
    </dgm:pt>
    <dgm:pt modelId="{2CB00721-635C-4685-82CE-10363950557E}" type="pres">
      <dgm:prSet presAssocID="{66017505-3175-46DB-A951-32268C24513F}" presName="negativeSpace" presStyleCnt="0"/>
      <dgm:spPr/>
    </dgm:pt>
    <dgm:pt modelId="{EF734A39-AF9A-4630-B93B-37C2A66B49FE}" type="pres">
      <dgm:prSet presAssocID="{66017505-3175-46DB-A951-32268C24513F}" presName="childText" presStyleLbl="conFgAcc1" presStyleIdx="0" presStyleCnt="2">
        <dgm:presLayoutVars>
          <dgm:bulletEnabled val="1"/>
        </dgm:presLayoutVars>
      </dgm:prSet>
      <dgm:spPr/>
      <dgm:t>
        <a:bodyPr/>
        <a:lstStyle/>
        <a:p>
          <a:endParaRPr lang="es-ES"/>
        </a:p>
      </dgm:t>
    </dgm:pt>
    <dgm:pt modelId="{C702F32B-774D-4F94-807D-E277B40A66EC}" type="pres">
      <dgm:prSet presAssocID="{DE19C6E6-053B-4045-96B8-1D82DC0D13A9}" presName="spaceBetweenRectangles" presStyleCnt="0"/>
      <dgm:spPr/>
    </dgm:pt>
    <dgm:pt modelId="{3694D614-B655-4FC5-8E9E-1F71DF0FB657}" type="pres">
      <dgm:prSet presAssocID="{B9950A17-A447-42E9-85BD-EE8B6D0E1CD6}" presName="parentLin" presStyleCnt="0"/>
      <dgm:spPr/>
    </dgm:pt>
    <dgm:pt modelId="{D7A869B3-204D-408E-90BB-5B7C8E568ED4}" type="pres">
      <dgm:prSet presAssocID="{B9950A17-A447-42E9-85BD-EE8B6D0E1CD6}" presName="parentLeftMargin" presStyleLbl="node1" presStyleIdx="0" presStyleCnt="2"/>
      <dgm:spPr/>
      <dgm:t>
        <a:bodyPr/>
        <a:lstStyle/>
        <a:p>
          <a:endParaRPr lang="es-ES"/>
        </a:p>
      </dgm:t>
    </dgm:pt>
    <dgm:pt modelId="{7E2D628E-C275-448F-B2DB-32806E6B308E}" type="pres">
      <dgm:prSet presAssocID="{B9950A17-A447-42E9-85BD-EE8B6D0E1CD6}" presName="parentText" presStyleLbl="node1" presStyleIdx="1" presStyleCnt="2" custScaleX="110583">
        <dgm:presLayoutVars>
          <dgm:chMax val="0"/>
          <dgm:bulletEnabled val="1"/>
        </dgm:presLayoutVars>
      </dgm:prSet>
      <dgm:spPr/>
      <dgm:t>
        <a:bodyPr/>
        <a:lstStyle/>
        <a:p>
          <a:endParaRPr lang="es-ES"/>
        </a:p>
      </dgm:t>
    </dgm:pt>
    <dgm:pt modelId="{ACDB41B1-F5E1-4E49-8CE1-8618F033BA04}" type="pres">
      <dgm:prSet presAssocID="{B9950A17-A447-42E9-85BD-EE8B6D0E1CD6}" presName="negativeSpace" presStyleCnt="0"/>
      <dgm:spPr/>
    </dgm:pt>
    <dgm:pt modelId="{8DEAF0BE-8238-443E-AF1B-ABC12A289023}" type="pres">
      <dgm:prSet presAssocID="{B9950A17-A447-42E9-85BD-EE8B6D0E1CD6}" presName="childText" presStyleLbl="conFgAcc1" presStyleIdx="1" presStyleCnt="2">
        <dgm:presLayoutVars>
          <dgm:bulletEnabled val="1"/>
        </dgm:presLayoutVars>
      </dgm:prSet>
      <dgm:spPr/>
      <dgm:t>
        <a:bodyPr/>
        <a:lstStyle/>
        <a:p>
          <a:endParaRPr lang="es-ES"/>
        </a:p>
      </dgm:t>
    </dgm:pt>
  </dgm:ptLst>
  <dgm:cxnLst>
    <dgm:cxn modelId="{2EC64E59-5328-441B-981A-3D6904258711}" srcId="{3A2A648F-D2EE-4CFC-96C2-8F3A860E6F9A}" destId="{66017505-3175-46DB-A951-32268C24513F}" srcOrd="0" destOrd="0" parTransId="{6EF6C900-B5D6-4E44-AA96-2DC3BA0B8E2C}" sibTransId="{DE19C6E6-053B-4045-96B8-1D82DC0D13A9}"/>
    <dgm:cxn modelId="{852FA90E-9B3E-4EF6-9FCF-3C3F6215DD2D}" type="presOf" srcId="{65B60567-48F7-427B-9FCE-6C78E1CDC2D3}" destId="{8DEAF0BE-8238-443E-AF1B-ABC12A289023}" srcOrd="0" destOrd="6" presId="urn:microsoft.com/office/officeart/2005/8/layout/list1"/>
    <dgm:cxn modelId="{3133A41A-5FDB-4805-983C-F518BC7E1AC4}" srcId="{B9950A17-A447-42E9-85BD-EE8B6D0E1CD6}" destId="{813805AA-8BF8-4D06-A49C-4A6D4E197EEC}" srcOrd="2" destOrd="0" parTransId="{AE383D74-F3F4-41A2-9725-1B9B97447C68}" sibTransId="{FE014B7B-3383-43C7-81AD-CCBB1CE7A598}"/>
    <dgm:cxn modelId="{3094DD19-7C9E-4221-8472-61E013B13689}" type="presOf" srcId="{813805AA-8BF8-4D06-A49C-4A6D4E197EEC}" destId="{8DEAF0BE-8238-443E-AF1B-ABC12A289023}" srcOrd="0" destOrd="2" presId="urn:microsoft.com/office/officeart/2005/8/layout/list1"/>
    <dgm:cxn modelId="{7AED6526-B826-4A58-971A-9A7E01D62B0F}" srcId="{B9950A17-A447-42E9-85BD-EE8B6D0E1CD6}" destId="{6EB16E6B-6788-4C2A-BE20-1A091ACB108D}" srcOrd="1" destOrd="0" parTransId="{4123F1F4-4095-4FEF-A7CF-B6DB40519EAF}" sibTransId="{72E92D91-8252-41DD-89CD-4197D75AAC74}"/>
    <dgm:cxn modelId="{8D504AF7-CD3B-48AB-B4D0-540993DD4C8F}" type="presOf" srcId="{6EB16E6B-6788-4C2A-BE20-1A091ACB108D}" destId="{8DEAF0BE-8238-443E-AF1B-ABC12A289023}" srcOrd="0" destOrd="1" presId="urn:microsoft.com/office/officeart/2005/8/layout/list1"/>
    <dgm:cxn modelId="{CB84E1B3-2DA3-4AE3-AD06-910B1112C16D}" type="presOf" srcId="{B9950A17-A447-42E9-85BD-EE8B6D0E1CD6}" destId="{7E2D628E-C275-448F-B2DB-32806E6B308E}" srcOrd="1" destOrd="0" presId="urn:microsoft.com/office/officeart/2005/8/layout/list1"/>
    <dgm:cxn modelId="{EA419E53-41A0-4006-830A-83F383210C62}" type="presOf" srcId="{1B042187-5970-4048-94F3-18F93293D4ED}" destId="{8DEAF0BE-8238-443E-AF1B-ABC12A289023}" srcOrd="0" destOrd="3" presId="urn:microsoft.com/office/officeart/2005/8/layout/list1"/>
    <dgm:cxn modelId="{F911BB08-5128-49B3-A9FE-4D5875DFB2DD}" type="presOf" srcId="{BCC774DC-4453-4797-9BBA-25DB1754C8F8}" destId="{8DEAF0BE-8238-443E-AF1B-ABC12A289023}" srcOrd="0" destOrd="0" presId="urn:microsoft.com/office/officeart/2005/8/layout/list1"/>
    <dgm:cxn modelId="{8EF26931-D08B-4EF7-B145-8E994A1FDF88}" srcId="{B9950A17-A447-42E9-85BD-EE8B6D0E1CD6}" destId="{65B60567-48F7-427B-9FCE-6C78E1CDC2D3}" srcOrd="6" destOrd="0" parTransId="{866C8E41-E223-4393-B0B9-F94B5B2B026A}" sibTransId="{EA72A087-DF57-4EDA-BB56-EDECFF60FF09}"/>
    <dgm:cxn modelId="{1E6364C9-F55E-457A-A175-8A3C15121F17}" type="presOf" srcId="{66017505-3175-46DB-A951-32268C24513F}" destId="{44BF623F-5739-4B89-9CD3-FC181328C50D}" srcOrd="1" destOrd="0" presId="urn:microsoft.com/office/officeart/2005/8/layout/list1"/>
    <dgm:cxn modelId="{B39937D2-8329-4E15-92AD-8C738C31EAC8}" type="presOf" srcId="{B9950A17-A447-42E9-85BD-EE8B6D0E1CD6}" destId="{D7A869B3-204D-408E-90BB-5B7C8E568ED4}" srcOrd="0" destOrd="0" presId="urn:microsoft.com/office/officeart/2005/8/layout/list1"/>
    <dgm:cxn modelId="{B43360BB-83DB-4807-90D3-753BEE312362}" type="presOf" srcId="{43D7B899-B7FF-4624-9750-1896635C088A}" destId="{8DEAF0BE-8238-443E-AF1B-ABC12A289023}" srcOrd="0" destOrd="4" presId="urn:microsoft.com/office/officeart/2005/8/layout/list1"/>
    <dgm:cxn modelId="{10C33575-91CA-416E-BB15-71FD441BC9BF}" srcId="{3A2A648F-D2EE-4CFC-96C2-8F3A860E6F9A}" destId="{B9950A17-A447-42E9-85BD-EE8B6D0E1CD6}" srcOrd="1" destOrd="0" parTransId="{CC913FA5-A2FA-4367-BC8F-83D8D98ED951}" sibTransId="{025A8866-42DD-4513-A752-918965A8F412}"/>
    <dgm:cxn modelId="{D53BFD4E-7AB3-4976-B7CD-085F4646DE8C}" srcId="{B9950A17-A447-42E9-85BD-EE8B6D0E1CD6}" destId="{BCC774DC-4453-4797-9BBA-25DB1754C8F8}" srcOrd="0" destOrd="0" parTransId="{518B6206-9D2F-49F8-BE6E-C40E56E9AC52}" sibTransId="{13CD901A-807F-4215-BA5B-662F0109806D}"/>
    <dgm:cxn modelId="{7385D845-C11D-4384-804D-BD493F87058B}" type="presOf" srcId="{66017505-3175-46DB-A951-32268C24513F}" destId="{F06E7A0D-8E16-4F50-B785-95994E28DC76}" srcOrd="0" destOrd="0" presId="urn:microsoft.com/office/officeart/2005/8/layout/list1"/>
    <dgm:cxn modelId="{B3DB7180-3EEE-46C4-810C-60B34C8528BC}" type="presOf" srcId="{429A201F-7F1C-41C6-AC85-350A5F385EE8}" destId="{8DEAF0BE-8238-443E-AF1B-ABC12A289023}" srcOrd="0" destOrd="5" presId="urn:microsoft.com/office/officeart/2005/8/layout/list1"/>
    <dgm:cxn modelId="{78199EBA-FA9C-4793-A58B-17889FCE0980}" srcId="{B9950A17-A447-42E9-85BD-EE8B6D0E1CD6}" destId="{43D7B899-B7FF-4624-9750-1896635C088A}" srcOrd="4" destOrd="0" parTransId="{ECFE1846-68EC-4BC5-AD95-5069C9F3B076}" sibTransId="{356E4FDF-2446-47B0-8D2C-9A6D69C0F641}"/>
    <dgm:cxn modelId="{403D4B75-4B0B-4701-B1A2-EEAA7509FC3F}" type="presOf" srcId="{3A2A648F-D2EE-4CFC-96C2-8F3A860E6F9A}" destId="{51E7E118-5A3C-40F8-96A1-5C93137F4B19}" srcOrd="0" destOrd="0" presId="urn:microsoft.com/office/officeart/2005/8/layout/list1"/>
    <dgm:cxn modelId="{D3C899B7-17A6-4B15-AAEA-3A86E29E98BC}" srcId="{B9950A17-A447-42E9-85BD-EE8B6D0E1CD6}" destId="{1B042187-5970-4048-94F3-18F93293D4ED}" srcOrd="3" destOrd="0" parTransId="{39268615-25DE-482E-8256-2CDB94DEB9CA}" sibTransId="{5579F7AD-F38B-4231-B49B-4484996C759E}"/>
    <dgm:cxn modelId="{33BFE39E-7BC5-4AAA-848B-95F03C8F882D}" srcId="{B9950A17-A447-42E9-85BD-EE8B6D0E1CD6}" destId="{429A201F-7F1C-41C6-AC85-350A5F385EE8}" srcOrd="5" destOrd="0" parTransId="{4B39C199-B13F-4728-BB16-7B0EEEECDA9D}" sibTransId="{FE17738D-C766-4F3B-A7E5-71C94F83B7D4}"/>
    <dgm:cxn modelId="{23857928-AF0D-42AB-9FB9-0C8DC85EFD1E}" type="presParOf" srcId="{51E7E118-5A3C-40F8-96A1-5C93137F4B19}" destId="{6D65DA22-F532-4D7C-AEA2-1C0B1F9AD545}" srcOrd="0" destOrd="0" presId="urn:microsoft.com/office/officeart/2005/8/layout/list1"/>
    <dgm:cxn modelId="{B0AD3632-E469-4720-9077-86BD0F72BCDF}" type="presParOf" srcId="{6D65DA22-F532-4D7C-AEA2-1C0B1F9AD545}" destId="{F06E7A0D-8E16-4F50-B785-95994E28DC76}" srcOrd="0" destOrd="0" presId="urn:microsoft.com/office/officeart/2005/8/layout/list1"/>
    <dgm:cxn modelId="{5E7C4ED2-A0B0-4295-916C-C3EA6C09B29A}" type="presParOf" srcId="{6D65DA22-F532-4D7C-AEA2-1C0B1F9AD545}" destId="{44BF623F-5739-4B89-9CD3-FC181328C50D}" srcOrd="1" destOrd="0" presId="urn:microsoft.com/office/officeart/2005/8/layout/list1"/>
    <dgm:cxn modelId="{B4B6C8EC-77C4-4AE9-964B-D1EE7FF08E07}" type="presParOf" srcId="{51E7E118-5A3C-40F8-96A1-5C93137F4B19}" destId="{2CB00721-635C-4685-82CE-10363950557E}" srcOrd="1" destOrd="0" presId="urn:microsoft.com/office/officeart/2005/8/layout/list1"/>
    <dgm:cxn modelId="{0F6EBFD5-B56D-43F8-AD0E-BE85AC736581}" type="presParOf" srcId="{51E7E118-5A3C-40F8-96A1-5C93137F4B19}" destId="{EF734A39-AF9A-4630-B93B-37C2A66B49FE}" srcOrd="2" destOrd="0" presId="urn:microsoft.com/office/officeart/2005/8/layout/list1"/>
    <dgm:cxn modelId="{B4396849-176D-4AB0-9AB1-8FED305A98DA}" type="presParOf" srcId="{51E7E118-5A3C-40F8-96A1-5C93137F4B19}" destId="{C702F32B-774D-4F94-807D-E277B40A66EC}" srcOrd="3" destOrd="0" presId="urn:microsoft.com/office/officeart/2005/8/layout/list1"/>
    <dgm:cxn modelId="{B624FE2A-6484-4E01-8F0B-D8B5865DE0EA}" type="presParOf" srcId="{51E7E118-5A3C-40F8-96A1-5C93137F4B19}" destId="{3694D614-B655-4FC5-8E9E-1F71DF0FB657}" srcOrd="4" destOrd="0" presId="urn:microsoft.com/office/officeart/2005/8/layout/list1"/>
    <dgm:cxn modelId="{82207E0F-5F9D-4543-92B4-06F5069AD2F2}" type="presParOf" srcId="{3694D614-B655-4FC5-8E9E-1F71DF0FB657}" destId="{D7A869B3-204D-408E-90BB-5B7C8E568ED4}" srcOrd="0" destOrd="0" presId="urn:microsoft.com/office/officeart/2005/8/layout/list1"/>
    <dgm:cxn modelId="{A0966E8E-B802-4B56-A8D6-51001E2A855A}" type="presParOf" srcId="{3694D614-B655-4FC5-8E9E-1F71DF0FB657}" destId="{7E2D628E-C275-448F-B2DB-32806E6B308E}" srcOrd="1" destOrd="0" presId="urn:microsoft.com/office/officeart/2005/8/layout/list1"/>
    <dgm:cxn modelId="{506E719B-C825-424F-9EF9-4B83492D672A}" type="presParOf" srcId="{51E7E118-5A3C-40F8-96A1-5C93137F4B19}" destId="{ACDB41B1-F5E1-4E49-8CE1-8618F033BA04}" srcOrd="5" destOrd="0" presId="urn:microsoft.com/office/officeart/2005/8/layout/list1"/>
    <dgm:cxn modelId="{F7AD99FD-62FA-404A-9809-07484FAA527B}" type="presParOf" srcId="{51E7E118-5A3C-40F8-96A1-5C93137F4B19}" destId="{8DEAF0BE-8238-443E-AF1B-ABC12A289023}" srcOrd="6"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900C88BD-D5A7-4604-A9C5-70439CB63A7B}"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es-ES"/>
        </a:p>
      </dgm:t>
    </dgm:pt>
    <dgm:pt modelId="{D90F7E99-297D-4A30-8A01-BE89CBAEC3D8}">
      <dgm:prSet phldrT="[Texto]"/>
      <dgm:spPr/>
      <dgm:t>
        <a:bodyPr/>
        <a:lstStyle/>
        <a:p>
          <a:r>
            <a:rPr lang="es-ES" dirty="0" smtClean="0"/>
            <a:t>1. Nombre o razón social</a:t>
          </a:r>
          <a:endParaRPr lang="es-ES" dirty="0"/>
        </a:p>
      </dgm:t>
    </dgm:pt>
    <dgm:pt modelId="{229DA81B-D01B-44D4-8050-2CBBE3D3FA1D}" type="parTrans" cxnId="{92CDF6A5-4D2D-4000-9302-0C4031525BC1}">
      <dgm:prSet/>
      <dgm:spPr/>
      <dgm:t>
        <a:bodyPr/>
        <a:lstStyle/>
        <a:p>
          <a:endParaRPr lang="es-ES"/>
        </a:p>
      </dgm:t>
    </dgm:pt>
    <dgm:pt modelId="{F1620300-3056-4798-8902-058CAE4ADC08}" type="sibTrans" cxnId="{92CDF6A5-4D2D-4000-9302-0C4031525BC1}">
      <dgm:prSet/>
      <dgm:spPr/>
      <dgm:t>
        <a:bodyPr/>
        <a:lstStyle/>
        <a:p>
          <a:endParaRPr lang="es-ES"/>
        </a:p>
      </dgm:t>
    </dgm:pt>
    <dgm:pt modelId="{26762415-B1DE-407A-9705-1DDCB7D39D08}">
      <dgm:prSet phldrT="[Texto]"/>
      <dgm:spPr/>
      <dgm:t>
        <a:bodyPr/>
        <a:lstStyle/>
        <a:p>
          <a:r>
            <a:rPr lang="es-ES" dirty="0" smtClean="0">
              <a:solidFill>
                <a:schemeClr val="bg1"/>
              </a:solidFill>
            </a:rPr>
            <a:t>2. Ubicación</a:t>
          </a:r>
          <a:endParaRPr lang="es-ES" dirty="0">
            <a:solidFill>
              <a:schemeClr val="bg1"/>
            </a:solidFill>
          </a:endParaRPr>
        </a:p>
      </dgm:t>
    </dgm:pt>
    <dgm:pt modelId="{1EA82618-87D4-4B76-AFED-5CF34340B0C9}" type="parTrans" cxnId="{9F2FE2E1-ED82-4A01-ADFE-01724EF66A33}">
      <dgm:prSet/>
      <dgm:spPr/>
      <dgm:t>
        <a:bodyPr/>
        <a:lstStyle/>
        <a:p>
          <a:endParaRPr lang="es-ES"/>
        </a:p>
      </dgm:t>
    </dgm:pt>
    <dgm:pt modelId="{B696489C-323E-4A6D-9FA8-C5A18DDC14F6}" type="sibTrans" cxnId="{9F2FE2E1-ED82-4A01-ADFE-01724EF66A33}">
      <dgm:prSet/>
      <dgm:spPr/>
      <dgm:t>
        <a:bodyPr/>
        <a:lstStyle/>
        <a:p>
          <a:endParaRPr lang="es-ES"/>
        </a:p>
      </dgm:t>
    </dgm:pt>
    <dgm:pt modelId="{CAA7706F-C9D5-4BE0-8BED-7FCE1A7C179A}">
      <dgm:prSet/>
      <dgm:spPr/>
      <dgm:t>
        <a:bodyPr/>
        <a:lstStyle/>
        <a:p>
          <a:r>
            <a:rPr lang="es-ES" dirty="0" smtClean="0"/>
            <a:t>3. Teléfono</a:t>
          </a:r>
          <a:endParaRPr lang="es-ES" dirty="0"/>
        </a:p>
      </dgm:t>
    </dgm:pt>
    <dgm:pt modelId="{F676519D-F9A1-4365-8C30-6694CF6EE7AD}" type="parTrans" cxnId="{D6188312-57F2-4D1F-BA1D-D25562E1C620}">
      <dgm:prSet/>
      <dgm:spPr/>
      <dgm:t>
        <a:bodyPr/>
        <a:lstStyle/>
        <a:p>
          <a:endParaRPr lang="es-ES"/>
        </a:p>
      </dgm:t>
    </dgm:pt>
    <dgm:pt modelId="{D4852D40-F7EF-42FA-A278-E6738F19AC6F}" type="sibTrans" cxnId="{D6188312-57F2-4D1F-BA1D-D25562E1C620}">
      <dgm:prSet/>
      <dgm:spPr/>
      <dgm:t>
        <a:bodyPr/>
        <a:lstStyle/>
        <a:p>
          <a:endParaRPr lang="es-ES"/>
        </a:p>
      </dgm:t>
    </dgm:pt>
    <dgm:pt modelId="{C4D53618-9C9B-468E-9322-FC19C782685B}">
      <dgm:prSet/>
      <dgm:spPr/>
      <dgm:t>
        <a:bodyPr/>
        <a:lstStyle/>
        <a:p>
          <a:r>
            <a:rPr lang="es-ES" dirty="0" smtClean="0"/>
            <a:t>4. Fax</a:t>
          </a:r>
          <a:endParaRPr lang="es-ES" dirty="0"/>
        </a:p>
      </dgm:t>
    </dgm:pt>
    <dgm:pt modelId="{91960E71-35C4-4C94-B578-E837211B0E57}" type="parTrans" cxnId="{A3E55FC0-1BE3-48BC-8F33-DF4106C99B76}">
      <dgm:prSet/>
      <dgm:spPr/>
      <dgm:t>
        <a:bodyPr/>
        <a:lstStyle/>
        <a:p>
          <a:endParaRPr lang="es-ES"/>
        </a:p>
      </dgm:t>
    </dgm:pt>
    <dgm:pt modelId="{4EB76C23-A0E5-4936-98E8-755E6C18B5DB}" type="sibTrans" cxnId="{A3E55FC0-1BE3-48BC-8F33-DF4106C99B76}">
      <dgm:prSet/>
      <dgm:spPr/>
      <dgm:t>
        <a:bodyPr/>
        <a:lstStyle/>
        <a:p>
          <a:endParaRPr lang="es-ES"/>
        </a:p>
      </dgm:t>
    </dgm:pt>
    <dgm:pt modelId="{C75230EC-8D65-485B-832D-94FC3EBC8937}">
      <dgm:prSet/>
      <dgm:spPr/>
      <dgm:t>
        <a:bodyPr/>
        <a:lstStyle/>
        <a:p>
          <a:r>
            <a:rPr lang="es-ES" dirty="0" smtClean="0"/>
            <a:t>5. E-mail</a:t>
          </a:r>
          <a:endParaRPr lang="es-ES" dirty="0"/>
        </a:p>
      </dgm:t>
    </dgm:pt>
    <dgm:pt modelId="{4C472143-F69E-479C-8716-98F078E9A4DE}" type="parTrans" cxnId="{836710C3-32BE-4CB4-A15E-C198AB987ED5}">
      <dgm:prSet/>
      <dgm:spPr/>
      <dgm:t>
        <a:bodyPr/>
        <a:lstStyle/>
        <a:p>
          <a:endParaRPr lang="es-ES"/>
        </a:p>
      </dgm:t>
    </dgm:pt>
    <dgm:pt modelId="{D566A62D-3E9E-4A7A-B468-A1FF8E070725}" type="sibTrans" cxnId="{836710C3-32BE-4CB4-A15E-C198AB987ED5}">
      <dgm:prSet/>
      <dgm:spPr/>
      <dgm:t>
        <a:bodyPr/>
        <a:lstStyle/>
        <a:p>
          <a:endParaRPr lang="es-ES"/>
        </a:p>
      </dgm:t>
    </dgm:pt>
    <dgm:pt modelId="{76560921-BCA2-4B83-92F7-BCDC2D5B5D1E}">
      <dgm:prSet/>
      <dgm:spPr/>
      <dgm:t>
        <a:bodyPr/>
        <a:lstStyle/>
        <a:p>
          <a:r>
            <a:rPr lang="es-ES" dirty="0" smtClean="0"/>
            <a:t>6. Página Web</a:t>
          </a:r>
          <a:endParaRPr lang="es-ES" dirty="0"/>
        </a:p>
      </dgm:t>
    </dgm:pt>
    <dgm:pt modelId="{FFB0A2F3-1EB6-47D1-8ABE-506FDEE61675}" type="parTrans" cxnId="{C64ACD44-61C6-433F-B089-B3C775D2E57B}">
      <dgm:prSet/>
      <dgm:spPr/>
      <dgm:t>
        <a:bodyPr/>
        <a:lstStyle/>
        <a:p>
          <a:endParaRPr lang="es-ES"/>
        </a:p>
      </dgm:t>
    </dgm:pt>
    <dgm:pt modelId="{F8B11066-A604-42A9-9CF5-101206457CEA}" type="sibTrans" cxnId="{C64ACD44-61C6-433F-B089-B3C775D2E57B}">
      <dgm:prSet/>
      <dgm:spPr/>
      <dgm:t>
        <a:bodyPr/>
        <a:lstStyle/>
        <a:p>
          <a:endParaRPr lang="es-ES"/>
        </a:p>
      </dgm:t>
    </dgm:pt>
    <dgm:pt modelId="{B5B1B9E7-B1F0-44D9-9675-CD786BB1C16A}">
      <dgm:prSet phldrT="[Texto]"/>
      <dgm:spPr/>
      <dgm:t>
        <a:bodyPr/>
        <a:lstStyle/>
        <a:p>
          <a:r>
            <a:rPr lang="es-ES" dirty="0" smtClean="0"/>
            <a:t>2.1 Provincia</a:t>
          </a:r>
          <a:endParaRPr lang="es-ES" dirty="0">
            <a:solidFill>
              <a:schemeClr val="tx1"/>
            </a:solidFill>
          </a:endParaRPr>
        </a:p>
      </dgm:t>
    </dgm:pt>
    <dgm:pt modelId="{6821E255-6573-41FF-814E-09CA502B6D51}" type="parTrans" cxnId="{29275114-F68A-4C63-A9C7-E94D6B3288EC}">
      <dgm:prSet/>
      <dgm:spPr/>
      <dgm:t>
        <a:bodyPr/>
        <a:lstStyle/>
        <a:p>
          <a:endParaRPr lang="es-ES"/>
        </a:p>
      </dgm:t>
    </dgm:pt>
    <dgm:pt modelId="{35E07B58-AA82-496E-83B6-9F63E898AF67}" type="sibTrans" cxnId="{29275114-F68A-4C63-A9C7-E94D6B3288EC}">
      <dgm:prSet/>
      <dgm:spPr/>
      <dgm:t>
        <a:bodyPr/>
        <a:lstStyle/>
        <a:p>
          <a:endParaRPr lang="es-ES"/>
        </a:p>
      </dgm:t>
    </dgm:pt>
    <dgm:pt modelId="{8153A406-8355-4FDB-B84F-809BDB29DF5C}">
      <dgm:prSet phldrT="[Texto]"/>
      <dgm:spPr/>
      <dgm:t>
        <a:bodyPr/>
        <a:lstStyle/>
        <a:p>
          <a:r>
            <a:rPr lang="es-ES" dirty="0" smtClean="0">
              <a:solidFill>
                <a:schemeClr val="tx1"/>
              </a:solidFill>
            </a:rPr>
            <a:t>2.2 Cantón</a:t>
          </a:r>
          <a:endParaRPr lang="es-ES" dirty="0">
            <a:solidFill>
              <a:schemeClr val="tx1"/>
            </a:solidFill>
          </a:endParaRPr>
        </a:p>
      </dgm:t>
    </dgm:pt>
    <dgm:pt modelId="{1BB55667-B808-495B-85F4-AECD5999AFDD}" type="parTrans" cxnId="{D59721CE-7655-4555-AA77-E013275FAFA3}">
      <dgm:prSet/>
      <dgm:spPr/>
      <dgm:t>
        <a:bodyPr/>
        <a:lstStyle/>
        <a:p>
          <a:endParaRPr lang="es-ES"/>
        </a:p>
      </dgm:t>
    </dgm:pt>
    <dgm:pt modelId="{7ADA2A6B-1CEC-4C0C-B142-970FA97C1FE0}" type="sibTrans" cxnId="{D59721CE-7655-4555-AA77-E013275FAFA3}">
      <dgm:prSet/>
      <dgm:spPr/>
      <dgm:t>
        <a:bodyPr/>
        <a:lstStyle/>
        <a:p>
          <a:endParaRPr lang="es-ES"/>
        </a:p>
      </dgm:t>
    </dgm:pt>
    <dgm:pt modelId="{12ADA046-BDB6-4D61-8683-20D27D96FDDF}" type="pres">
      <dgm:prSet presAssocID="{900C88BD-D5A7-4604-A9C5-70439CB63A7B}" presName="linear" presStyleCnt="0">
        <dgm:presLayoutVars>
          <dgm:dir/>
          <dgm:animLvl val="lvl"/>
          <dgm:resizeHandles val="exact"/>
        </dgm:presLayoutVars>
      </dgm:prSet>
      <dgm:spPr/>
      <dgm:t>
        <a:bodyPr/>
        <a:lstStyle/>
        <a:p>
          <a:endParaRPr lang="es-ES"/>
        </a:p>
      </dgm:t>
    </dgm:pt>
    <dgm:pt modelId="{A728E600-9CD7-466B-9604-4560355FAE23}" type="pres">
      <dgm:prSet presAssocID="{D90F7E99-297D-4A30-8A01-BE89CBAEC3D8}" presName="parentLin" presStyleCnt="0"/>
      <dgm:spPr/>
    </dgm:pt>
    <dgm:pt modelId="{9711390A-FE32-4CCF-B1EC-AB67DA9B1D17}" type="pres">
      <dgm:prSet presAssocID="{D90F7E99-297D-4A30-8A01-BE89CBAEC3D8}" presName="parentLeftMargin" presStyleLbl="node1" presStyleIdx="0" presStyleCnt="6"/>
      <dgm:spPr/>
      <dgm:t>
        <a:bodyPr/>
        <a:lstStyle/>
        <a:p>
          <a:endParaRPr lang="es-ES"/>
        </a:p>
      </dgm:t>
    </dgm:pt>
    <dgm:pt modelId="{C6DCE66A-1353-4FC5-B257-AB3A6CD2B373}" type="pres">
      <dgm:prSet presAssocID="{D90F7E99-297D-4A30-8A01-BE89CBAEC3D8}" presName="parentText" presStyleLbl="node1" presStyleIdx="0" presStyleCnt="6">
        <dgm:presLayoutVars>
          <dgm:chMax val="0"/>
          <dgm:bulletEnabled val="1"/>
        </dgm:presLayoutVars>
      </dgm:prSet>
      <dgm:spPr/>
      <dgm:t>
        <a:bodyPr/>
        <a:lstStyle/>
        <a:p>
          <a:endParaRPr lang="es-ES"/>
        </a:p>
      </dgm:t>
    </dgm:pt>
    <dgm:pt modelId="{942908D6-8702-4772-9AE2-234473613C69}" type="pres">
      <dgm:prSet presAssocID="{D90F7E99-297D-4A30-8A01-BE89CBAEC3D8}" presName="negativeSpace" presStyleCnt="0"/>
      <dgm:spPr/>
    </dgm:pt>
    <dgm:pt modelId="{94F63AFC-50F1-44C5-ADE6-B91DC2F05FE0}" type="pres">
      <dgm:prSet presAssocID="{D90F7E99-297D-4A30-8A01-BE89CBAEC3D8}" presName="childText" presStyleLbl="conFgAcc1" presStyleIdx="0" presStyleCnt="6">
        <dgm:presLayoutVars>
          <dgm:bulletEnabled val="1"/>
        </dgm:presLayoutVars>
      </dgm:prSet>
      <dgm:spPr/>
      <dgm:t>
        <a:bodyPr/>
        <a:lstStyle/>
        <a:p>
          <a:endParaRPr lang="es-ES"/>
        </a:p>
      </dgm:t>
    </dgm:pt>
    <dgm:pt modelId="{079088B9-D39B-4978-B196-37FD63C0ED8E}" type="pres">
      <dgm:prSet presAssocID="{F1620300-3056-4798-8902-058CAE4ADC08}" presName="spaceBetweenRectangles" presStyleCnt="0"/>
      <dgm:spPr/>
    </dgm:pt>
    <dgm:pt modelId="{78ABBB21-9D74-4A64-B481-A850FDDF1FDE}" type="pres">
      <dgm:prSet presAssocID="{26762415-B1DE-407A-9705-1DDCB7D39D08}" presName="parentLin" presStyleCnt="0"/>
      <dgm:spPr/>
    </dgm:pt>
    <dgm:pt modelId="{568ED49F-C317-406B-9A26-8B5974A5C030}" type="pres">
      <dgm:prSet presAssocID="{26762415-B1DE-407A-9705-1DDCB7D39D08}" presName="parentLeftMargin" presStyleLbl="node1" presStyleIdx="0" presStyleCnt="6"/>
      <dgm:spPr/>
      <dgm:t>
        <a:bodyPr/>
        <a:lstStyle/>
        <a:p>
          <a:endParaRPr lang="es-ES"/>
        </a:p>
      </dgm:t>
    </dgm:pt>
    <dgm:pt modelId="{4D11D540-E17D-40E8-AA21-597EFC4F6045}" type="pres">
      <dgm:prSet presAssocID="{26762415-B1DE-407A-9705-1DDCB7D39D08}" presName="parentText" presStyleLbl="node1" presStyleIdx="1" presStyleCnt="6">
        <dgm:presLayoutVars>
          <dgm:chMax val="0"/>
          <dgm:bulletEnabled val="1"/>
        </dgm:presLayoutVars>
      </dgm:prSet>
      <dgm:spPr/>
      <dgm:t>
        <a:bodyPr/>
        <a:lstStyle/>
        <a:p>
          <a:endParaRPr lang="es-ES"/>
        </a:p>
      </dgm:t>
    </dgm:pt>
    <dgm:pt modelId="{3342BA13-0B30-42AD-A1FA-1C2ABD9C2C45}" type="pres">
      <dgm:prSet presAssocID="{26762415-B1DE-407A-9705-1DDCB7D39D08}" presName="negativeSpace" presStyleCnt="0"/>
      <dgm:spPr/>
    </dgm:pt>
    <dgm:pt modelId="{91F83D5D-F0AF-4268-87C2-238D5E049288}" type="pres">
      <dgm:prSet presAssocID="{26762415-B1DE-407A-9705-1DDCB7D39D08}" presName="childText" presStyleLbl="conFgAcc1" presStyleIdx="1" presStyleCnt="6">
        <dgm:presLayoutVars>
          <dgm:bulletEnabled val="1"/>
        </dgm:presLayoutVars>
      </dgm:prSet>
      <dgm:spPr/>
      <dgm:t>
        <a:bodyPr/>
        <a:lstStyle/>
        <a:p>
          <a:endParaRPr lang="es-ES"/>
        </a:p>
      </dgm:t>
    </dgm:pt>
    <dgm:pt modelId="{4FCE6E06-623B-42C2-A445-5067C648E592}" type="pres">
      <dgm:prSet presAssocID="{B696489C-323E-4A6D-9FA8-C5A18DDC14F6}" presName="spaceBetweenRectangles" presStyleCnt="0"/>
      <dgm:spPr/>
    </dgm:pt>
    <dgm:pt modelId="{C8B64006-207E-4D35-AC72-BCE2462785B9}" type="pres">
      <dgm:prSet presAssocID="{CAA7706F-C9D5-4BE0-8BED-7FCE1A7C179A}" presName="parentLin" presStyleCnt="0"/>
      <dgm:spPr/>
    </dgm:pt>
    <dgm:pt modelId="{95F6ABBA-1B7E-4AC3-81AA-E83D44FA0C73}" type="pres">
      <dgm:prSet presAssocID="{CAA7706F-C9D5-4BE0-8BED-7FCE1A7C179A}" presName="parentLeftMargin" presStyleLbl="node1" presStyleIdx="1" presStyleCnt="6"/>
      <dgm:spPr/>
      <dgm:t>
        <a:bodyPr/>
        <a:lstStyle/>
        <a:p>
          <a:endParaRPr lang="es-ES"/>
        </a:p>
      </dgm:t>
    </dgm:pt>
    <dgm:pt modelId="{62E4084F-5861-400E-89E4-8D0797706DCC}" type="pres">
      <dgm:prSet presAssocID="{CAA7706F-C9D5-4BE0-8BED-7FCE1A7C179A}" presName="parentText" presStyleLbl="node1" presStyleIdx="2" presStyleCnt="6">
        <dgm:presLayoutVars>
          <dgm:chMax val="0"/>
          <dgm:bulletEnabled val="1"/>
        </dgm:presLayoutVars>
      </dgm:prSet>
      <dgm:spPr/>
      <dgm:t>
        <a:bodyPr/>
        <a:lstStyle/>
        <a:p>
          <a:endParaRPr lang="es-ES"/>
        </a:p>
      </dgm:t>
    </dgm:pt>
    <dgm:pt modelId="{0D0E8651-27D7-4631-AF58-2B587743CEC0}" type="pres">
      <dgm:prSet presAssocID="{CAA7706F-C9D5-4BE0-8BED-7FCE1A7C179A}" presName="negativeSpace" presStyleCnt="0"/>
      <dgm:spPr/>
    </dgm:pt>
    <dgm:pt modelId="{0A4A4724-257B-4C13-9EF4-4DF7BA465DEA}" type="pres">
      <dgm:prSet presAssocID="{CAA7706F-C9D5-4BE0-8BED-7FCE1A7C179A}" presName="childText" presStyleLbl="conFgAcc1" presStyleIdx="2" presStyleCnt="6">
        <dgm:presLayoutVars>
          <dgm:bulletEnabled val="1"/>
        </dgm:presLayoutVars>
      </dgm:prSet>
      <dgm:spPr/>
    </dgm:pt>
    <dgm:pt modelId="{2AD5238B-41CC-4296-BCBF-B91D4B20A8B7}" type="pres">
      <dgm:prSet presAssocID="{D4852D40-F7EF-42FA-A278-E6738F19AC6F}" presName="spaceBetweenRectangles" presStyleCnt="0"/>
      <dgm:spPr/>
    </dgm:pt>
    <dgm:pt modelId="{FEF2191E-AAC2-4834-AFC2-F054AC447894}" type="pres">
      <dgm:prSet presAssocID="{C4D53618-9C9B-468E-9322-FC19C782685B}" presName="parentLin" presStyleCnt="0"/>
      <dgm:spPr/>
    </dgm:pt>
    <dgm:pt modelId="{72815988-DE51-416C-96AF-9A5D216F1481}" type="pres">
      <dgm:prSet presAssocID="{C4D53618-9C9B-468E-9322-FC19C782685B}" presName="parentLeftMargin" presStyleLbl="node1" presStyleIdx="2" presStyleCnt="6"/>
      <dgm:spPr/>
      <dgm:t>
        <a:bodyPr/>
        <a:lstStyle/>
        <a:p>
          <a:endParaRPr lang="es-ES"/>
        </a:p>
      </dgm:t>
    </dgm:pt>
    <dgm:pt modelId="{6DEB24A0-5866-4ECD-A414-D042C5E58B1D}" type="pres">
      <dgm:prSet presAssocID="{C4D53618-9C9B-468E-9322-FC19C782685B}" presName="parentText" presStyleLbl="node1" presStyleIdx="3" presStyleCnt="6">
        <dgm:presLayoutVars>
          <dgm:chMax val="0"/>
          <dgm:bulletEnabled val="1"/>
        </dgm:presLayoutVars>
      </dgm:prSet>
      <dgm:spPr/>
      <dgm:t>
        <a:bodyPr/>
        <a:lstStyle/>
        <a:p>
          <a:endParaRPr lang="es-ES"/>
        </a:p>
      </dgm:t>
    </dgm:pt>
    <dgm:pt modelId="{7D4FA698-E15A-44A4-AEB7-AE367F8FDE21}" type="pres">
      <dgm:prSet presAssocID="{C4D53618-9C9B-468E-9322-FC19C782685B}" presName="negativeSpace" presStyleCnt="0"/>
      <dgm:spPr/>
    </dgm:pt>
    <dgm:pt modelId="{C72E66EB-3611-4F79-BD1E-79A051FD2DCE}" type="pres">
      <dgm:prSet presAssocID="{C4D53618-9C9B-468E-9322-FC19C782685B}" presName="childText" presStyleLbl="conFgAcc1" presStyleIdx="3" presStyleCnt="6">
        <dgm:presLayoutVars>
          <dgm:bulletEnabled val="1"/>
        </dgm:presLayoutVars>
      </dgm:prSet>
      <dgm:spPr/>
    </dgm:pt>
    <dgm:pt modelId="{853ADF61-8B20-4B9F-B273-5E709E8723D1}" type="pres">
      <dgm:prSet presAssocID="{4EB76C23-A0E5-4936-98E8-755E6C18B5DB}" presName="spaceBetweenRectangles" presStyleCnt="0"/>
      <dgm:spPr/>
    </dgm:pt>
    <dgm:pt modelId="{CF257BEA-D21F-4BFB-98FE-7DA528E64F35}" type="pres">
      <dgm:prSet presAssocID="{C75230EC-8D65-485B-832D-94FC3EBC8937}" presName="parentLin" presStyleCnt="0"/>
      <dgm:spPr/>
    </dgm:pt>
    <dgm:pt modelId="{8B25B12C-01D8-4664-ABDD-9299D4D8BA51}" type="pres">
      <dgm:prSet presAssocID="{C75230EC-8D65-485B-832D-94FC3EBC8937}" presName="parentLeftMargin" presStyleLbl="node1" presStyleIdx="3" presStyleCnt="6"/>
      <dgm:spPr/>
      <dgm:t>
        <a:bodyPr/>
        <a:lstStyle/>
        <a:p>
          <a:endParaRPr lang="es-ES"/>
        </a:p>
      </dgm:t>
    </dgm:pt>
    <dgm:pt modelId="{6AC85EBF-F557-44FE-8265-4229F4550D2F}" type="pres">
      <dgm:prSet presAssocID="{C75230EC-8D65-485B-832D-94FC3EBC8937}" presName="parentText" presStyleLbl="node1" presStyleIdx="4" presStyleCnt="6">
        <dgm:presLayoutVars>
          <dgm:chMax val="0"/>
          <dgm:bulletEnabled val="1"/>
        </dgm:presLayoutVars>
      </dgm:prSet>
      <dgm:spPr/>
      <dgm:t>
        <a:bodyPr/>
        <a:lstStyle/>
        <a:p>
          <a:endParaRPr lang="es-ES"/>
        </a:p>
      </dgm:t>
    </dgm:pt>
    <dgm:pt modelId="{6354076E-2AD5-40D1-954D-B85FC203E6E7}" type="pres">
      <dgm:prSet presAssocID="{C75230EC-8D65-485B-832D-94FC3EBC8937}" presName="negativeSpace" presStyleCnt="0"/>
      <dgm:spPr/>
    </dgm:pt>
    <dgm:pt modelId="{1EBA3DE4-2A6F-43C1-B0F1-D12E2796EBF5}" type="pres">
      <dgm:prSet presAssocID="{C75230EC-8D65-485B-832D-94FC3EBC8937}" presName="childText" presStyleLbl="conFgAcc1" presStyleIdx="4" presStyleCnt="6">
        <dgm:presLayoutVars>
          <dgm:bulletEnabled val="1"/>
        </dgm:presLayoutVars>
      </dgm:prSet>
      <dgm:spPr/>
    </dgm:pt>
    <dgm:pt modelId="{49794275-30B2-4195-8529-BC5829CCCE19}" type="pres">
      <dgm:prSet presAssocID="{D566A62D-3E9E-4A7A-B468-A1FF8E070725}" presName="spaceBetweenRectangles" presStyleCnt="0"/>
      <dgm:spPr/>
    </dgm:pt>
    <dgm:pt modelId="{5ABC9867-C589-4E59-8235-469E368883B1}" type="pres">
      <dgm:prSet presAssocID="{76560921-BCA2-4B83-92F7-BCDC2D5B5D1E}" presName="parentLin" presStyleCnt="0"/>
      <dgm:spPr/>
    </dgm:pt>
    <dgm:pt modelId="{3471A09F-1139-46DE-9F74-794510109F23}" type="pres">
      <dgm:prSet presAssocID="{76560921-BCA2-4B83-92F7-BCDC2D5B5D1E}" presName="parentLeftMargin" presStyleLbl="node1" presStyleIdx="4" presStyleCnt="6"/>
      <dgm:spPr/>
      <dgm:t>
        <a:bodyPr/>
        <a:lstStyle/>
        <a:p>
          <a:endParaRPr lang="es-ES"/>
        </a:p>
      </dgm:t>
    </dgm:pt>
    <dgm:pt modelId="{23FC4704-621D-479A-988C-2054FFD8B3F8}" type="pres">
      <dgm:prSet presAssocID="{76560921-BCA2-4B83-92F7-BCDC2D5B5D1E}" presName="parentText" presStyleLbl="node1" presStyleIdx="5" presStyleCnt="6">
        <dgm:presLayoutVars>
          <dgm:chMax val="0"/>
          <dgm:bulletEnabled val="1"/>
        </dgm:presLayoutVars>
      </dgm:prSet>
      <dgm:spPr/>
      <dgm:t>
        <a:bodyPr/>
        <a:lstStyle/>
        <a:p>
          <a:endParaRPr lang="es-ES"/>
        </a:p>
      </dgm:t>
    </dgm:pt>
    <dgm:pt modelId="{AAEAF7B0-A1B2-4B5F-9043-F603DEAE1F02}" type="pres">
      <dgm:prSet presAssocID="{76560921-BCA2-4B83-92F7-BCDC2D5B5D1E}" presName="negativeSpace" presStyleCnt="0"/>
      <dgm:spPr/>
    </dgm:pt>
    <dgm:pt modelId="{B1515D7A-F3DA-4577-8D18-D312F817E394}" type="pres">
      <dgm:prSet presAssocID="{76560921-BCA2-4B83-92F7-BCDC2D5B5D1E}" presName="childText" presStyleLbl="conFgAcc1" presStyleIdx="5" presStyleCnt="6">
        <dgm:presLayoutVars>
          <dgm:bulletEnabled val="1"/>
        </dgm:presLayoutVars>
      </dgm:prSet>
      <dgm:spPr/>
    </dgm:pt>
  </dgm:ptLst>
  <dgm:cxnLst>
    <dgm:cxn modelId="{8766E109-6FE7-41DA-9807-7CA3F5993897}" type="presOf" srcId="{C75230EC-8D65-485B-832D-94FC3EBC8937}" destId="{8B25B12C-01D8-4664-ABDD-9299D4D8BA51}" srcOrd="0" destOrd="0" presId="urn:microsoft.com/office/officeart/2005/8/layout/list1"/>
    <dgm:cxn modelId="{78991F4D-1226-4A99-8296-C575A4A6FD68}" type="presOf" srcId="{D90F7E99-297D-4A30-8A01-BE89CBAEC3D8}" destId="{C6DCE66A-1353-4FC5-B257-AB3A6CD2B373}" srcOrd="1" destOrd="0" presId="urn:microsoft.com/office/officeart/2005/8/layout/list1"/>
    <dgm:cxn modelId="{B78094E1-8243-40E5-81E4-5D3802ED043A}" type="presOf" srcId="{C4D53618-9C9B-468E-9322-FC19C782685B}" destId="{6DEB24A0-5866-4ECD-A414-D042C5E58B1D}" srcOrd="1" destOrd="0" presId="urn:microsoft.com/office/officeart/2005/8/layout/list1"/>
    <dgm:cxn modelId="{0F77D81B-0246-4F2A-B981-E9E33C88FEF2}" type="presOf" srcId="{76560921-BCA2-4B83-92F7-BCDC2D5B5D1E}" destId="{3471A09F-1139-46DE-9F74-794510109F23}" srcOrd="0" destOrd="0" presId="urn:microsoft.com/office/officeart/2005/8/layout/list1"/>
    <dgm:cxn modelId="{D6188312-57F2-4D1F-BA1D-D25562E1C620}" srcId="{900C88BD-D5A7-4604-A9C5-70439CB63A7B}" destId="{CAA7706F-C9D5-4BE0-8BED-7FCE1A7C179A}" srcOrd="2" destOrd="0" parTransId="{F676519D-F9A1-4365-8C30-6694CF6EE7AD}" sibTransId="{D4852D40-F7EF-42FA-A278-E6738F19AC6F}"/>
    <dgm:cxn modelId="{9F2FE2E1-ED82-4A01-ADFE-01724EF66A33}" srcId="{900C88BD-D5A7-4604-A9C5-70439CB63A7B}" destId="{26762415-B1DE-407A-9705-1DDCB7D39D08}" srcOrd="1" destOrd="0" parTransId="{1EA82618-87D4-4B76-AFED-5CF34340B0C9}" sibTransId="{B696489C-323E-4A6D-9FA8-C5A18DDC14F6}"/>
    <dgm:cxn modelId="{8197F2F3-10BA-454D-AADE-D3BFC72620B1}" type="presOf" srcId="{C75230EC-8D65-485B-832D-94FC3EBC8937}" destId="{6AC85EBF-F557-44FE-8265-4229F4550D2F}" srcOrd="1" destOrd="0" presId="urn:microsoft.com/office/officeart/2005/8/layout/list1"/>
    <dgm:cxn modelId="{965F8C37-E0EA-4AA7-BC04-A6FD196F78F8}" type="presOf" srcId="{76560921-BCA2-4B83-92F7-BCDC2D5B5D1E}" destId="{23FC4704-621D-479A-988C-2054FFD8B3F8}" srcOrd="1" destOrd="0" presId="urn:microsoft.com/office/officeart/2005/8/layout/list1"/>
    <dgm:cxn modelId="{E184ECF0-08FD-47D2-A327-1B15F254ABB7}" type="presOf" srcId="{CAA7706F-C9D5-4BE0-8BED-7FCE1A7C179A}" destId="{95F6ABBA-1B7E-4AC3-81AA-E83D44FA0C73}" srcOrd="0" destOrd="0" presId="urn:microsoft.com/office/officeart/2005/8/layout/list1"/>
    <dgm:cxn modelId="{77F8AA35-2E0D-483F-AF91-2532486730F2}" type="presOf" srcId="{B5B1B9E7-B1F0-44D9-9675-CD786BB1C16A}" destId="{91F83D5D-F0AF-4268-87C2-238D5E049288}" srcOrd="0" destOrd="0" presId="urn:microsoft.com/office/officeart/2005/8/layout/list1"/>
    <dgm:cxn modelId="{D96AED6A-292F-4F36-81FE-6FAE1D07D0A1}" type="presOf" srcId="{900C88BD-D5A7-4604-A9C5-70439CB63A7B}" destId="{12ADA046-BDB6-4D61-8683-20D27D96FDDF}" srcOrd="0" destOrd="0" presId="urn:microsoft.com/office/officeart/2005/8/layout/list1"/>
    <dgm:cxn modelId="{531E724A-F352-40EF-B37D-954C7B6BAA58}" type="presOf" srcId="{CAA7706F-C9D5-4BE0-8BED-7FCE1A7C179A}" destId="{62E4084F-5861-400E-89E4-8D0797706DCC}" srcOrd="1" destOrd="0" presId="urn:microsoft.com/office/officeart/2005/8/layout/list1"/>
    <dgm:cxn modelId="{29275114-F68A-4C63-A9C7-E94D6B3288EC}" srcId="{26762415-B1DE-407A-9705-1DDCB7D39D08}" destId="{B5B1B9E7-B1F0-44D9-9675-CD786BB1C16A}" srcOrd="0" destOrd="0" parTransId="{6821E255-6573-41FF-814E-09CA502B6D51}" sibTransId="{35E07B58-AA82-496E-83B6-9F63E898AF67}"/>
    <dgm:cxn modelId="{9142DF1F-FBC6-484C-BAA4-32E01893CE64}" type="presOf" srcId="{26762415-B1DE-407A-9705-1DDCB7D39D08}" destId="{4D11D540-E17D-40E8-AA21-597EFC4F6045}" srcOrd="1" destOrd="0" presId="urn:microsoft.com/office/officeart/2005/8/layout/list1"/>
    <dgm:cxn modelId="{92CDF6A5-4D2D-4000-9302-0C4031525BC1}" srcId="{900C88BD-D5A7-4604-A9C5-70439CB63A7B}" destId="{D90F7E99-297D-4A30-8A01-BE89CBAEC3D8}" srcOrd="0" destOrd="0" parTransId="{229DA81B-D01B-44D4-8050-2CBBE3D3FA1D}" sibTransId="{F1620300-3056-4798-8902-058CAE4ADC08}"/>
    <dgm:cxn modelId="{ECAF3FAA-9A49-4F35-BAC8-8096FA73C2D3}" type="presOf" srcId="{D90F7E99-297D-4A30-8A01-BE89CBAEC3D8}" destId="{9711390A-FE32-4CCF-B1EC-AB67DA9B1D17}" srcOrd="0" destOrd="0" presId="urn:microsoft.com/office/officeart/2005/8/layout/list1"/>
    <dgm:cxn modelId="{A3E55FC0-1BE3-48BC-8F33-DF4106C99B76}" srcId="{900C88BD-D5A7-4604-A9C5-70439CB63A7B}" destId="{C4D53618-9C9B-468E-9322-FC19C782685B}" srcOrd="3" destOrd="0" parTransId="{91960E71-35C4-4C94-B578-E837211B0E57}" sibTransId="{4EB76C23-A0E5-4936-98E8-755E6C18B5DB}"/>
    <dgm:cxn modelId="{13A32B2E-D5B6-4833-844E-96463BE1188D}" type="presOf" srcId="{26762415-B1DE-407A-9705-1DDCB7D39D08}" destId="{568ED49F-C317-406B-9A26-8B5974A5C030}" srcOrd="0" destOrd="0" presId="urn:microsoft.com/office/officeart/2005/8/layout/list1"/>
    <dgm:cxn modelId="{836710C3-32BE-4CB4-A15E-C198AB987ED5}" srcId="{900C88BD-D5A7-4604-A9C5-70439CB63A7B}" destId="{C75230EC-8D65-485B-832D-94FC3EBC8937}" srcOrd="4" destOrd="0" parTransId="{4C472143-F69E-479C-8716-98F078E9A4DE}" sibTransId="{D566A62D-3E9E-4A7A-B468-A1FF8E070725}"/>
    <dgm:cxn modelId="{D59721CE-7655-4555-AA77-E013275FAFA3}" srcId="{26762415-B1DE-407A-9705-1DDCB7D39D08}" destId="{8153A406-8355-4FDB-B84F-809BDB29DF5C}" srcOrd="1" destOrd="0" parTransId="{1BB55667-B808-495B-85F4-AECD5999AFDD}" sibTransId="{7ADA2A6B-1CEC-4C0C-B142-970FA97C1FE0}"/>
    <dgm:cxn modelId="{C64ACD44-61C6-433F-B089-B3C775D2E57B}" srcId="{900C88BD-D5A7-4604-A9C5-70439CB63A7B}" destId="{76560921-BCA2-4B83-92F7-BCDC2D5B5D1E}" srcOrd="5" destOrd="0" parTransId="{FFB0A2F3-1EB6-47D1-8ABE-506FDEE61675}" sibTransId="{F8B11066-A604-42A9-9CF5-101206457CEA}"/>
    <dgm:cxn modelId="{7B306973-D9ED-4E85-83F4-1FBD821CDF77}" type="presOf" srcId="{8153A406-8355-4FDB-B84F-809BDB29DF5C}" destId="{91F83D5D-F0AF-4268-87C2-238D5E049288}" srcOrd="0" destOrd="1" presId="urn:microsoft.com/office/officeart/2005/8/layout/list1"/>
    <dgm:cxn modelId="{C9755A3C-EB58-409D-86E6-6FC187922B3A}" type="presOf" srcId="{C4D53618-9C9B-468E-9322-FC19C782685B}" destId="{72815988-DE51-416C-96AF-9A5D216F1481}" srcOrd="0" destOrd="0" presId="urn:microsoft.com/office/officeart/2005/8/layout/list1"/>
    <dgm:cxn modelId="{283DDFCF-8A4A-4272-8C35-82F17A83DB6E}" type="presParOf" srcId="{12ADA046-BDB6-4D61-8683-20D27D96FDDF}" destId="{A728E600-9CD7-466B-9604-4560355FAE23}" srcOrd="0" destOrd="0" presId="urn:microsoft.com/office/officeart/2005/8/layout/list1"/>
    <dgm:cxn modelId="{AAC4441B-3E98-411D-8111-6BE5D9C598C6}" type="presParOf" srcId="{A728E600-9CD7-466B-9604-4560355FAE23}" destId="{9711390A-FE32-4CCF-B1EC-AB67DA9B1D17}" srcOrd="0" destOrd="0" presId="urn:microsoft.com/office/officeart/2005/8/layout/list1"/>
    <dgm:cxn modelId="{309AD9B5-2E92-4C14-A722-8DF86F883445}" type="presParOf" srcId="{A728E600-9CD7-466B-9604-4560355FAE23}" destId="{C6DCE66A-1353-4FC5-B257-AB3A6CD2B373}" srcOrd="1" destOrd="0" presId="urn:microsoft.com/office/officeart/2005/8/layout/list1"/>
    <dgm:cxn modelId="{49DEE1C7-7517-495E-A7F6-46949354F97B}" type="presParOf" srcId="{12ADA046-BDB6-4D61-8683-20D27D96FDDF}" destId="{942908D6-8702-4772-9AE2-234473613C69}" srcOrd="1" destOrd="0" presId="urn:microsoft.com/office/officeart/2005/8/layout/list1"/>
    <dgm:cxn modelId="{D9799B92-7C26-4ECB-8841-5C0927397951}" type="presParOf" srcId="{12ADA046-BDB6-4D61-8683-20D27D96FDDF}" destId="{94F63AFC-50F1-44C5-ADE6-B91DC2F05FE0}" srcOrd="2" destOrd="0" presId="urn:microsoft.com/office/officeart/2005/8/layout/list1"/>
    <dgm:cxn modelId="{DCFBD0E4-FDFB-4AEB-A9FC-DFA613136B7C}" type="presParOf" srcId="{12ADA046-BDB6-4D61-8683-20D27D96FDDF}" destId="{079088B9-D39B-4978-B196-37FD63C0ED8E}" srcOrd="3" destOrd="0" presId="urn:microsoft.com/office/officeart/2005/8/layout/list1"/>
    <dgm:cxn modelId="{957CBC94-C1F9-4C57-AEFC-D1A9C36E31A7}" type="presParOf" srcId="{12ADA046-BDB6-4D61-8683-20D27D96FDDF}" destId="{78ABBB21-9D74-4A64-B481-A850FDDF1FDE}" srcOrd="4" destOrd="0" presId="urn:microsoft.com/office/officeart/2005/8/layout/list1"/>
    <dgm:cxn modelId="{5DEE3FC5-3FF4-4E35-A4E5-2CDFE6793879}" type="presParOf" srcId="{78ABBB21-9D74-4A64-B481-A850FDDF1FDE}" destId="{568ED49F-C317-406B-9A26-8B5974A5C030}" srcOrd="0" destOrd="0" presId="urn:microsoft.com/office/officeart/2005/8/layout/list1"/>
    <dgm:cxn modelId="{6741D077-B91F-4966-B7DC-41CAA65A7423}" type="presParOf" srcId="{78ABBB21-9D74-4A64-B481-A850FDDF1FDE}" destId="{4D11D540-E17D-40E8-AA21-597EFC4F6045}" srcOrd="1" destOrd="0" presId="urn:microsoft.com/office/officeart/2005/8/layout/list1"/>
    <dgm:cxn modelId="{A914D14B-D038-4316-8A67-E7EE56AA727B}" type="presParOf" srcId="{12ADA046-BDB6-4D61-8683-20D27D96FDDF}" destId="{3342BA13-0B30-42AD-A1FA-1C2ABD9C2C45}" srcOrd="5" destOrd="0" presId="urn:microsoft.com/office/officeart/2005/8/layout/list1"/>
    <dgm:cxn modelId="{70D846C1-45E1-4360-80BA-2EEF6A80CE86}" type="presParOf" srcId="{12ADA046-BDB6-4D61-8683-20D27D96FDDF}" destId="{91F83D5D-F0AF-4268-87C2-238D5E049288}" srcOrd="6" destOrd="0" presId="urn:microsoft.com/office/officeart/2005/8/layout/list1"/>
    <dgm:cxn modelId="{4F19356D-E9DB-417E-8E69-1B9605171FD3}" type="presParOf" srcId="{12ADA046-BDB6-4D61-8683-20D27D96FDDF}" destId="{4FCE6E06-623B-42C2-A445-5067C648E592}" srcOrd="7" destOrd="0" presId="urn:microsoft.com/office/officeart/2005/8/layout/list1"/>
    <dgm:cxn modelId="{8A0B2885-7097-4C6F-825D-2C2FC0F3CB72}" type="presParOf" srcId="{12ADA046-BDB6-4D61-8683-20D27D96FDDF}" destId="{C8B64006-207E-4D35-AC72-BCE2462785B9}" srcOrd="8" destOrd="0" presId="urn:microsoft.com/office/officeart/2005/8/layout/list1"/>
    <dgm:cxn modelId="{18476C01-E354-4367-9709-E7B5285DB524}" type="presParOf" srcId="{C8B64006-207E-4D35-AC72-BCE2462785B9}" destId="{95F6ABBA-1B7E-4AC3-81AA-E83D44FA0C73}" srcOrd="0" destOrd="0" presId="urn:microsoft.com/office/officeart/2005/8/layout/list1"/>
    <dgm:cxn modelId="{0C0A40DA-A6A7-442E-886C-B3C229A23D4D}" type="presParOf" srcId="{C8B64006-207E-4D35-AC72-BCE2462785B9}" destId="{62E4084F-5861-400E-89E4-8D0797706DCC}" srcOrd="1" destOrd="0" presId="urn:microsoft.com/office/officeart/2005/8/layout/list1"/>
    <dgm:cxn modelId="{26689059-F8C3-4EFB-AA73-367388B0041C}" type="presParOf" srcId="{12ADA046-BDB6-4D61-8683-20D27D96FDDF}" destId="{0D0E8651-27D7-4631-AF58-2B587743CEC0}" srcOrd="9" destOrd="0" presId="urn:microsoft.com/office/officeart/2005/8/layout/list1"/>
    <dgm:cxn modelId="{19E238DA-1B45-4ED6-9E34-C71D0EF618C6}" type="presParOf" srcId="{12ADA046-BDB6-4D61-8683-20D27D96FDDF}" destId="{0A4A4724-257B-4C13-9EF4-4DF7BA465DEA}" srcOrd="10" destOrd="0" presId="urn:microsoft.com/office/officeart/2005/8/layout/list1"/>
    <dgm:cxn modelId="{DADF6D49-D882-4463-B1CE-43B3744AFC90}" type="presParOf" srcId="{12ADA046-BDB6-4D61-8683-20D27D96FDDF}" destId="{2AD5238B-41CC-4296-BCBF-B91D4B20A8B7}" srcOrd="11" destOrd="0" presId="urn:microsoft.com/office/officeart/2005/8/layout/list1"/>
    <dgm:cxn modelId="{BB105D8B-A9B1-4BB2-80F8-7319EC439499}" type="presParOf" srcId="{12ADA046-BDB6-4D61-8683-20D27D96FDDF}" destId="{FEF2191E-AAC2-4834-AFC2-F054AC447894}" srcOrd="12" destOrd="0" presId="urn:microsoft.com/office/officeart/2005/8/layout/list1"/>
    <dgm:cxn modelId="{E03DEC0F-FEE6-4E02-A5FE-3FB5AA321EC0}" type="presParOf" srcId="{FEF2191E-AAC2-4834-AFC2-F054AC447894}" destId="{72815988-DE51-416C-96AF-9A5D216F1481}" srcOrd="0" destOrd="0" presId="urn:microsoft.com/office/officeart/2005/8/layout/list1"/>
    <dgm:cxn modelId="{4694FBA8-4658-4ED3-8D45-82DE6ED21C87}" type="presParOf" srcId="{FEF2191E-AAC2-4834-AFC2-F054AC447894}" destId="{6DEB24A0-5866-4ECD-A414-D042C5E58B1D}" srcOrd="1" destOrd="0" presId="urn:microsoft.com/office/officeart/2005/8/layout/list1"/>
    <dgm:cxn modelId="{C1FA9D9D-73DF-4043-9D09-4725C4E68401}" type="presParOf" srcId="{12ADA046-BDB6-4D61-8683-20D27D96FDDF}" destId="{7D4FA698-E15A-44A4-AEB7-AE367F8FDE21}" srcOrd="13" destOrd="0" presId="urn:microsoft.com/office/officeart/2005/8/layout/list1"/>
    <dgm:cxn modelId="{1A0FCBD8-E5A2-4B50-AAF6-4BC5EA7A5FBC}" type="presParOf" srcId="{12ADA046-BDB6-4D61-8683-20D27D96FDDF}" destId="{C72E66EB-3611-4F79-BD1E-79A051FD2DCE}" srcOrd="14" destOrd="0" presId="urn:microsoft.com/office/officeart/2005/8/layout/list1"/>
    <dgm:cxn modelId="{EC9D5295-453A-4B82-8D91-E7F568B2D240}" type="presParOf" srcId="{12ADA046-BDB6-4D61-8683-20D27D96FDDF}" destId="{853ADF61-8B20-4B9F-B273-5E709E8723D1}" srcOrd="15" destOrd="0" presId="urn:microsoft.com/office/officeart/2005/8/layout/list1"/>
    <dgm:cxn modelId="{343C8727-A3A5-4214-A88F-212C9D3242B8}" type="presParOf" srcId="{12ADA046-BDB6-4D61-8683-20D27D96FDDF}" destId="{CF257BEA-D21F-4BFB-98FE-7DA528E64F35}" srcOrd="16" destOrd="0" presId="urn:microsoft.com/office/officeart/2005/8/layout/list1"/>
    <dgm:cxn modelId="{DF1907AF-8E1E-4749-8C60-6DC66D5EB247}" type="presParOf" srcId="{CF257BEA-D21F-4BFB-98FE-7DA528E64F35}" destId="{8B25B12C-01D8-4664-ABDD-9299D4D8BA51}" srcOrd="0" destOrd="0" presId="urn:microsoft.com/office/officeart/2005/8/layout/list1"/>
    <dgm:cxn modelId="{DD1BF02A-6E51-4C07-8BD0-3C7F523253E2}" type="presParOf" srcId="{CF257BEA-D21F-4BFB-98FE-7DA528E64F35}" destId="{6AC85EBF-F557-44FE-8265-4229F4550D2F}" srcOrd="1" destOrd="0" presId="urn:microsoft.com/office/officeart/2005/8/layout/list1"/>
    <dgm:cxn modelId="{208A1C93-A814-4AF9-90AA-6E5885056875}" type="presParOf" srcId="{12ADA046-BDB6-4D61-8683-20D27D96FDDF}" destId="{6354076E-2AD5-40D1-954D-B85FC203E6E7}" srcOrd="17" destOrd="0" presId="urn:microsoft.com/office/officeart/2005/8/layout/list1"/>
    <dgm:cxn modelId="{3F2C905E-B93F-4092-844A-42C21DAE434A}" type="presParOf" srcId="{12ADA046-BDB6-4D61-8683-20D27D96FDDF}" destId="{1EBA3DE4-2A6F-43C1-B0F1-D12E2796EBF5}" srcOrd="18" destOrd="0" presId="urn:microsoft.com/office/officeart/2005/8/layout/list1"/>
    <dgm:cxn modelId="{1E0C801E-0775-42F5-A0A2-7E896CC89119}" type="presParOf" srcId="{12ADA046-BDB6-4D61-8683-20D27D96FDDF}" destId="{49794275-30B2-4195-8529-BC5829CCCE19}" srcOrd="19" destOrd="0" presId="urn:microsoft.com/office/officeart/2005/8/layout/list1"/>
    <dgm:cxn modelId="{6B167666-9074-4605-852B-F35147A72DCB}" type="presParOf" srcId="{12ADA046-BDB6-4D61-8683-20D27D96FDDF}" destId="{5ABC9867-C589-4E59-8235-469E368883B1}" srcOrd="20" destOrd="0" presId="urn:microsoft.com/office/officeart/2005/8/layout/list1"/>
    <dgm:cxn modelId="{551E68A5-E243-4566-8C2B-042E21B05706}" type="presParOf" srcId="{5ABC9867-C589-4E59-8235-469E368883B1}" destId="{3471A09F-1139-46DE-9F74-794510109F23}" srcOrd="0" destOrd="0" presId="urn:microsoft.com/office/officeart/2005/8/layout/list1"/>
    <dgm:cxn modelId="{29D00834-F8E9-47DF-9448-3A6E2608F85E}" type="presParOf" srcId="{5ABC9867-C589-4E59-8235-469E368883B1}" destId="{23FC4704-621D-479A-988C-2054FFD8B3F8}" srcOrd="1" destOrd="0" presId="urn:microsoft.com/office/officeart/2005/8/layout/list1"/>
    <dgm:cxn modelId="{7FCAFA2D-C19A-41AC-9D90-BED385A0F773}" type="presParOf" srcId="{12ADA046-BDB6-4D61-8683-20D27D96FDDF}" destId="{AAEAF7B0-A1B2-4B5F-9043-F603DEAE1F02}" srcOrd="21" destOrd="0" presId="urn:microsoft.com/office/officeart/2005/8/layout/list1"/>
    <dgm:cxn modelId="{D88356CB-18ED-4346-A78A-68D8AEFD21AA}" type="presParOf" srcId="{12ADA046-BDB6-4D61-8683-20D27D96FDDF}" destId="{B1515D7A-F3DA-4577-8D18-D312F817E394}"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2.1 ¿Contó con una estructura organizacional que se encuentre legalmente constituida con la cual se garantizó la protección ambiental?</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D0849A1A-2931-4E63-BA10-61B75EA4060C}" type="presOf" srcId="{BF1C05F6-258D-44F9-8A13-C6ACEB2C2BCE}" destId="{DCC80758-A73F-4461-9ECC-B52AC989B655}" srcOrd="0" destOrd="0" presId="urn:microsoft.com/office/officeart/2005/8/layout/hierarchy3"/>
    <dgm:cxn modelId="{E7E0EEEA-01B3-4671-87A8-77F4DC2F5F72}" type="presOf" srcId="{F1001774-7122-43E9-91B4-76CCED556E4B}" destId="{443909B6-1F14-46E3-A29B-435E7460F91A}" srcOrd="0" destOrd="0" presId="urn:microsoft.com/office/officeart/2005/8/layout/hierarchy3"/>
    <dgm:cxn modelId="{06F77464-2859-42B5-8508-0CA65617C511}" type="presOf" srcId="{BF1DA995-C58A-4BA6-9389-F42F24EF667C}" destId="{77B7E4D0-5C1D-4B00-878E-0E7D7EC6BC58}" srcOrd="1" destOrd="0" presId="urn:microsoft.com/office/officeart/2005/8/layout/hierarchy3"/>
    <dgm:cxn modelId="{EF705B95-31BB-4719-967E-08BF579C84C1}"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0547164C-CE39-4A48-A8F8-1FECDB850249}" type="presOf" srcId="{2BD838C5-E4E5-439F-A6B0-70FEA28DAFB3}" destId="{1631217C-5ED5-4B1C-B392-8E656108BBE5}"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49B673A-61D3-453B-96EA-95CBCFB384B9}" type="presOf" srcId="{5B02C08D-827A-4202-837B-7DDD255A159E}" destId="{6D2D3E7A-FD53-4D05-BD5F-E9FF649459D0}" srcOrd="0" destOrd="0" presId="urn:microsoft.com/office/officeart/2005/8/layout/hierarchy3"/>
    <dgm:cxn modelId="{60D67A80-32F1-47FE-8D4A-CCCFE5A7BD50}" type="presOf" srcId="{BF1DA995-C58A-4BA6-9389-F42F24EF667C}" destId="{737B95EF-39C2-4908-931F-6986C0EAA56E}" srcOrd="0" destOrd="0" presId="urn:microsoft.com/office/officeart/2005/8/layout/hierarchy3"/>
    <dgm:cxn modelId="{B3B2DA28-96EA-48CF-8FC0-D27667A1F89A}" srcId="{5B02C08D-827A-4202-837B-7DDD255A159E}" destId="{BF1DA995-C58A-4BA6-9389-F42F24EF667C}" srcOrd="0" destOrd="0" parTransId="{BBD05A21-2201-4BD6-9915-B7144BC7BD25}" sibTransId="{663FA1B4-2C35-4023-9CBB-438EC9B52016}"/>
    <dgm:cxn modelId="{6B52FDC3-6ED8-4A0B-B3BD-B84A7DDD0349}" type="presParOf" srcId="{6D2D3E7A-FD53-4D05-BD5F-E9FF649459D0}" destId="{01D29541-9539-4282-93E4-312A805EB4ED}" srcOrd="0" destOrd="0" presId="urn:microsoft.com/office/officeart/2005/8/layout/hierarchy3"/>
    <dgm:cxn modelId="{98F24A12-7685-4994-9672-11BAA9933533}" type="presParOf" srcId="{01D29541-9539-4282-93E4-312A805EB4ED}" destId="{2B913D81-BE68-41A7-B33B-E12EEE566D09}" srcOrd="0" destOrd="0" presId="urn:microsoft.com/office/officeart/2005/8/layout/hierarchy3"/>
    <dgm:cxn modelId="{23979407-E18F-4EF5-90DC-4682316660E6}" type="presParOf" srcId="{2B913D81-BE68-41A7-B33B-E12EEE566D09}" destId="{737B95EF-39C2-4908-931F-6986C0EAA56E}" srcOrd="0" destOrd="0" presId="urn:microsoft.com/office/officeart/2005/8/layout/hierarchy3"/>
    <dgm:cxn modelId="{D2CC0D1A-CF70-48C6-B6F4-1E65C41A24F0}" type="presParOf" srcId="{2B913D81-BE68-41A7-B33B-E12EEE566D09}" destId="{77B7E4D0-5C1D-4B00-878E-0E7D7EC6BC58}" srcOrd="1" destOrd="0" presId="urn:microsoft.com/office/officeart/2005/8/layout/hierarchy3"/>
    <dgm:cxn modelId="{3240E780-A256-439E-AB56-ED46B43D583B}" type="presParOf" srcId="{01D29541-9539-4282-93E4-312A805EB4ED}" destId="{DB42885D-EA3A-45A2-B742-60A77B72BE9B}" srcOrd="1" destOrd="0" presId="urn:microsoft.com/office/officeart/2005/8/layout/hierarchy3"/>
    <dgm:cxn modelId="{56741A07-3B0A-4ABD-A98D-F7F9C976328D}" type="presParOf" srcId="{DB42885D-EA3A-45A2-B742-60A77B72BE9B}" destId="{F8CF0A32-929D-4587-BED3-B5A1AC9BBA2C}" srcOrd="0" destOrd="0" presId="urn:microsoft.com/office/officeart/2005/8/layout/hierarchy3"/>
    <dgm:cxn modelId="{4004CC20-7BA5-45D3-985A-370395866041}" type="presParOf" srcId="{DB42885D-EA3A-45A2-B742-60A77B72BE9B}" destId="{DCC80758-A73F-4461-9ECC-B52AC989B655}" srcOrd="1" destOrd="0" presId="urn:microsoft.com/office/officeart/2005/8/layout/hierarchy3"/>
    <dgm:cxn modelId="{A4D65409-B48E-4F12-BEFD-C5BD68CEC4D8}" type="presParOf" srcId="{DB42885D-EA3A-45A2-B742-60A77B72BE9B}" destId="{443909B6-1F14-46E3-A29B-435E7460F91A}" srcOrd="2" destOrd="0" presId="urn:microsoft.com/office/officeart/2005/8/layout/hierarchy3"/>
    <dgm:cxn modelId="{FAE89FC8-6173-4106-AD5A-A80554A01C92}"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Indique el nombre</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3E704829-3E08-4E93-BEAE-1C6D6E34EA60}">
      <dgm:prSet phldrT="[Texto]"/>
      <dgm:spPr/>
      <dgm:t>
        <a:bodyPr/>
        <a:lstStyle/>
        <a:p>
          <a:r>
            <a:rPr lang="es-ES" dirty="0" smtClean="0"/>
            <a:t>Número de funcionarios</a:t>
          </a:r>
          <a:endParaRPr lang="es-ES" dirty="0"/>
        </a:p>
      </dgm:t>
    </dgm:pt>
    <dgm:pt modelId="{5B7B9B07-EEE6-4027-B3DE-B9CFFCB81184}" type="parTrans" cxnId="{5388687A-6E11-47A2-9783-39430CE44505}">
      <dgm:prSet/>
      <dgm:spPr/>
      <dgm:t>
        <a:bodyPr/>
        <a:lstStyle/>
        <a:p>
          <a:endParaRPr lang="es-ES"/>
        </a:p>
      </dgm:t>
    </dgm:pt>
    <dgm:pt modelId="{570F4139-E9AD-4DA0-847C-0B66177E7EC9}" type="sibTrans" cxnId="{5388687A-6E11-47A2-9783-39430CE4450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5388687A-6E11-47A2-9783-39430CE44505}" srcId="{0B3DBDB4-FF70-4060-A0AB-65703C1C2AF3}" destId="{3E704829-3E08-4E93-BEAE-1C6D6E34EA60}" srcOrd="1" destOrd="0" parTransId="{5B7B9B07-EEE6-4027-B3DE-B9CFFCB81184}" sibTransId="{570F4139-E9AD-4DA0-847C-0B66177E7EC9}"/>
    <dgm:cxn modelId="{DB1FF15C-7A77-417C-92DA-5B73683C38FF}" type="presOf" srcId="{0DF285F4-7ACB-4462-8B41-11A5ACD3F86F}" destId="{32CDD81E-8F95-4FAE-8809-9DCA4E89540C}" srcOrd="0" destOrd="0" presId="urn:microsoft.com/office/officeart/2005/8/layout/hProcess6"/>
    <dgm:cxn modelId="{881AE305-B098-4879-BBA4-4F7306A9268E}" type="presOf" srcId="{0DF285F4-7ACB-4462-8B41-11A5ACD3F86F}" destId="{3DA51711-1E74-4B4C-9B4F-35B7FC960450}" srcOrd="1" destOrd="0" presId="urn:microsoft.com/office/officeart/2005/8/layout/hProcess6"/>
    <dgm:cxn modelId="{967DB0CD-DF2C-4B57-871E-845215750B87}" type="presOf" srcId="{0B3DBDB4-FF70-4060-A0AB-65703C1C2AF3}" destId="{8DC747D4-0D1A-4758-A136-A34F5DB3BCEB}" srcOrd="0" destOrd="0" presId="urn:microsoft.com/office/officeart/2005/8/layout/hProcess6"/>
    <dgm:cxn modelId="{E94A8616-84FF-4F82-A4F2-B6AA5F1BE423}" type="presOf" srcId="{3E704829-3E08-4E93-BEAE-1C6D6E34EA60}" destId="{32CDD81E-8F95-4FAE-8809-9DCA4E89540C}" srcOrd="0" destOrd="1" presId="urn:microsoft.com/office/officeart/2005/8/layout/hProcess6"/>
    <dgm:cxn modelId="{67F6F28E-733B-4302-B9E2-A90667E4F2FE}" type="presOf" srcId="{3E704829-3E08-4E93-BEAE-1C6D6E34EA60}" destId="{3DA51711-1E74-4B4C-9B4F-35B7FC960450}" srcOrd="1" destOrd="1" presId="urn:microsoft.com/office/officeart/2005/8/layout/hProcess6"/>
    <dgm:cxn modelId="{4B98C1BE-AAF2-4519-B0B3-0D1DB6BF8431}" type="presOf" srcId="{808ABD10-F9CD-4FE2-82B6-88F29088343E}" destId="{AA45214C-D59F-409E-878F-D68C26362DDB}" srcOrd="0" destOrd="0" presId="urn:microsoft.com/office/officeart/2005/8/layout/hProcess6"/>
    <dgm:cxn modelId="{C3E72C19-BAEA-4CE9-911E-92A3D7651FE3}" type="presParOf" srcId="{AA45214C-D59F-409E-878F-D68C26362DDB}" destId="{16B66B71-8615-4F46-9B57-067FE7858F00}" srcOrd="0" destOrd="0" presId="urn:microsoft.com/office/officeart/2005/8/layout/hProcess6"/>
    <dgm:cxn modelId="{F29A7F5A-E8C5-433D-9824-284BAB33D9E3}" type="presParOf" srcId="{16B66B71-8615-4F46-9B57-067FE7858F00}" destId="{A462CE50-2922-4713-8DB8-BABDA5414A9C}" srcOrd="0" destOrd="0" presId="urn:microsoft.com/office/officeart/2005/8/layout/hProcess6"/>
    <dgm:cxn modelId="{67BDFA8B-5727-4724-80C8-401F3622D9A5}" type="presParOf" srcId="{16B66B71-8615-4F46-9B57-067FE7858F00}" destId="{32CDD81E-8F95-4FAE-8809-9DCA4E89540C}" srcOrd="1" destOrd="0" presId="urn:microsoft.com/office/officeart/2005/8/layout/hProcess6"/>
    <dgm:cxn modelId="{634676B7-BD05-404B-988A-FDD859BE17A3}" type="presParOf" srcId="{16B66B71-8615-4F46-9B57-067FE7858F00}" destId="{3DA51711-1E74-4B4C-9B4F-35B7FC960450}" srcOrd="2" destOrd="0" presId="urn:microsoft.com/office/officeart/2005/8/layout/hProcess6"/>
    <dgm:cxn modelId="{C6B59657-A2FA-45D3-8B10-71E62BA661BD}"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2.2</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6079D282-DFA0-4060-A84C-020447373DA4}" type="presOf" srcId="{0B3DBDB4-FF70-4060-A0AB-65703C1C2AF3}" destId="{8DC747D4-0D1A-4758-A136-A34F5DB3BCE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ADFD7AD8-AB7A-42A7-9D4E-3F10DA66C2E1}" type="presOf" srcId="{808ABD10-F9CD-4FE2-82B6-88F29088343E}" destId="{AA45214C-D59F-409E-878F-D68C26362DDB}" srcOrd="0" destOrd="0" presId="urn:microsoft.com/office/officeart/2005/8/layout/hProcess6"/>
    <dgm:cxn modelId="{EACE91A5-B5E5-4631-82B3-6CFBA502B57B}" type="presOf" srcId="{0DF285F4-7ACB-4462-8B41-11A5ACD3F86F}" destId="{32CDD81E-8F95-4FAE-8809-9DCA4E89540C}" srcOrd="0" destOrd="0" presId="urn:microsoft.com/office/officeart/2005/8/layout/hProcess6"/>
    <dgm:cxn modelId="{C7132C2F-D91B-4255-9872-0B2030A0727B}" type="presOf" srcId="{0DF285F4-7ACB-4462-8B41-11A5ACD3F86F}" destId="{3DA51711-1E74-4B4C-9B4F-35B7FC960450}" srcOrd="1" destOrd="0" presId="urn:microsoft.com/office/officeart/2005/8/layout/hProcess6"/>
    <dgm:cxn modelId="{EA05D1FC-F9BA-4B61-814C-7C170DF2E5B2}" type="presParOf" srcId="{AA45214C-D59F-409E-878F-D68C26362DDB}" destId="{16B66B71-8615-4F46-9B57-067FE7858F00}" srcOrd="0" destOrd="0" presId="urn:microsoft.com/office/officeart/2005/8/layout/hProcess6"/>
    <dgm:cxn modelId="{F9541566-FD9E-4A93-9704-B6BB6E4ADFB1}" type="presParOf" srcId="{16B66B71-8615-4F46-9B57-067FE7858F00}" destId="{A462CE50-2922-4713-8DB8-BABDA5414A9C}" srcOrd="0" destOrd="0" presId="urn:microsoft.com/office/officeart/2005/8/layout/hProcess6"/>
    <dgm:cxn modelId="{B1EB228B-6A7A-49C3-BD01-A43EB5D24027}" type="presParOf" srcId="{16B66B71-8615-4F46-9B57-067FE7858F00}" destId="{32CDD81E-8F95-4FAE-8809-9DCA4E89540C}" srcOrd="1" destOrd="0" presId="urn:microsoft.com/office/officeart/2005/8/layout/hProcess6"/>
    <dgm:cxn modelId="{2CD05C31-F603-4B10-AD20-D3604332F295}" type="presParOf" srcId="{16B66B71-8615-4F46-9B57-067FE7858F00}" destId="{3DA51711-1E74-4B4C-9B4F-35B7FC960450}" srcOrd="2" destOrd="0" presId="urn:microsoft.com/office/officeart/2005/8/layout/hProcess6"/>
    <dgm:cxn modelId="{0705514F-DE9A-4DF5-B919-7688FDF225CD}"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8"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Tiempo parcial: menor a las 8 horas/diarias</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FD5505F8-7E08-447A-98CF-EF7E4DA27BDB}">
      <dgm:prSet phldrT="[Texto]"/>
      <dgm:spPr/>
      <dgm:t>
        <a:bodyPr/>
        <a:lstStyle/>
        <a:p>
          <a:r>
            <a:rPr lang="es-ES" dirty="0" smtClean="0"/>
            <a:t>Tiempo total: jornada completa 8 horas</a:t>
          </a:r>
          <a:endParaRPr lang="es-ES" dirty="0"/>
        </a:p>
      </dgm:t>
    </dgm:pt>
    <dgm:pt modelId="{A02A302E-8751-4100-82A1-F6C9B24B4E4C}" type="parTrans" cxnId="{28326F86-425B-4002-8AA1-DA09F28BF15B}">
      <dgm:prSet/>
      <dgm:spPr/>
      <dgm:t>
        <a:bodyPr/>
        <a:lstStyle/>
        <a:p>
          <a:endParaRPr lang="es-ES"/>
        </a:p>
      </dgm:t>
    </dgm:pt>
    <dgm:pt modelId="{04B13D4E-786A-477A-9E28-7730749D8344}" type="sibTrans" cxnId="{28326F86-425B-4002-8AA1-DA09F28BF15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2">
        <dgm:presLayoutVars>
          <dgm:bulletEnabled val="1"/>
        </dgm:presLayoutVars>
      </dgm:prSet>
      <dgm:spPr/>
      <dgm:t>
        <a:bodyPr/>
        <a:lstStyle/>
        <a:p>
          <a:endParaRPr lang="es-ES"/>
        </a:p>
      </dgm:t>
    </dgm:pt>
    <dgm:pt modelId="{25CE5DAB-7A9C-40CA-9D87-7B962D0C0FE3}" type="pres">
      <dgm:prSet presAssocID="{263C8A8B-0ABB-4DC8-AC9E-154CE97B8E98}" presName="sibTrans" presStyleCnt="0"/>
      <dgm:spPr/>
    </dgm:pt>
    <dgm:pt modelId="{3219FC44-E978-42CE-AF06-47312C1046B5}" type="pres">
      <dgm:prSet presAssocID="{FD5505F8-7E08-447A-98CF-EF7E4DA27BDB}" presName="node" presStyleLbl="node1" presStyleIdx="1" presStyleCnt="2">
        <dgm:presLayoutVars>
          <dgm:bulletEnabled val="1"/>
        </dgm:presLayoutVars>
      </dgm:prSet>
      <dgm:spPr/>
      <dgm:t>
        <a:bodyPr/>
        <a:lstStyle/>
        <a:p>
          <a:endParaRPr lang="es-ES"/>
        </a:p>
      </dgm:t>
    </dgm:pt>
  </dgm:ptLst>
  <dgm:cxnLst>
    <dgm:cxn modelId="{D19910B4-62AF-490C-838C-B62BE5E8B259}" type="presOf" srcId="{FD5505F8-7E08-447A-98CF-EF7E4DA27BDB}" destId="{3219FC44-E978-42CE-AF06-47312C1046B5}" srcOrd="0" destOrd="0" presId="urn:microsoft.com/office/officeart/2005/8/layout/default"/>
    <dgm:cxn modelId="{4489504C-F03A-4F68-8D5D-7A1A4FDF1F21}" type="presOf" srcId="{485B87C8-0FD3-41D1-8F0B-254DE0C1DBA9}" destId="{C34CD4B2-FD43-4DA7-8D8E-C7AE448579FE}" srcOrd="0" destOrd="0" presId="urn:microsoft.com/office/officeart/2005/8/layout/default"/>
    <dgm:cxn modelId="{24FC6CEB-30B9-4701-869F-5B2346FC9931}" type="presOf" srcId="{7E7C9AD2-654A-4D14-B669-7E61EF5F8A0F}" destId="{3B55D0B4-65F7-470F-AAF8-F60D27CE741D}" srcOrd="0" destOrd="0" presId="urn:microsoft.com/office/officeart/2005/8/layout/default"/>
    <dgm:cxn modelId="{28326F86-425B-4002-8AA1-DA09F28BF15B}" srcId="{7E7C9AD2-654A-4D14-B669-7E61EF5F8A0F}" destId="{FD5505F8-7E08-447A-98CF-EF7E4DA27BDB}" srcOrd="1" destOrd="0" parTransId="{A02A302E-8751-4100-82A1-F6C9B24B4E4C}" sibTransId="{04B13D4E-786A-477A-9E28-7730749D8344}"/>
    <dgm:cxn modelId="{77899434-8414-48D0-B5C4-7C725502A96B}" srcId="{7E7C9AD2-654A-4D14-B669-7E61EF5F8A0F}" destId="{485B87C8-0FD3-41D1-8F0B-254DE0C1DBA9}" srcOrd="0" destOrd="0" parTransId="{3718555E-A4E4-4F6B-945B-0EB7719216A2}" sibTransId="{263C8A8B-0ABB-4DC8-AC9E-154CE97B8E98}"/>
    <dgm:cxn modelId="{46D2EB2C-CA72-40AF-AFE4-61FE8F19D79A}" type="presParOf" srcId="{3B55D0B4-65F7-470F-AAF8-F60D27CE741D}" destId="{C34CD4B2-FD43-4DA7-8D8E-C7AE448579FE}" srcOrd="0" destOrd="0" presId="urn:microsoft.com/office/officeart/2005/8/layout/default"/>
    <dgm:cxn modelId="{38E1D79D-51D1-49BB-BB06-75FE04BC4762}" type="presParOf" srcId="{3B55D0B4-65F7-470F-AAF8-F60D27CE741D}" destId="{25CE5DAB-7A9C-40CA-9D87-7B962D0C0FE3}" srcOrd="1" destOrd="0" presId="urn:microsoft.com/office/officeart/2005/8/layout/default"/>
    <dgm:cxn modelId="{7C802D36-089B-4679-87DA-787991BD72C6}" type="presParOf" srcId="{3B55D0B4-65F7-470F-AAF8-F60D27CE741D}" destId="{3219FC44-E978-42CE-AF06-47312C1046B5}" srcOrd="2" destOrd="0" presId="urn:microsoft.com/office/officeart/2005/8/layout/default"/>
  </dgm:cxnLst>
  <dgm:bg/>
  <dgm:whole/>
  <dgm:extLst>
    <a:ext uri="http://schemas.microsoft.com/office/drawing/2008/diagram">
      <dsp:dataModelExt xmlns:dsp="http://schemas.microsoft.com/office/drawing/2008/diagram" xmlns="" relId="rId23"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Estructura organizacional</a:t>
          </a:r>
          <a:r>
            <a:rPr lang="es-ES" dirty="0" smtClean="0"/>
            <a:t>: Definida aquella que contempla las actividades de protección ambiental (CEPA 2000).</a:t>
          </a:r>
          <a:endParaRPr lang="es-ES"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3192" custScaleY="26596" custLinFactNeighborX="6415" custLinFactNeighborY="-1788">
        <dgm:presLayoutVars>
          <dgm:bulletEnabled val="1"/>
        </dgm:presLayoutVars>
      </dgm:prSet>
      <dgm:spPr/>
      <dgm:t>
        <a:bodyPr/>
        <a:lstStyle/>
        <a:p>
          <a:endParaRPr lang="es-ES"/>
        </a:p>
      </dgm:t>
    </dgm:pt>
  </dgm:ptLst>
  <dgm:cxnLst>
    <dgm:cxn modelId="{D82E177E-FB34-4CD5-83D2-AE48A97C4C0D}" type="presOf" srcId="{BE0F52E0-1719-4CD4-92A1-670F828A3CD7}" destId="{45982240-1EBE-46D2-96BC-9C4FD85C3166}" srcOrd="0" destOrd="0" presId="urn:microsoft.com/office/officeart/2005/8/layout/default"/>
    <dgm:cxn modelId="{773175B9-3463-4F1D-8CA3-E8BC7FB3F7B1}" type="presOf" srcId="{74071A24-F796-4AD4-A515-24A27D17C3B4}" destId="{22642FE3-FEA3-42ED-AA0C-0F578EE09F90}"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75A273EC-FEAB-4FF8-AA6F-0D0CAB269FB1}"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8"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En el caso de jornadas tales como 15/15 se tomará en cuenta como jornada completa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6BA585FA-D07B-4FB4-A499-E1D07EA772DC}" type="presOf" srcId="{CA542B77-1252-4F72-BD4D-5614E7A9DFB7}" destId="{FCA3C225-83D5-404A-ACA7-2C6639494E05}" srcOrd="0" destOrd="0" presId="urn:microsoft.com/office/officeart/2005/8/layout/default"/>
    <dgm:cxn modelId="{CB3F6F05-284D-4F74-AEB5-1A7CA2B6A4C7}" type="presOf" srcId="{5CABE8D2-6F81-457A-86E7-9E6A60FB17EE}" destId="{E482CBDD-0F54-4976-844F-5A9468BAC9ED}"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C873D22F-C1E1-4C71-934A-7EFF6297046F}"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3"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666B1389-11AC-428B-BDFE-6B0FFA3A37B3}" type="presOf" srcId="{7E7C9AD2-654A-4D14-B669-7E61EF5F8A0F}" destId="{3B55D0B4-65F7-470F-AAF8-F60D27CE741D}" srcOrd="0" destOrd="0" presId="urn:microsoft.com/office/officeart/2005/8/layout/default"/>
    <dgm:cxn modelId="{8DF7BCAD-C9CE-49F0-88F8-0184DFD5975B}" type="presOf" srcId="{485B87C8-0FD3-41D1-8F0B-254DE0C1DBA9}" destId="{C34CD4B2-FD43-4DA7-8D8E-C7AE448579FE}" srcOrd="0" destOrd="0" presId="urn:microsoft.com/office/officeart/2005/8/layout/default"/>
    <dgm:cxn modelId="{12BEF96F-350A-41ED-98B6-2D12D5CC36CC}"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custT="1"/>
      <dgm:spPr/>
      <dgm:t>
        <a:bodyPr/>
        <a:lstStyle/>
        <a:p>
          <a:r>
            <a:rPr lang="es-ES" sz="1800" dirty="0" smtClean="0"/>
            <a:t>2.2  ¿Su institución expidió normativa legal  que le permitió regular las actividades humanas con el propósito de disminuir los impactos ambientales?</a:t>
          </a:r>
          <a:endParaRPr lang="es-ES" sz="1800"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587" custScaleY="135267"/>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E10E8B1D-2CFC-4EE6-93A5-4DA151690374}" type="presOf" srcId="{BF1DA995-C58A-4BA6-9389-F42F24EF667C}" destId="{737B95EF-39C2-4908-931F-6986C0EAA56E}" srcOrd="0" destOrd="0" presId="urn:microsoft.com/office/officeart/2005/8/layout/hierarchy3"/>
    <dgm:cxn modelId="{F3773188-8D54-4DBF-B0AA-718EEA6AB4F1}" type="presOf" srcId="{BF1DA995-C58A-4BA6-9389-F42F24EF667C}" destId="{77B7E4D0-5C1D-4B00-878E-0E7D7EC6BC58}" srcOrd="1" destOrd="0" presId="urn:microsoft.com/office/officeart/2005/8/layout/hierarchy3"/>
    <dgm:cxn modelId="{D7AE8439-8996-48E6-82CE-7875872446C8}" type="presOf" srcId="{5B02C08D-827A-4202-837B-7DDD255A159E}" destId="{6D2D3E7A-FD53-4D05-BD5F-E9FF649459D0}" srcOrd="0" destOrd="0" presId="urn:microsoft.com/office/officeart/2005/8/layout/hierarchy3"/>
    <dgm:cxn modelId="{7FDE4158-DA34-4240-A2C1-FC4A9372CFA8}" type="presOf" srcId="{302FFF11-C216-476F-9157-8E5F5C99D286}" destId="{F8CF0A32-929D-4587-BED3-B5A1AC9BBA2C}" srcOrd="0" destOrd="0" presId="urn:microsoft.com/office/officeart/2005/8/layout/hierarchy3"/>
    <dgm:cxn modelId="{690FB585-357E-4B79-9DBB-1DD45724C164}" type="presOf" srcId="{F1001774-7122-43E9-91B4-76CCED556E4B}" destId="{443909B6-1F14-46E3-A29B-435E7460F91A}" srcOrd="0" destOrd="0" presId="urn:microsoft.com/office/officeart/2005/8/layout/hierarchy3"/>
    <dgm:cxn modelId="{98C6297C-5448-44D3-B495-FE753B01AF67}" type="presOf" srcId="{BF1C05F6-258D-44F9-8A13-C6ACEB2C2BCE}" destId="{DCC80758-A73F-4461-9ECC-B52AC989B655}" srcOrd="0" destOrd="0" presId="urn:microsoft.com/office/officeart/2005/8/layout/hierarchy3"/>
    <dgm:cxn modelId="{D89F9355-C9CD-457C-9ECE-8A7004FE8E0D}" type="presOf" srcId="{2BD838C5-E4E5-439F-A6B0-70FEA28DAFB3}" destId="{1631217C-5ED5-4B1C-B392-8E656108BBE5}"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B082C07E-D510-48F5-99AD-53341592DF38}" type="presParOf" srcId="{6D2D3E7A-FD53-4D05-BD5F-E9FF649459D0}" destId="{01D29541-9539-4282-93E4-312A805EB4ED}" srcOrd="0" destOrd="0" presId="urn:microsoft.com/office/officeart/2005/8/layout/hierarchy3"/>
    <dgm:cxn modelId="{13A2E2B6-0F9B-4681-8D36-697E49A19231}" type="presParOf" srcId="{01D29541-9539-4282-93E4-312A805EB4ED}" destId="{2B913D81-BE68-41A7-B33B-E12EEE566D09}" srcOrd="0" destOrd="0" presId="urn:microsoft.com/office/officeart/2005/8/layout/hierarchy3"/>
    <dgm:cxn modelId="{2E043A75-7059-4CB3-B5C8-C850F6245287}" type="presParOf" srcId="{2B913D81-BE68-41A7-B33B-E12EEE566D09}" destId="{737B95EF-39C2-4908-931F-6986C0EAA56E}" srcOrd="0" destOrd="0" presId="urn:microsoft.com/office/officeart/2005/8/layout/hierarchy3"/>
    <dgm:cxn modelId="{46B7A067-76B5-44F0-BBD3-BA232C4C30DD}" type="presParOf" srcId="{2B913D81-BE68-41A7-B33B-E12EEE566D09}" destId="{77B7E4D0-5C1D-4B00-878E-0E7D7EC6BC58}" srcOrd="1" destOrd="0" presId="urn:microsoft.com/office/officeart/2005/8/layout/hierarchy3"/>
    <dgm:cxn modelId="{00BC5F5C-7EB7-430C-8A8C-7ECCDF458176}" type="presParOf" srcId="{01D29541-9539-4282-93E4-312A805EB4ED}" destId="{DB42885D-EA3A-45A2-B742-60A77B72BE9B}" srcOrd="1" destOrd="0" presId="urn:microsoft.com/office/officeart/2005/8/layout/hierarchy3"/>
    <dgm:cxn modelId="{EB5CA66B-9421-4EC7-AF23-7829D299222D}" type="presParOf" srcId="{DB42885D-EA3A-45A2-B742-60A77B72BE9B}" destId="{F8CF0A32-929D-4587-BED3-B5A1AC9BBA2C}" srcOrd="0" destOrd="0" presId="urn:microsoft.com/office/officeart/2005/8/layout/hierarchy3"/>
    <dgm:cxn modelId="{249B6C42-D48D-4E52-A1C2-11FD354FB9F2}" type="presParOf" srcId="{DB42885D-EA3A-45A2-B742-60A77B72BE9B}" destId="{DCC80758-A73F-4461-9ECC-B52AC989B655}" srcOrd="1" destOrd="0" presId="urn:microsoft.com/office/officeart/2005/8/layout/hierarchy3"/>
    <dgm:cxn modelId="{0FD6712A-9464-4CC6-9202-4A2D97B50D04}" type="presParOf" srcId="{DB42885D-EA3A-45A2-B742-60A77B72BE9B}" destId="{443909B6-1F14-46E3-A29B-435E7460F91A}" srcOrd="2" destOrd="0" presId="urn:microsoft.com/office/officeart/2005/8/layout/hierarchy3"/>
    <dgm:cxn modelId="{9AB113B4-0DA1-4AAB-9286-55E44A0215E8}"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CD48858-4CEF-40F0-8217-1C0C5A63C3A0}" type="doc">
      <dgm:prSet loTypeId="urn:microsoft.com/office/officeart/2005/8/layout/vList4" loCatId="list" qsTypeId="urn:microsoft.com/office/officeart/2005/8/quickstyle/simple5" qsCatId="simple" csTypeId="urn:microsoft.com/office/officeart/2005/8/colors/colorful3" csCatId="colorful" phldr="1"/>
      <dgm:spPr/>
      <dgm:t>
        <a:bodyPr/>
        <a:lstStyle/>
        <a:p>
          <a:endParaRPr lang="es-ES"/>
        </a:p>
      </dgm:t>
    </dgm:pt>
    <dgm:pt modelId="{73F22873-F4C5-4997-B591-D340E935C57F}">
      <dgm:prSet phldrT="[Texto]" custT="1"/>
      <dgm:spPr/>
      <dgm:t>
        <a:bodyPr/>
        <a:lstStyle/>
        <a:p>
          <a:r>
            <a:rPr lang="es-ES" sz="1600" dirty="0" smtClean="0"/>
            <a:t>Municipios y Consejos Provinciales con organización ambiental constituida</a:t>
          </a:r>
          <a:endParaRPr lang="es-ES" sz="3600" dirty="0"/>
        </a:p>
      </dgm:t>
    </dgm:pt>
    <dgm:pt modelId="{A994D52D-2D5C-49FE-8FD2-3C2312BD07A2}" type="parTrans" cxnId="{FABBA457-8B90-47BD-AF42-4A7AD9CF7C25}">
      <dgm:prSet/>
      <dgm:spPr/>
      <dgm:t>
        <a:bodyPr/>
        <a:lstStyle/>
        <a:p>
          <a:endParaRPr lang="es-ES" sz="2000"/>
        </a:p>
      </dgm:t>
    </dgm:pt>
    <dgm:pt modelId="{69D0CBA0-C59C-4935-94A9-D86886C0D167}" type="sibTrans" cxnId="{FABBA457-8B90-47BD-AF42-4A7AD9CF7C25}">
      <dgm:prSet/>
      <dgm:spPr/>
      <dgm:t>
        <a:bodyPr/>
        <a:lstStyle/>
        <a:p>
          <a:endParaRPr lang="es-ES" sz="2000"/>
        </a:p>
      </dgm:t>
    </dgm:pt>
    <dgm:pt modelId="{EDE7C12C-7985-4A65-8385-5E597C947BAB}">
      <dgm:prSet phldrT="[Texto]" custT="1"/>
      <dgm:spPr/>
      <dgm:t>
        <a:bodyPr/>
        <a:lstStyle/>
        <a:p>
          <a:r>
            <a:rPr lang="es-ES" sz="1600" dirty="0" smtClean="0"/>
            <a:t>Municipios y Consejos Provinciales con planes o programas de prevención y/o control de la contaminación</a:t>
          </a:r>
          <a:endParaRPr lang="es-ES" sz="3600" dirty="0"/>
        </a:p>
      </dgm:t>
    </dgm:pt>
    <dgm:pt modelId="{B5417EDB-9019-4C19-AB1D-1F9494A074EB}" type="parTrans" cxnId="{1476BE0A-B150-49EC-9362-7C3388C8790A}">
      <dgm:prSet/>
      <dgm:spPr/>
      <dgm:t>
        <a:bodyPr/>
        <a:lstStyle/>
        <a:p>
          <a:endParaRPr lang="es-ES" sz="2000"/>
        </a:p>
      </dgm:t>
    </dgm:pt>
    <dgm:pt modelId="{0DA79747-F4E4-4FAE-BACA-2595389CA2A7}" type="sibTrans" cxnId="{1476BE0A-B150-49EC-9362-7C3388C8790A}">
      <dgm:prSet/>
      <dgm:spPr/>
      <dgm:t>
        <a:bodyPr/>
        <a:lstStyle/>
        <a:p>
          <a:endParaRPr lang="es-ES" sz="2000"/>
        </a:p>
      </dgm:t>
    </dgm:pt>
    <dgm:pt modelId="{F28CAA79-D0F9-44DD-9D1D-41CE1376BC19}">
      <dgm:prSet phldrT="[Texto]" custT="1"/>
      <dgm:spPr/>
      <dgm:t>
        <a:bodyPr/>
        <a:lstStyle/>
        <a:p>
          <a:r>
            <a:rPr lang="es-ES" sz="1600" dirty="0" smtClean="0"/>
            <a:t>Municipios y Consejos Provinciales con planes de educación ambiental</a:t>
          </a:r>
          <a:endParaRPr lang="es-ES" sz="4000" dirty="0"/>
        </a:p>
      </dgm:t>
    </dgm:pt>
    <dgm:pt modelId="{4343D5DE-69C0-4520-80D3-CC1BBE457656}" type="parTrans" cxnId="{7950B826-F64C-443F-8D85-587297ACEA96}">
      <dgm:prSet/>
      <dgm:spPr/>
      <dgm:t>
        <a:bodyPr/>
        <a:lstStyle/>
        <a:p>
          <a:endParaRPr lang="es-ES" sz="2000"/>
        </a:p>
      </dgm:t>
    </dgm:pt>
    <dgm:pt modelId="{7A969BDA-1FE3-4A20-BC1C-D68A61BE421D}" type="sibTrans" cxnId="{7950B826-F64C-443F-8D85-587297ACEA96}">
      <dgm:prSet/>
      <dgm:spPr/>
      <dgm:t>
        <a:bodyPr/>
        <a:lstStyle/>
        <a:p>
          <a:endParaRPr lang="es-ES" sz="2000"/>
        </a:p>
      </dgm:t>
    </dgm:pt>
    <dgm:pt modelId="{6C448742-B2B2-4463-8FA7-D477593663BF}">
      <dgm:prSet phldrT="[Texto]" custT="1"/>
      <dgm:spPr/>
      <dgm:t>
        <a:bodyPr/>
        <a:lstStyle/>
        <a:p>
          <a:r>
            <a:rPr lang="es-ES" sz="1400" dirty="0" smtClean="0"/>
            <a:t>Municipios y Consejos Provinciales que conocen y aplican planes y programas dentro del Convenio Macro de las Naciones Unidas respecto al Cambio Climático.</a:t>
          </a:r>
          <a:endParaRPr lang="es-ES" sz="3600" dirty="0"/>
        </a:p>
      </dgm:t>
    </dgm:pt>
    <dgm:pt modelId="{3B6108EF-56FF-42D3-9701-488613402420}" type="parTrans" cxnId="{6433E1A3-DE1C-4CE0-AAA3-9751092A8CBF}">
      <dgm:prSet/>
      <dgm:spPr/>
      <dgm:t>
        <a:bodyPr/>
        <a:lstStyle/>
        <a:p>
          <a:endParaRPr lang="es-ES" sz="2000"/>
        </a:p>
      </dgm:t>
    </dgm:pt>
    <dgm:pt modelId="{F1C1C0B3-3EAA-46BC-8FB2-EE7D31BB3278}" type="sibTrans" cxnId="{6433E1A3-DE1C-4CE0-AAA3-9751092A8CBF}">
      <dgm:prSet/>
      <dgm:spPr/>
      <dgm:t>
        <a:bodyPr/>
        <a:lstStyle/>
        <a:p>
          <a:endParaRPr lang="es-ES" sz="2000"/>
        </a:p>
      </dgm:t>
    </dgm:pt>
    <dgm:pt modelId="{135E1537-6909-4BB1-855E-79368ADBBA33}">
      <dgm:prSet phldrT="[Texto]" custT="1"/>
      <dgm:spPr/>
      <dgm:t>
        <a:bodyPr/>
        <a:lstStyle/>
        <a:p>
          <a:r>
            <a:rPr lang="es-ES" sz="1600" dirty="0" smtClean="0"/>
            <a:t>Municipios y Consejos Provinciales con planes o programas de conservación ambiental</a:t>
          </a:r>
          <a:endParaRPr lang="es-ES" sz="3600" dirty="0"/>
        </a:p>
      </dgm:t>
    </dgm:pt>
    <dgm:pt modelId="{9BDABCAA-F697-422A-A00B-5C0299A2B6F6}" type="parTrans" cxnId="{6369985B-070A-453C-9449-0DA464D24B1E}">
      <dgm:prSet/>
      <dgm:spPr/>
      <dgm:t>
        <a:bodyPr/>
        <a:lstStyle/>
        <a:p>
          <a:endParaRPr lang="es-ES" sz="2000"/>
        </a:p>
      </dgm:t>
    </dgm:pt>
    <dgm:pt modelId="{385AA7C5-3CDA-4CEE-A464-AAEB5E976A06}" type="sibTrans" cxnId="{6369985B-070A-453C-9449-0DA464D24B1E}">
      <dgm:prSet/>
      <dgm:spPr/>
      <dgm:t>
        <a:bodyPr/>
        <a:lstStyle/>
        <a:p>
          <a:endParaRPr lang="es-ES" sz="2000"/>
        </a:p>
      </dgm:t>
    </dgm:pt>
    <dgm:pt modelId="{6A2DA21A-76C7-48F9-8E4C-66A4975B5B91}" type="pres">
      <dgm:prSet presAssocID="{8CD48858-4CEF-40F0-8217-1C0C5A63C3A0}" presName="linear" presStyleCnt="0">
        <dgm:presLayoutVars>
          <dgm:dir/>
          <dgm:resizeHandles val="exact"/>
        </dgm:presLayoutVars>
      </dgm:prSet>
      <dgm:spPr/>
      <dgm:t>
        <a:bodyPr/>
        <a:lstStyle/>
        <a:p>
          <a:endParaRPr lang="es-ES"/>
        </a:p>
      </dgm:t>
    </dgm:pt>
    <dgm:pt modelId="{68E06EC6-4EC0-49B2-BA03-71B3EBE1F7D4}" type="pres">
      <dgm:prSet presAssocID="{73F22873-F4C5-4997-B591-D340E935C57F}" presName="comp" presStyleCnt="0"/>
      <dgm:spPr/>
      <dgm:t>
        <a:bodyPr/>
        <a:lstStyle/>
        <a:p>
          <a:endParaRPr lang="es-ES"/>
        </a:p>
      </dgm:t>
    </dgm:pt>
    <dgm:pt modelId="{E8E8E502-2602-4E6D-B6B8-57ABA7ECE9FB}" type="pres">
      <dgm:prSet presAssocID="{73F22873-F4C5-4997-B591-D340E935C57F}" presName="box" presStyleLbl="node1" presStyleIdx="0" presStyleCnt="5"/>
      <dgm:spPr/>
      <dgm:t>
        <a:bodyPr/>
        <a:lstStyle/>
        <a:p>
          <a:endParaRPr lang="es-ES"/>
        </a:p>
      </dgm:t>
    </dgm:pt>
    <dgm:pt modelId="{803D606B-D211-49D0-BCC7-3D48A3BB6A52}" type="pres">
      <dgm:prSet presAssocID="{73F22873-F4C5-4997-B591-D340E935C57F}" presName="img" presStyleLbl="fgImgPlace1" presStyleIdx="0" presStyleCnt="5" custScaleX="83366"/>
      <dgm:spPr>
        <a:blipFill rotWithShape="0">
          <a:blip xmlns:r="http://schemas.openxmlformats.org/officeDocument/2006/relationships" r:embed="rId1"/>
          <a:stretch>
            <a:fillRect/>
          </a:stretch>
        </a:blipFill>
      </dgm:spPr>
      <dgm:t>
        <a:bodyPr/>
        <a:lstStyle/>
        <a:p>
          <a:endParaRPr lang="es-ES"/>
        </a:p>
      </dgm:t>
    </dgm:pt>
    <dgm:pt modelId="{4B08D749-5D23-40CF-8A44-89F376A5F873}" type="pres">
      <dgm:prSet presAssocID="{73F22873-F4C5-4997-B591-D340E935C57F}" presName="text" presStyleLbl="node1" presStyleIdx="0" presStyleCnt="5">
        <dgm:presLayoutVars>
          <dgm:bulletEnabled val="1"/>
        </dgm:presLayoutVars>
      </dgm:prSet>
      <dgm:spPr/>
      <dgm:t>
        <a:bodyPr/>
        <a:lstStyle/>
        <a:p>
          <a:endParaRPr lang="es-ES"/>
        </a:p>
      </dgm:t>
    </dgm:pt>
    <dgm:pt modelId="{78CC9918-AF41-4D7B-B2DC-6002296E63F4}" type="pres">
      <dgm:prSet presAssocID="{69D0CBA0-C59C-4935-94A9-D86886C0D167}" presName="spacer" presStyleCnt="0"/>
      <dgm:spPr/>
      <dgm:t>
        <a:bodyPr/>
        <a:lstStyle/>
        <a:p>
          <a:endParaRPr lang="es-ES"/>
        </a:p>
      </dgm:t>
    </dgm:pt>
    <dgm:pt modelId="{5F612B72-31E1-41F1-BDC0-DD4384E781AC}" type="pres">
      <dgm:prSet presAssocID="{EDE7C12C-7985-4A65-8385-5E597C947BAB}" presName="comp" presStyleCnt="0"/>
      <dgm:spPr/>
      <dgm:t>
        <a:bodyPr/>
        <a:lstStyle/>
        <a:p>
          <a:endParaRPr lang="es-ES"/>
        </a:p>
      </dgm:t>
    </dgm:pt>
    <dgm:pt modelId="{46E968A9-1B7D-4E25-8AFA-EB5547BC8FAF}" type="pres">
      <dgm:prSet presAssocID="{EDE7C12C-7985-4A65-8385-5E597C947BAB}" presName="box" presStyleLbl="node1" presStyleIdx="1" presStyleCnt="5"/>
      <dgm:spPr/>
      <dgm:t>
        <a:bodyPr/>
        <a:lstStyle/>
        <a:p>
          <a:endParaRPr lang="es-ES"/>
        </a:p>
      </dgm:t>
    </dgm:pt>
    <dgm:pt modelId="{D0B4483D-23AD-44F1-859B-ABBEC225B59C}" type="pres">
      <dgm:prSet presAssocID="{EDE7C12C-7985-4A65-8385-5E597C947BAB}" presName="img" presStyleLbl="fgImgPlace1" presStyleIdx="1" presStyleCnt="5" custScaleX="83366"/>
      <dgm:spPr>
        <a:blipFill rotWithShape="0">
          <a:blip xmlns:r="http://schemas.openxmlformats.org/officeDocument/2006/relationships" r:embed="rId2"/>
          <a:stretch>
            <a:fillRect/>
          </a:stretch>
        </a:blipFill>
      </dgm:spPr>
      <dgm:t>
        <a:bodyPr/>
        <a:lstStyle/>
        <a:p>
          <a:endParaRPr lang="es-ES"/>
        </a:p>
      </dgm:t>
    </dgm:pt>
    <dgm:pt modelId="{50B9DC7C-6BE8-41C6-AA93-726528EEEDB9}" type="pres">
      <dgm:prSet presAssocID="{EDE7C12C-7985-4A65-8385-5E597C947BAB}" presName="text" presStyleLbl="node1" presStyleIdx="1" presStyleCnt="5">
        <dgm:presLayoutVars>
          <dgm:bulletEnabled val="1"/>
        </dgm:presLayoutVars>
      </dgm:prSet>
      <dgm:spPr/>
      <dgm:t>
        <a:bodyPr/>
        <a:lstStyle/>
        <a:p>
          <a:endParaRPr lang="es-ES"/>
        </a:p>
      </dgm:t>
    </dgm:pt>
    <dgm:pt modelId="{FFF3ECAA-C45C-4455-8DB8-2DF02BB1E7A0}" type="pres">
      <dgm:prSet presAssocID="{0DA79747-F4E4-4FAE-BACA-2595389CA2A7}" presName="spacer" presStyleCnt="0"/>
      <dgm:spPr/>
      <dgm:t>
        <a:bodyPr/>
        <a:lstStyle/>
        <a:p>
          <a:endParaRPr lang="es-ES"/>
        </a:p>
      </dgm:t>
    </dgm:pt>
    <dgm:pt modelId="{9882B952-0998-4B11-AEBD-BD62ABFD4B7C}" type="pres">
      <dgm:prSet presAssocID="{F28CAA79-D0F9-44DD-9D1D-41CE1376BC19}" presName="comp" presStyleCnt="0"/>
      <dgm:spPr/>
      <dgm:t>
        <a:bodyPr/>
        <a:lstStyle/>
        <a:p>
          <a:endParaRPr lang="es-ES"/>
        </a:p>
      </dgm:t>
    </dgm:pt>
    <dgm:pt modelId="{C6F4E44B-B620-441C-97B8-9F2E9388CE6C}" type="pres">
      <dgm:prSet presAssocID="{F28CAA79-D0F9-44DD-9D1D-41CE1376BC19}" presName="box" presStyleLbl="node1" presStyleIdx="2" presStyleCnt="5"/>
      <dgm:spPr/>
      <dgm:t>
        <a:bodyPr/>
        <a:lstStyle/>
        <a:p>
          <a:endParaRPr lang="es-ES"/>
        </a:p>
      </dgm:t>
    </dgm:pt>
    <dgm:pt modelId="{190E7389-C7B7-4FEF-85E6-25590C75D782}" type="pres">
      <dgm:prSet presAssocID="{F28CAA79-D0F9-44DD-9D1D-41CE1376BC19}" presName="img" presStyleLbl="fgImgPlace1" presStyleIdx="2" presStyleCnt="5" custScaleX="83366"/>
      <dgm:spPr>
        <a:blipFill rotWithShape="0">
          <a:blip xmlns:r="http://schemas.openxmlformats.org/officeDocument/2006/relationships" r:embed="rId3"/>
          <a:stretch>
            <a:fillRect/>
          </a:stretch>
        </a:blipFill>
      </dgm:spPr>
      <dgm:t>
        <a:bodyPr/>
        <a:lstStyle/>
        <a:p>
          <a:endParaRPr lang="es-ES"/>
        </a:p>
      </dgm:t>
    </dgm:pt>
    <dgm:pt modelId="{DEA5965D-84A2-408D-8E92-C4316E6C1DFC}" type="pres">
      <dgm:prSet presAssocID="{F28CAA79-D0F9-44DD-9D1D-41CE1376BC19}" presName="text" presStyleLbl="node1" presStyleIdx="2" presStyleCnt="5">
        <dgm:presLayoutVars>
          <dgm:bulletEnabled val="1"/>
        </dgm:presLayoutVars>
      </dgm:prSet>
      <dgm:spPr/>
      <dgm:t>
        <a:bodyPr/>
        <a:lstStyle/>
        <a:p>
          <a:endParaRPr lang="es-ES"/>
        </a:p>
      </dgm:t>
    </dgm:pt>
    <dgm:pt modelId="{D3826F5F-CE57-4968-99E0-38DD4791A4E7}" type="pres">
      <dgm:prSet presAssocID="{7A969BDA-1FE3-4A20-BC1C-D68A61BE421D}" presName="spacer" presStyleCnt="0"/>
      <dgm:spPr/>
      <dgm:t>
        <a:bodyPr/>
        <a:lstStyle/>
        <a:p>
          <a:endParaRPr lang="es-ES"/>
        </a:p>
      </dgm:t>
    </dgm:pt>
    <dgm:pt modelId="{80808642-C438-4A6E-9738-AA0011907193}" type="pres">
      <dgm:prSet presAssocID="{6C448742-B2B2-4463-8FA7-D477593663BF}" presName="comp" presStyleCnt="0"/>
      <dgm:spPr/>
      <dgm:t>
        <a:bodyPr/>
        <a:lstStyle/>
        <a:p>
          <a:endParaRPr lang="es-ES"/>
        </a:p>
      </dgm:t>
    </dgm:pt>
    <dgm:pt modelId="{DEDA544C-D60B-44ED-AF2E-6D6BB63B9487}" type="pres">
      <dgm:prSet presAssocID="{6C448742-B2B2-4463-8FA7-D477593663BF}" presName="box" presStyleLbl="node1" presStyleIdx="3" presStyleCnt="5"/>
      <dgm:spPr/>
      <dgm:t>
        <a:bodyPr/>
        <a:lstStyle/>
        <a:p>
          <a:endParaRPr lang="es-ES"/>
        </a:p>
      </dgm:t>
    </dgm:pt>
    <dgm:pt modelId="{013DD905-3436-4395-A858-E1646E41A6D5}" type="pres">
      <dgm:prSet presAssocID="{6C448742-B2B2-4463-8FA7-D477593663BF}" presName="img" presStyleLbl="fgImgPlace1" presStyleIdx="3" presStyleCnt="5" custScaleX="83366"/>
      <dgm:spPr>
        <a:blipFill rotWithShape="0">
          <a:blip xmlns:r="http://schemas.openxmlformats.org/officeDocument/2006/relationships" r:embed="rId4"/>
          <a:stretch>
            <a:fillRect/>
          </a:stretch>
        </a:blipFill>
      </dgm:spPr>
      <dgm:t>
        <a:bodyPr/>
        <a:lstStyle/>
        <a:p>
          <a:endParaRPr lang="es-ES"/>
        </a:p>
      </dgm:t>
    </dgm:pt>
    <dgm:pt modelId="{03F047C4-55AD-4FBB-AF56-AD28FF4ECDAD}" type="pres">
      <dgm:prSet presAssocID="{6C448742-B2B2-4463-8FA7-D477593663BF}" presName="text" presStyleLbl="node1" presStyleIdx="3" presStyleCnt="5">
        <dgm:presLayoutVars>
          <dgm:bulletEnabled val="1"/>
        </dgm:presLayoutVars>
      </dgm:prSet>
      <dgm:spPr/>
      <dgm:t>
        <a:bodyPr/>
        <a:lstStyle/>
        <a:p>
          <a:endParaRPr lang="es-ES"/>
        </a:p>
      </dgm:t>
    </dgm:pt>
    <dgm:pt modelId="{498B9959-B0D4-491A-A56E-7A9EB5156915}" type="pres">
      <dgm:prSet presAssocID="{F1C1C0B3-3EAA-46BC-8FB2-EE7D31BB3278}" presName="spacer" presStyleCnt="0"/>
      <dgm:spPr/>
      <dgm:t>
        <a:bodyPr/>
        <a:lstStyle/>
        <a:p>
          <a:endParaRPr lang="es-ES"/>
        </a:p>
      </dgm:t>
    </dgm:pt>
    <dgm:pt modelId="{4A874CDE-B46E-4300-8608-B1F5617AFFF2}" type="pres">
      <dgm:prSet presAssocID="{135E1537-6909-4BB1-855E-79368ADBBA33}" presName="comp" presStyleCnt="0"/>
      <dgm:spPr/>
      <dgm:t>
        <a:bodyPr/>
        <a:lstStyle/>
        <a:p>
          <a:endParaRPr lang="es-ES"/>
        </a:p>
      </dgm:t>
    </dgm:pt>
    <dgm:pt modelId="{EDCB79BF-CDD9-4F41-AC18-018EF0C0A77B}" type="pres">
      <dgm:prSet presAssocID="{135E1537-6909-4BB1-855E-79368ADBBA33}" presName="box" presStyleLbl="node1" presStyleIdx="4" presStyleCnt="5"/>
      <dgm:spPr/>
      <dgm:t>
        <a:bodyPr/>
        <a:lstStyle/>
        <a:p>
          <a:endParaRPr lang="es-ES"/>
        </a:p>
      </dgm:t>
    </dgm:pt>
    <dgm:pt modelId="{3AD92A31-2F24-4477-B62D-141860DABDB0}" type="pres">
      <dgm:prSet presAssocID="{135E1537-6909-4BB1-855E-79368ADBBA33}" presName="img" presStyleLbl="fgImgPlace1" presStyleIdx="4" presStyleCnt="5" custScaleX="83366"/>
      <dgm:spPr>
        <a:blipFill rotWithShape="0">
          <a:blip xmlns:r="http://schemas.openxmlformats.org/officeDocument/2006/relationships" r:embed="rId5"/>
          <a:stretch>
            <a:fillRect/>
          </a:stretch>
        </a:blipFill>
      </dgm:spPr>
      <dgm:t>
        <a:bodyPr/>
        <a:lstStyle/>
        <a:p>
          <a:endParaRPr lang="es-ES"/>
        </a:p>
      </dgm:t>
    </dgm:pt>
    <dgm:pt modelId="{DAE38415-D820-4D1C-84A1-6C6B09F81C08}" type="pres">
      <dgm:prSet presAssocID="{135E1537-6909-4BB1-855E-79368ADBBA33}" presName="text" presStyleLbl="node1" presStyleIdx="4" presStyleCnt="5">
        <dgm:presLayoutVars>
          <dgm:bulletEnabled val="1"/>
        </dgm:presLayoutVars>
      </dgm:prSet>
      <dgm:spPr/>
      <dgm:t>
        <a:bodyPr/>
        <a:lstStyle/>
        <a:p>
          <a:endParaRPr lang="es-ES"/>
        </a:p>
      </dgm:t>
    </dgm:pt>
  </dgm:ptLst>
  <dgm:cxnLst>
    <dgm:cxn modelId="{6369985B-070A-453C-9449-0DA464D24B1E}" srcId="{8CD48858-4CEF-40F0-8217-1C0C5A63C3A0}" destId="{135E1537-6909-4BB1-855E-79368ADBBA33}" srcOrd="4" destOrd="0" parTransId="{9BDABCAA-F697-422A-A00B-5C0299A2B6F6}" sibTransId="{385AA7C5-3CDA-4CEE-A464-AAEB5E976A06}"/>
    <dgm:cxn modelId="{7950B826-F64C-443F-8D85-587297ACEA96}" srcId="{8CD48858-4CEF-40F0-8217-1C0C5A63C3A0}" destId="{F28CAA79-D0F9-44DD-9D1D-41CE1376BC19}" srcOrd="2" destOrd="0" parTransId="{4343D5DE-69C0-4520-80D3-CC1BBE457656}" sibTransId="{7A969BDA-1FE3-4A20-BC1C-D68A61BE421D}"/>
    <dgm:cxn modelId="{75AADFB9-B3FE-48F2-99BF-C6DA5B45F7A8}" type="presOf" srcId="{73F22873-F4C5-4997-B591-D340E935C57F}" destId="{E8E8E502-2602-4E6D-B6B8-57ABA7ECE9FB}" srcOrd="0" destOrd="0" presId="urn:microsoft.com/office/officeart/2005/8/layout/vList4"/>
    <dgm:cxn modelId="{1476BE0A-B150-49EC-9362-7C3388C8790A}" srcId="{8CD48858-4CEF-40F0-8217-1C0C5A63C3A0}" destId="{EDE7C12C-7985-4A65-8385-5E597C947BAB}" srcOrd="1" destOrd="0" parTransId="{B5417EDB-9019-4C19-AB1D-1F9494A074EB}" sibTransId="{0DA79747-F4E4-4FAE-BACA-2595389CA2A7}"/>
    <dgm:cxn modelId="{3029B255-AC9E-4583-8E06-E287BC5AB49B}" type="presOf" srcId="{135E1537-6909-4BB1-855E-79368ADBBA33}" destId="{EDCB79BF-CDD9-4F41-AC18-018EF0C0A77B}" srcOrd="0" destOrd="0" presId="urn:microsoft.com/office/officeart/2005/8/layout/vList4"/>
    <dgm:cxn modelId="{201ECA35-F452-454F-830B-BF5A86470DDD}" type="presOf" srcId="{F28CAA79-D0F9-44DD-9D1D-41CE1376BC19}" destId="{C6F4E44B-B620-441C-97B8-9F2E9388CE6C}" srcOrd="0" destOrd="0" presId="urn:microsoft.com/office/officeart/2005/8/layout/vList4"/>
    <dgm:cxn modelId="{6433E1A3-DE1C-4CE0-AAA3-9751092A8CBF}" srcId="{8CD48858-4CEF-40F0-8217-1C0C5A63C3A0}" destId="{6C448742-B2B2-4463-8FA7-D477593663BF}" srcOrd="3" destOrd="0" parTransId="{3B6108EF-56FF-42D3-9701-488613402420}" sibTransId="{F1C1C0B3-3EAA-46BC-8FB2-EE7D31BB3278}"/>
    <dgm:cxn modelId="{7E717E9C-E04F-4029-9BE2-EBF1C631E3F5}" type="presOf" srcId="{6C448742-B2B2-4463-8FA7-D477593663BF}" destId="{DEDA544C-D60B-44ED-AF2E-6D6BB63B9487}" srcOrd="0" destOrd="0" presId="urn:microsoft.com/office/officeart/2005/8/layout/vList4"/>
    <dgm:cxn modelId="{A10BA916-C07D-4C30-A59B-7DD92432E94F}" type="presOf" srcId="{EDE7C12C-7985-4A65-8385-5E597C947BAB}" destId="{50B9DC7C-6BE8-41C6-AA93-726528EEEDB9}" srcOrd="1" destOrd="0" presId="urn:microsoft.com/office/officeart/2005/8/layout/vList4"/>
    <dgm:cxn modelId="{FE07FD15-BDF4-4907-AFCD-54967A5BDB39}" type="presOf" srcId="{6C448742-B2B2-4463-8FA7-D477593663BF}" destId="{03F047C4-55AD-4FBB-AF56-AD28FF4ECDAD}" srcOrd="1" destOrd="0" presId="urn:microsoft.com/office/officeart/2005/8/layout/vList4"/>
    <dgm:cxn modelId="{D8AC545D-AB57-4142-8ECD-103CC07C766C}" type="presOf" srcId="{F28CAA79-D0F9-44DD-9D1D-41CE1376BC19}" destId="{DEA5965D-84A2-408D-8E92-C4316E6C1DFC}" srcOrd="1" destOrd="0" presId="urn:microsoft.com/office/officeart/2005/8/layout/vList4"/>
    <dgm:cxn modelId="{16390290-52DD-4394-B898-5FDE3C86C9EB}" type="presOf" srcId="{EDE7C12C-7985-4A65-8385-5E597C947BAB}" destId="{46E968A9-1B7D-4E25-8AFA-EB5547BC8FAF}" srcOrd="0" destOrd="0" presId="urn:microsoft.com/office/officeart/2005/8/layout/vList4"/>
    <dgm:cxn modelId="{FABBA457-8B90-47BD-AF42-4A7AD9CF7C25}" srcId="{8CD48858-4CEF-40F0-8217-1C0C5A63C3A0}" destId="{73F22873-F4C5-4997-B591-D340E935C57F}" srcOrd="0" destOrd="0" parTransId="{A994D52D-2D5C-49FE-8FD2-3C2312BD07A2}" sibTransId="{69D0CBA0-C59C-4935-94A9-D86886C0D167}"/>
    <dgm:cxn modelId="{0D7897FE-FC43-4238-B075-001785A46550}" type="presOf" srcId="{73F22873-F4C5-4997-B591-D340E935C57F}" destId="{4B08D749-5D23-40CF-8A44-89F376A5F873}" srcOrd="1" destOrd="0" presId="urn:microsoft.com/office/officeart/2005/8/layout/vList4"/>
    <dgm:cxn modelId="{009B2FB1-2728-4A17-9ACF-030228D3829B}" type="presOf" srcId="{135E1537-6909-4BB1-855E-79368ADBBA33}" destId="{DAE38415-D820-4D1C-84A1-6C6B09F81C08}" srcOrd="1" destOrd="0" presId="urn:microsoft.com/office/officeart/2005/8/layout/vList4"/>
    <dgm:cxn modelId="{2B814D96-2A32-4CEE-B4D3-62BA7502E864}" type="presOf" srcId="{8CD48858-4CEF-40F0-8217-1C0C5A63C3A0}" destId="{6A2DA21A-76C7-48F9-8E4C-66A4975B5B91}" srcOrd="0" destOrd="0" presId="urn:microsoft.com/office/officeart/2005/8/layout/vList4"/>
    <dgm:cxn modelId="{0893F15E-769E-45AA-90B7-76A0FB388992}" type="presParOf" srcId="{6A2DA21A-76C7-48F9-8E4C-66A4975B5B91}" destId="{68E06EC6-4EC0-49B2-BA03-71B3EBE1F7D4}" srcOrd="0" destOrd="0" presId="urn:microsoft.com/office/officeart/2005/8/layout/vList4"/>
    <dgm:cxn modelId="{EC4FCBDA-655B-4C86-9711-75EBE368480A}" type="presParOf" srcId="{68E06EC6-4EC0-49B2-BA03-71B3EBE1F7D4}" destId="{E8E8E502-2602-4E6D-B6B8-57ABA7ECE9FB}" srcOrd="0" destOrd="0" presId="urn:microsoft.com/office/officeart/2005/8/layout/vList4"/>
    <dgm:cxn modelId="{554B3D69-639E-4D1A-B58C-35F7AF401DFA}" type="presParOf" srcId="{68E06EC6-4EC0-49B2-BA03-71B3EBE1F7D4}" destId="{803D606B-D211-49D0-BCC7-3D48A3BB6A52}" srcOrd="1" destOrd="0" presId="urn:microsoft.com/office/officeart/2005/8/layout/vList4"/>
    <dgm:cxn modelId="{794CCA5F-0D9C-4700-82DF-3FE82CD73C3A}" type="presParOf" srcId="{68E06EC6-4EC0-49B2-BA03-71B3EBE1F7D4}" destId="{4B08D749-5D23-40CF-8A44-89F376A5F873}" srcOrd="2" destOrd="0" presId="urn:microsoft.com/office/officeart/2005/8/layout/vList4"/>
    <dgm:cxn modelId="{BA7DDDD9-EAEA-4D9E-8CDF-17A3E44D640B}" type="presParOf" srcId="{6A2DA21A-76C7-48F9-8E4C-66A4975B5B91}" destId="{78CC9918-AF41-4D7B-B2DC-6002296E63F4}" srcOrd="1" destOrd="0" presId="urn:microsoft.com/office/officeart/2005/8/layout/vList4"/>
    <dgm:cxn modelId="{7BA565A3-A680-4440-8CAD-7ABD1B653158}" type="presParOf" srcId="{6A2DA21A-76C7-48F9-8E4C-66A4975B5B91}" destId="{5F612B72-31E1-41F1-BDC0-DD4384E781AC}" srcOrd="2" destOrd="0" presId="urn:microsoft.com/office/officeart/2005/8/layout/vList4"/>
    <dgm:cxn modelId="{EBFF6B99-309A-413E-B1A5-9C39D9354F7B}" type="presParOf" srcId="{5F612B72-31E1-41F1-BDC0-DD4384E781AC}" destId="{46E968A9-1B7D-4E25-8AFA-EB5547BC8FAF}" srcOrd="0" destOrd="0" presId="urn:microsoft.com/office/officeart/2005/8/layout/vList4"/>
    <dgm:cxn modelId="{846EF565-7FA3-434A-984D-B1ADA11355E5}" type="presParOf" srcId="{5F612B72-31E1-41F1-BDC0-DD4384E781AC}" destId="{D0B4483D-23AD-44F1-859B-ABBEC225B59C}" srcOrd="1" destOrd="0" presId="urn:microsoft.com/office/officeart/2005/8/layout/vList4"/>
    <dgm:cxn modelId="{A958B002-A144-4742-98D7-ED7C14593716}" type="presParOf" srcId="{5F612B72-31E1-41F1-BDC0-DD4384E781AC}" destId="{50B9DC7C-6BE8-41C6-AA93-726528EEEDB9}" srcOrd="2" destOrd="0" presId="urn:microsoft.com/office/officeart/2005/8/layout/vList4"/>
    <dgm:cxn modelId="{34C6E47B-4CA6-4493-A894-F9E6E3252148}" type="presParOf" srcId="{6A2DA21A-76C7-48F9-8E4C-66A4975B5B91}" destId="{FFF3ECAA-C45C-4455-8DB8-2DF02BB1E7A0}" srcOrd="3" destOrd="0" presId="urn:microsoft.com/office/officeart/2005/8/layout/vList4"/>
    <dgm:cxn modelId="{A224C3C3-2513-4515-9BDE-4C6070D99133}" type="presParOf" srcId="{6A2DA21A-76C7-48F9-8E4C-66A4975B5B91}" destId="{9882B952-0998-4B11-AEBD-BD62ABFD4B7C}" srcOrd="4" destOrd="0" presId="urn:microsoft.com/office/officeart/2005/8/layout/vList4"/>
    <dgm:cxn modelId="{5EC6A40E-E3EC-4EA8-8708-C97DC5DBFE3C}" type="presParOf" srcId="{9882B952-0998-4B11-AEBD-BD62ABFD4B7C}" destId="{C6F4E44B-B620-441C-97B8-9F2E9388CE6C}" srcOrd="0" destOrd="0" presId="urn:microsoft.com/office/officeart/2005/8/layout/vList4"/>
    <dgm:cxn modelId="{093447EF-238A-4AAF-A09B-2C11C9E69EDC}" type="presParOf" srcId="{9882B952-0998-4B11-AEBD-BD62ABFD4B7C}" destId="{190E7389-C7B7-4FEF-85E6-25590C75D782}" srcOrd="1" destOrd="0" presId="urn:microsoft.com/office/officeart/2005/8/layout/vList4"/>
    <dgm:cxn modelId="{D6D3C915-85EF-4191-8E9D-32A7D1442DD1}" type="presParOf" srcId="{9882B952-0998-4B11-AEBD-BD62ABFD4B7C}" destId="{DEA5965D-84A2-408D-8E92-C4316E6C1DFC}" srcOrd="2" destOrd="0" presId="urn:microsoft.com/office/officeart/2005/8/layout/vList4"/>
    <dgm:cxn modelId="{FA0F4C71-13F4-448D-BD07-81A139B5A57E}" type="presParOf" srcId="{6A2DA21A-76C7-48F9-8E4C-66A4975B5B91}" destId="{D3826F5F-CE57-4968-99E0-38DD4791A4E7}" srcOrd="5" destOrd="0" presId="urn:microsoft.com/office/officeart/2005/8/layout/vList4"/>
    <dgm:cxn modelId="{BC5620FC-AF43-495E-AE76-58B15F9B5101}" type="presParOf" srcId="{6A2DA21A-76C7-48F9-8E4C-66A4975B5B91}" destId="{80808642-C438-4A6E-9738-AA0011907193}" srcOrd="6" destOrd="0" presId="urn:microsoft.com/office/officeart/2005/8/layout/vList4"/>
    <dgm:cxn modelId="{F94DC255-F1D0-4697-8E62-DBA42C545B95}" type="presParOf" srcId="{80808642-C438-4A6E-9738-AA0011907193}" destId="{DEDA544C-D60B-44ED-AF2E-6D6BB63B9487}" srcOrd="0" destOrd="0" presId="urn:microsoft.com/office/officeart/2005/8/layout/vList4"/>
    <dgm:cxn modelId="{CED9F94B-C6B5-429E-A000-4B14F4862AB3}" type="presParOf" srcId="{80808642-C438-4A6E-9738-AA0011907193}" destId="{013DD905-3436-4395-A858-E1646E41A6D5}" srcOrd="1" destOrd="0" presId="urn:microsoft.com/office/officeart/2005/8/layout/vList4"/>
    <dgm:cxn modelId="{1C1F0BFF-724D-487B-88B7-70E134E240FE}" type="presParOf" srcId="{80808642-C438-4A6E-9738-AA0011907193}" destId="{03F047C4-55AD-4FBB-AF56-AD28FF4ECDAD}" srcOrd="2" destOrd="0" presId="urn:microsoft.com/office/officeart/2005/8/layout/vList4"/>
    <dgm:cxn modelId="{355701D9-27FC-435D-AE31-750DC0BC1F35}" type="presParOf" srcId="{6A2DA21A-76C7-48F9-8E4C-66A4975B5B91}" destId="{498B9959-B0D4-491A-A56E-7A9EB5156915}" srcOrd="7" destOrd="0" presId="urn:microsoft.com/office/officeart/2005/8/layout/vList4"/>
    <dgm:cxn modelId="{A2C0F916-532C-4613-AD73-442093F40ABB}" type="presParOf" srcId="{6A2DA21A-76C7-48F9-8E4C-66A4975B5B91}" destId="{4A874CDE-B46E-4300-8608-B1F5617AFFF2}" srcOrd="8" destOrd="0" presId="urn:microsoft.com/office/officeart/2005/8/layout/vList4"/>
    <dgm:cxn modelId="{4151DDC7-4451-430D-878E-754C76C6E2D7}" type="presParOf" srcId="{4A874CDE-B46E-4300-8608-B1F5617AFFF2}" destId="{EDCB79BF-CDD9-4F41-AC18-018EF0C0A77B}" srcOrd="0" destOrd="0" presId="urn:microsoft.com/office/officeart/2005/8/layout/vList4"/>
    <dgm:cxn modelId="{64830334-BAB1-4677-9142-E7C801ADCB2B}" type="presParOf" srcId="{4A874CDE-B46E-4300-8608-B1F5617AFFF2}" destId="{3AD92A31-2F24-4477-B62D-141860DABDB0}" srcOrd="1" destOrd="0" presId="urn:microsoft.com/office/officeart/2005/8/layout/vList4"/>
    <dgm:cxn modelId="{214DCB9F-9672-448D-958C-536C9DE82902}" type="presParOf" srcId="{4A874CDE-B46E-4300-8608-B1F5617AFFF2}" destId="{DAE38415-D820-4D1C-84A1-6C6B09F81C08}" srcOrd="2" destOrd="0" presId="urn:microsoft.com/office/officeart/2005/8/layout/vLis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2.2.1 Especifique el tipo</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976C2230-EBC0-471A-9610-8B2B2CF7DA2F}"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3B689C75-BEF6-45B8-96DA-8FC6CEA96274}" type="presOf" srcId="{0B3DBDB4-FF70-4060-A0AB-65703C1C2AF3}" destId="{8DC747D4-0D1A-4758-A136-A34F5DB3BCEB}" srcOrd="0" destOrd="0" presId="urn:microsoft.com/office/officeart/2005/8/layout/hProcess6"/>
    <dgm:cxn modelId="{58AA2FF1-A141-4908-810F-20F45D77FF63}" type="presOf" srcId="{0DF285F4-7ACB-4462-8B41-11A5ACD3F86F}" destId="{32CDD81E-8F95-4FAE-8809-9DCA4E89540C}" srcOrd="0" destOrd="0" presId="urn:microsoft.com/office/officeart/2005/8/layout/hProcess6"/>
    <dgm:cxn modelId="{36BC9DBC-5570-4513-8EB7-7278398620F2}" type="presOf" srcId="{808ABD10-F9CD-4FE2-82B6-88F29088343E}" destId="{AA45214C-D59F-409E-878F-D68C26362DDB}" srcOrd="0" destOrd="0" presId="urn:microsoft.com/office/officeart/2005/8/layout/hProcess6"/>
    <dgm:cxn modelId="{D1382B40-6C90-44C0-B00C-A01781BF2B69}" type="presParOf" srcId="{AA45214C-D59F-409E-878F-D68C26362DDB}" destId="{16B66B71-8615-4F46-9B57-067FE7858F00}" srcOrd="0" destOrd="0" presId="urn:microsoft.com/office/officeart/2005/8/layout/hProcess6"/>
    <dgm:cxn modelId="{0A95570B-F7C2-4C4E-B8AC-BF19A17768DC}" type="presParOf" srcId="{16B66B71-8615-4F46-9B57-067FE7858F00}" destId="{A462CE50-2922-4713-8DB8-BABDA5414A9C}" srcOrd="0" destOrd="0" presId="urn:microsoft.com/office/officeart/2005/8/layout/hProcess6"/>
    <dgm:cxn modelId="{D9BF6DE6-3E3D-47CE-9438-910278F6D6F0}" type="presParOf" srcId="{16B66B71-8615-4F46-9B57-067FE7858F00}" destId="{32CDD81E-8F95-4FAE-8809-9DCA4E89540C}" srcOrd="1" destOrd="0" presId="urn:microsoft.com/office/officeart/2005/8/layout/hProcess6"/>
    <dgm:cxn modelId="{EECDDEAB-E69C-41B9-B2B9-BF68B5ABA859}" type="presParOf" srcId="{16B66B71-8615-4F46-9B57-067FE7858F00}" destId="{3DA51711-1E74-4B4C-9B4F-35B7FC960450}" srcOrd="2" destOrd="0" presId="urn:microsoft.com/office/officeart/2005/8/layout/hProcess6"/>
    <dgm:cxn modelId="{7EBB5A3C-01CA-4801-9019-E53CE6E2A3EE}"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2.3</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60F4AAB5-C6CB-4C6C-BECC-A642057BE212}" type="presOf" srcId="{0B3DBDB4-FF70-4060-A0AB-65703C1C2AF3}" destId="{8DC747D4-0D1A-4758-A136-A34F5DB3BCEB}" srcOrd="0" destOrd="0" presId="urn:microsoft.com/office/officeart/2005/8/layout/hProcess6"/>
    <dgm:cxn modelId="{D1678F01-AC8D-4A93-8642-3D67BF64804F}"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EF2EB7E7-35B1-4CAF-BC5F-E4BD9112850A}" type="presOf" srcId="{0DF285F4-7ACB-4462-8B41-11A5ACD3F86F}" destId="{32CDD81E-8F95-4FAE-8809-9DCA4E89540C}" srcOrd="0" destOrd="0" presId="urn:microsoft.com/office/officeart/2005/8/layout/hProcess6"/>
    <dgm:cxn modelId="{7BD2BB6F-396B-4BED-8A58-DBFF14CFC1DB}" type="presOf" srcId="{808ABD10-F9CD-4FE2-82B6-88F29088343E}" destId="{AA45214C-D59F-409E-878F-D68C26362DDB}" srcOrd="0" destOrd="0" presId="urn:microsoft.com/office/officeart/2005/8/layout/hProcess6"/>
    <dgm:cxn modelId="{803A6496-C5D6-4880-8EAD-723CD80E5FEF}" type="presParOf" srcId="{AA45214C-D59F-409E-878F-D68C26362DDB}" destId="{16B66B71-8615-4F46-9B57-067FE7858F00}" srcOrd="0" destOrd="0" presId="urn:microsoft.com/office/officeart/2005/8/layout/hProcess6"/>
    <dgm:cxn modelId="{55770949-2D2B-4462-BFD1-AE566527ABAB}" type="presParOf" srcId="{16B66B71-8615-4F46-9B57-067FE7858F00}" destId="{A462CE50-2922-4713-8DB8-BABDA5414A9C}" srcOrd="0" destOrd="0" presId="urn:microsoft.com/office/officeart/2005/8/layout/hProcess6"/>
    <dgm:cxn modelId="{CF1A9BC4-5743-4AB4-9746-AB68C20FD835}" type="presParOf" srcId="{16B66B71-8615-4F46-9B57-067FE7858F00}" destId="{32CDD81E-8F95-4FAE-8809-9DCA4E89540C}" srcOrd="1" destOrd="0" presId="urn:microsoft.com/office/officeart/2005/8/layout/hProcess6"/>
    <dgm:cxn modelId="{6426E259-1020-46DB-8511-BC6118512E8F}" type="presParOf" srcId="{16B66B71-8615-4F46-9B57-067FE7858F00}" destId="{3DA51711-1E74-4B4C-9B4F-35B7FC960450}" srcOrd="2" destOrd="0" presId="urn:microsoft.com/office/officeart/2005/8/layout/hProcess6"/>
    <dgm:cxn modelId="{BDB80F03-4754-4EC5-AE7C-E70C8EDC8433}"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custT="1"/>
      <dgm:spPr/>
      <dgm:t>
        <a:bodyPr/>
        <a:lstStyle/>
        <a:p>
          <a:r>
            <a:rPr lang="es-ES" sz="1200" dirty="0" smtClean="0"/>
            <a:t>Acuerdo</a:t>
          </a:r>
          <a:endParaRPr lang="es-ES" sz="1200"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FD5505F8-7E08-447A-98CF-EF7E4DA27BDB}">
      <dgm:prSet phldrT="[Texto]" custT="1"/>
      <dgm:spPr/>
      <dgm:t>
        <a:bodyPr/>
        <a:lstStyle/>
        <a:p>
          <a:r>
            <a:rPr lang="es-ES" sz="1200" dirty="0" smtClean="0"/>
            <a:t>Ordenanza</a:t>
          </a:r>
          <a:endParaRPr lang="es-ES" sz="1200" dirty="0"/>
        </a:p>
      </dgm:t>
    </dgm:pt>
    <dgm:pt modelId="{A02A302E-8751-4100-82A1-F6C9B24B4E4C}" type="parTrans" cxnId="{28326F86-425B-4002-8AA1-DA09F28BF15B}">
      <dgm:prSet/>
      <dgm:spPr/>
      <dgm:t>
        <a:bodyPr/>
        <a:lstStyle/>
        <a:p>
          <a:endParaRPr lang="es-ES"/>
        </a:p>
      </dgm:t>
    </dgm:pt>
    <dgm:pt modelId="{04B13D4E-786A-477A-9E28-7730749D8344}" type="sibTrans" cxnId="{28326F86-425B-4002-8AA1-DA09F28BF15B}">
      <dgm:prSet/>
      <dgm:spPr/>
      <dgm:t>
        <a:bodyPr/>
        <a:lstStyle/>
        <a:p>
          <a:endParaRPr lang="es-ES"/>
        </a:p>
      </dgm:t>
    </dgm:pt>
    <dgm:pt modelId="{752450A0-5534-4851-ABAA-347E9E5FDD9D}">
      <dgm:prSet phldrT="[Texto]" custT="1"/>
      <dgm:spPr/>
      <dgm:t>
        <a:bodyPr/>
        <a:lstStyle/>
        <a:p>
          <a:r>
            <a:rPr lang="es-ES" sz="1200" dirty="0" smtClean="0"/>
            <a:t>Resolución</a:t>
          </a:r>
          <a:endParaRPr lang="es-ES" sz="1200" dirty="0"/>
        </a:p>
      </dgm:t>
    </dgm:pt>
    <dgm:pt modelId="{65241C77-1A53-42CB-8722-0A743BB96C28}" type="parTrans" cxnId="{CD72DF93-DD62-4061-AAAA-B43858F0CCE5}">
      <dgm:prSet/>
      <dgm:spPr/>
      <dgm:t>
        <a:bodyPr/>
        <a:lstStyle/>
        <a:p>
          <a:endParaRPr lang="es-ES"/>
        </a:p>
      </dgm:t>
    </dgm:pt>
    <dgm:pt modelId="{5B7B8E98-E732-40F3-BDEF-E8362D777DDD}" type="sibTrans" cxnId="{CD72DF93-DD62-4061-AAAA-B43858F0CCE5}">
      <dgm:prSet/>
      <dgm:spPr/>
      <dgm:t>
        <a:bodyPr/>
        <a:lstStyle/>
        <a:p>
          <a:endParaRPr lang="es-ES"/>
        </a:p>
      </dgm:t>
    </dgm:pt>
    <dgm:pt modelId="{57AB8F03-F362-473C-B6CA-4692BAA93F32}">
      <dgm:prSet phldrT="[Texto]" custT="1"/>
      <dgm:spPr/>
      <dgm:t>
        <a:bodyPr/>
        <a:lstStyle/>
        <a:p>
          <a:r>
            <a:rPr lang="es-ES" sz="1200" dirty="0" smtClean="0"/>
            <a:t>Reglamento</a:t>
          </a:r>
          <a:endParaRPr lang="es-ES" sz="1200" dirty="0"/>
        </a:p>
      </dgm:t>
    </dgm:pt>
    <dgm:pt modelId="{B8F6965D-6945-48D4-B929-A67ED846FB8F}" type="parTrans" cxnId="{5C35E90E-61ED-4E61-8FC1-FAF29F958003}">
      <dgm:prSet/>
      <dgm:spPr/>
      <dgm:t>
        <a:bodyPr/>
        <a:lstStyle/>
        <a:p>
          <a:endParaRPr lang="es-ES"/>
        </a:p>
      </dgm:t>
    </dgm:pt>
    <dgm:pt modelId="{46B038AB-00F1-49EF-AA5C-3281FD039F86}" type="sibTrans" cxnId="{5C35E90E-61ED-4E61-8FC1-FAF29F958003}">
      <dgm:prSet/>
      <dgm:spPr/>
      <dgm:t>
        <a:bodyPr/>
        <a:lstStyle/>
        <a:p>
          <a:endParaRPr lang="es-ES"/>
        </a:p>
      </dgm:t>
    </dgm:pt>
    <dgm:pt modelId="{F4C92450-28A4-4B30-BC26-D88D2C0DEE0F}">
      <dgm:prSet phldrT="[Texto]" custT="1"/>
      <dgm:spPr/>
      <dgm:t>
        <a:bodyPr/>
        <a:lstStyle/>
        <a:p>
          <a:r>
            <a:rPr lang="es-ES" sz="1200" dirty="0" smtClean="0"/>
            <a:t>Otros</a:t>
          </a:r>
          <a:endParaRPr lang="es-ES" sz="1200" dirty="0"/>
        </a:p>
      </dgm:t>
    </dgm:pt>
    <dgm:pt modelId="{0601C331-CD05-4121-8971-C7CE6008E64E}" type="parTrans" cxnId="{8575020B-9DB5-44D2-964F-CDE2BE6E3BFD}">
      <dgm:prSet/>
      <dgm:spPr/>
      <dgm:t>
        <a:bodyPr/>
        <a:lstStyle/>
        <a:p>
          <a:endParaRPr lang="es-ES"/>
        </a:p>
      </dgm:t>
    </dgm:pt>
    <dgm:pt modelId="{C5B7F8FB-235B-46B0-AE48-6958C1AA25D6}" type="sibTrans" cxnId="{8575020B-9DB5-44D2-964F-CDE2BE6E3BFD}">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B9CC3637-269E-429C-A4FA-CBF1DB3DE4F7}" type="pres">
      <dgm:prSet presAssocID="{485B87C8-0FD3-41D1-8F0B-254DE0C1DBA9}" presName="parentText" presStyleLbl="node1" presStyleIdx="0" presStyleCnt="5">
        <dgm:presLayoutVars>
          <dgm:chMax val="0"/>
          <dgm:bulletEnabled val="1"/>
        </dgm:presLayoutVars>
      </dgm:prSet>
      <dgm:spPr/>
      <dgm:t>
        <a:bodyPr/>
        <a:lstStyle/>
        <a:p>
          <a:endParaRPr lang="es-ES"/>
        </a:p>
      </dgm:t>
    </dgm:pt>
    <dgm:pt modelId="{A54B1030-D8FB-4470-A290-E840B38AAC2B}" type="pres">
      <dgm:prSet presAssocID="{263C8A8B-0ABB-4DC8-AC9E-154CE97B8E98}" presName="spacer" presStyleCnt="0"/>
      <dgm:spPr/>
    </dgm:pt>
    <dgm:pt modelId="{676CD819-D4B6-400A-96D6-0F89B8050F78}" type="pres">
      <dgm:prSet presAssocID="{752450A0-5534-4851-ABAA-347E9E5FDD9D}" presName="parentText" presStyleLbl="node1" presStyleIdx="1" presStyleCnt="5">
        <dgm:presLayoutVars>
          <dgm:chMax val="0"/>
          <dgm:bulletEnabled val="1"/>
        </dgm:presLayoutVars>
      </dgm:prSet>
      <dgm:spPr/>
      <dgm:t>
        <a:bodyPr/>
        <a:lstStyle/>
        <a:p>
          <a:endParaRPr lang="es-ES"/>
        </a:p>
      </dgm:t>
    </dgm:pt>
    <dgm:pt modelId="{2EF82163-FE86-4410-A961-51AB58AE75F7}" type="pres">
      <dgm:prSet presAssocID="{5B7B8E98-E732-40F3-BDEF-E8362D777DDD}" presName="spacer" presStyleCnt="0"/>
      <dgm:spPr/>
    </dgm:pt>
    <dgm:pt modelId="{3DE512F3-B36E-4337-829E-8B8585082409}" type="pres">
      <dgm:prSet presAssocID="{57AB8F03-F362-473C-B6CA-4692BAA93F32}" presName="parentText" presStyleLbl="node1" presStyleIdx="2" presStyleCnt="5">
        <dgm:presLayoutVars>
          <dgm:chMax val="0"/>
          <dgm:bulletEnabled val="1"/>
        </dgm:presLayoutVars>
      </dgm:prSet>
      <dgm:spPr/>
      <dgm:t>
        <a:bodyPr/>
        <a:lstStyle/>
        <a:p>
          <a:endParaRPr lang="es-ES"/>
        </a:p>
      </dgm:t>
    </dgm:pt>
    <dgm:pt modelId="{5595336E-BEBE-419E-A66B-F6EC1E99A1DF}" type="pres">
      <dgm:prSet presAssocID="{46B038AB-00F1-49EF-AA5C-3281FD039F86}" presName="spacer" presStyleCnt="0"/>
      <dgm:spPr/>
    </dgm:pt>
    <dgm:pt modelId="{CDFBBFB8-5944-4584-85A0-5C5468028378}" type="pres">
      <dgm:prSet presAssocID="{FD5505F8-7E08-447A-98CF-EF7E4DA27BDB}" presName="parentText" presStyleLbl="node1" presStyleIdx="3" presStyleCnt="5">
        <dgm:presLayoutVars>
          <dgm:chMax val="0"/>
          <dgm:bulletEnabled val="1"/>
        </dgm:presLayoutVars>
      </dgm:prSet>
      <dgm:spPr/>
      <dgm:t>
        <a:bodyPr/>
        <a:lstStyle/>
        <a:p>
          <a:endParaRPr lang="es-ES"/>
        </a:p>
      </dgm:t>
    </dgm:pt>
    <dgm:pt modelId="{FF23FA92-9F11-40FD-A09F-32712EBF6DE0}" type="pres">
      <dgm:prSet presAssocID="{04B13D4E-786A-477A-9E28-7730749D8344}" presName="spacer" presStyleCnt="0"/>
      <dgm:spPr/>
    </dgm:pt>
    <dgm:pt modelId="{498454E2-5354-4E30-A225-32A33460935D}" type="pres">
      <dgm:prSet presAssocID="{F4C92450-28A4-4B30-BC26-D88D2C0DEE0F}" presName="parentText" presStyleLbl="node1" presStyleIdx="4" presStyleCnt="5">
        <dgm:presLayoutVars>
          <dgm:chMax val="0"/>
          <dgm:bulletEnabled val="1"/>
        </dgm:presLayoutVars>
      </dgm:prSet>
      <dgm:spPr/>
      <dgm:t>
        <a:bodyPr/>
        <a:lstStyle/>
        <a:p>
          <a:endParaRPr lang="es-ES"/>
        </a:p>
      </dgm:t>
    </dgm:pt>
  </dgm:ptLst>
  <dgm:cxnLst>
    <dgm:cxn modelId="{9B9A67C7-CC58-480A-AA9F-F17DA0DA0AF7}" type="presOf" srcId="{752450A0-5534-4851-ABAA-347E9E5FDD9D}" destId="{676CD819-D4B6-400A-96D6-0F89B8050F78}" srcOrd="0" destOrd="0" presId="urn:microsoft.com/office/officeart/2005/8/layout/vList2"/>
    <dgm:cxn modelId="{952FAE23-BFED-4108-97C8-3C8789848CED}" type="presOf" srcId="{7E7C9AD2-654A-4D14-B669-7E61EF5F8A0F}" destId="{C677381B-A5C1-41F6-B396-CB6C41AE0424}" srcOrd="0" destOrd="0" presId="urn:microsoft.com/office/officeart/2005/8/layout/vList2"/>
    <dgm:cxn modelId="{8575020B-9DB5-44D2-964F-CDE2BE6E3BFD}" srcId="{7E7C9AD2-654A-4D14-B669-7E61EF5F8A0F}" destId="{F4C92450-28A4-4B30-BC26-D88D2C0DEE0F}" srcOrd="4" destOrd="0" parTransId="{0601C331-CD05-4121-8971-C7CE6008E64E}" sibTransId="{C5B7F8FB-235B-46B0-AE48-6958C1AA25D6}"/>
    <dgm:cxn modelId="{CD72DF93-DD62-4061-AAAA-B43858F0CCE5}" srcId="{7E7C9AD2-654A-4D14-B669-7E61EF5F8A0F}" destId="{752450A0-5534-4851-ABAA-347E9E5FDD9D}" srcOrd="1" destOrd="0" parTransId="{65241C77-1A53-42CB-8722-0A743BB96C28}" sibTransId="{5B7B8E98-E732-40F3-BDEF-E8362D777DDD}"/>
    <dgm:cxn modelId="{5C35E90E-61ED-4E61-8FC1-FAF29F958003}" srcId="{7E7C9AD2-654A-4D14-B669-7E61EF5F8A0F}" destId="{57AB8F03-F362-473C-B6CA-4692BAA93F32}" srcOrd="2" destOrd="0" parTransId="{B8F6965D-6945-48D4-B929-A67ED846FB8F}" sibTransId="{46B038AB-00F1-49EF-AA5C-3281FD039F86}"/>
    <dgm:cxn modelId="{C0C96AB5-E562-4774-ADF3-026C560CE0B9}" type="presOf" srcId="{FD5505F8-7E08-447A-98CF-EF7E4DA27BDB}" destId="{CDFBBFB8-5944-4584-85A0-5C5468028378}" srcOrd="0" destOrd="0" presId="urn:microsoft.com/office/officeart/2005/8/layout/vList2"/>
    <dgm:cxn modelId="{EFE4971E-93F5-4429-8727-7FDEAD067594}" type="presOf" srcId="{485B87C8-0FD3-41D1-8F0B-254DE0C1DBA9}" destId="{B9CC3637-269E-429C-A4FA-CBF1DB3DE4F7}" srcOrd="0" destOrd="0" presId="urn:microsoft.com/office/officeart/2005/8/layout/vList2"/>
    <dgm:cxn modelId="{28326F86-425B-4002-8AA1-DA09F28BF15B}" srcId="{7E7C9AD2-654A-4D14-B669-7E61EF5F8A0F}" destId="{FD5505F8-7E08-447A-98CF-EF7E4DA27BDB}" srcOrd="3" destOrd="0" parTransId="{A02A302E-8751-4100-82A1-F6C9B24B4E4C}" sibTransId="{04B13D4E-786A-477A-9E28-7730749D8344}"/>
    <dgm:cxn modelId="{77899434-8414-48D0-B5C4-7C725502A96B}" srcId="{7E7C9AD2-654A-4D14-B669-7E61EF5F8A0F}" destId="{485B87C8-0FD3-41D1-8F0B-254DE0C1DBA9}" srcOrd="0" destOrd="0" parTransId="{3718555E-A4E4-4F6B-945B-0EB7719216A2}" sibTransId="{263C8A8B-0ABB-4DC8-AC9E-154CE97B8E98}"/>
    <dgm:cxn modelId="{0E879B7C-8CD7-4C10-9DB4-2743B17D2652}" type="presOf" srcId="{57AB8F03-F362-473C-B6CA-4692BAA93F32}" destId="{3DE512F3-B36E-4337-829E-8B8585082409}" srcOrd="0" destOrd="0" presId="urn:microsoft.com/office/officeart/2005/8/layout/vList2"/>
    <dgm:cxn modelId="{833BD26B-C40A-4B0A-918F-12A4A49F9E8C}" type="presOf" srcId="{F4C92450-28A4-4B30-BC26-D88D2C0DEE0F}" destId="{498454E2-5354-4E30-A225-32A33460935D}" srcOrd="0" destOrd="0" presId="urn:microsoft.com/office/officeart/2005/8/layout/vList2"/>
    <dgm:cxn modelId="{C2FBB5DC-D31A-4452-8B4E-AAD58472BC15}" type="presParOf" srcId="{C677381B-A5C1-41F6-B396-CB6C41AE0424}" destId="{B9CC3637-269E-429C-A4FA-CBF1DB3DE4F7}" srcOrd="0" destOrd="0" presId="urn:microsoft.com/office/officeart/2005/8/layout/vList2"/>
    <dgm:cxn modelId="{B0D69BE3-39F9-41BB-981D-C1484796A414}" type="presParOf" srcId="{C677381B-A5C1-41F6-B396-CB6C41AE0424}" destId="{A54B1030-D8FB-4470-A290-E840B38AAC2B}" srcOrd="1" destOrd="0" presId="urn:microsoft.com/office/officeart/2005/8/layout/vList2"/>
    <dgm:cxn modelId="{3791255D-B055-49B6-BEDF-EB85D355B9E8}" type="presParOf" srcId="{C677381B-A5C1-41F6-B396-CB6C41AE0424}" destId="{676CD819-D4B6-400A-96D6-0F89B8050F78}" srcOrd="2" destOrd="0" presId="urn:microsoft.com/office/officeart/2005/8/layout/vList2"/>
    <dgm:cxn modelId="{62FA49AB-4C26-4835-9342-8F24881C68FC}" type="presParOf" srcId="{C677381B-A5C1-41F6-B396-CB6C41AE0424}" destId="{2EF82163-FE86-4410-A961-51AB58AE75F7}" srcOrd="3" destOrd="0" presId="urn:microsoft.com/office/officeart/2005/8/layout/vList2"/>
    <dgm:cxn modelId="{44F1E758-1AE5-4851-8DB4-7DA51E6334FE}" type="presParOf" srcId="{C677381B-A5C1-41F6-B396-CB6C41AE0424}" destId="{3DE512F3-B36E-4337-829E-8B8585082409}" srcOrd="4" destOrd="0" presId="urn:microsoft.com/office/officeart/2005/8/layout/vList2"/>
    <dgm:cxn modelId="{1777BE9D-A710-40C3-A6D1-A258D3A101CC}" type="presParOf" srcId="{C677381B-A5C1-41F6-B396-CB6C41AE0424}" destId="{5595336E-BEBE-419E-A66B-F6EC1E99A1DF}" srcOrd="5" destOrd="0" presId="urn:microsoft.com/office/officeart/2005/8/layout/vList2"/>
    <dgm:cxn modelId="{9EB0B98D-4ECF-43E1-88CB-AC73C06D8F15}" type="presParOf" srcId="{C677381B-A5C1-41F6-B396-CB6C41AE0424}" destId="{CDFBBFB8-5944-4584-85A0-5C5468028378}" srcOrd="6" destOrd="0" presId="urn:microsoft.com/office/officeart/2005/8/layout/vList2"/>
    <dgm:cxn modelId="{3CA25DE9-850D-401F-89F4-6C51E15D1B83}" type="presParOf" srcId="{C677381B-A5C1-41F6-B396-CB6C41AE0424}" destId="{FF23FA92-9F11-40FD-A09F-32712EBF6DE0}" srcOrd="7" destOrd="0" presId="urn:microsoft.com/office/officeart/2005/8/layout/vList2"/>
    <dgm:cxn modelId="{2CB22613-7993-40BD-9EDB-EFB018DBDDD1}" type="presParOf" srcId="{C677381B-A5C1-41F6-B396-CB6C41AE0424}" destId="{498454E2-5354-4E30-A225-32A33460935D}" srcOrd="8"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dirty="0" smtClean="0"/>
            <a:t>Normativa legal: referente a ordenanzas o reglamentos que regulen las actividades dentro de una jurisdicción con el fin de controlar los posibles impactos ambientales</a:t>
          </a:r>
          <a:endParaRPr lang="es-ES"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3192" custScaleY="26596">
        <dgm:presLayoutVars>
          <dgm:bulletEnabled val="1"/>
        </dgm:presLayoutVars>
      </dgm:prSet>
      <dgm:spPr/>
      <dgm:t>
        <a:bodyPr/>
        <a:lstStyle/>
        <a:p>
          <a:endParaRPr lang="es-ES"/>
        </a:p>
      </dgm:t>
    </dgm:pt>
  </dgm:ptLst>
  <dgm:cxnLst>
    <dgm:cxn modelId="{585A0E62-3D84-4EFB-AA67-7EC51B11CA59}"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A3D283C2-F540-4BC9-A961-C0369708144B}" type="presOf" srcId="{74071A24-F796-4AD4-A515-24A27D17C3B4}" destId="{22642FE3-FEA3-42ED-AA0C-0F578EE09F90}" srcOrd="0" destOrd="0" presId="urn:microsoft.com/office/officeart/2005/8/layout/default"/>
    <dgm:cxn modelId="{2F6DBE6A-9CFC-4283-9D08-006E6FE66759}"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Existe una o varias opciones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custLinFactNeighborY="-5748">
        <dgm:presLayoutVars>
          <dgm:bulletEnabled val="1"/>
        </dgm:presLayoutVars>
      </dgm:prSet>
      <dgm:spPr/>
      <dgm:t>
        <a:bodyPr/>
        <a:lstStyle/>
        <a:p>
          <a:endParaRPr lang="es-ES"/>
        </a:p>
      </dgm:t>
    </dgm:pt>
  </dgm:ptLst>
  <dgm:cxnLst>
    <dgm:cxn modelId="{CE86F72C-DD37-4A5B-B895-C850DAD183B5}" type="presOf" srcId="{5CABE8D2-6F81-457A-86E7-9E6A60FB17EE}" destId="{E482CBDD-0F54-4976-844F-5A9468BAC9ED}" srcOrd="0" destOrd="0" presId="urn:microsoft.com/office/officeart/2005/8/layout/default"/>
    <dgm:cxn modelId="{E19EA38B-9685-4ED9-B1FC-75F1ED6F9226}" srcId="{CA542B77-1252-4F72-BD4D-5614E7A9DFB7}" destId="{5CABE8D2-6F81-457A-86E7-9E6A60FB17EE}" srcOrd="0" destOrd="0" parTransId="{A0952A1F-9BF7-49CE-BEFE-18413043B6EF}" sibTransId="{C8A8621F-45B0-4D6F-AED2-377BD16B3A84}"/>
    <dgm:cxn modelId="{36934DC3-8E76-4A70-A916-6BD264AEF8A9}" type="presOf" srcId="{CA542B77-1252-4F72-BD4D-5614E7A9DFB7}" destId="{FCA3C225-83D5-404A-ACA7-2C6639494E05}" srcOrd="0" destOrd="0" presId="urn:microsoft.com/office/officeart/2005/8/layout/default"/>
    <dgm:cxn modelId="{063CBFAF-EF7E-4945-904C-988FAE5BB68A}"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Multas</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57AB8F03-F362-473C-B6CA-4692BAA93F32}">
      <dgm:prSet phldrT="[Texto]"/>
      <dgm:spPr/>
      <dgm:t>
        <a:bodyPr/>
        <a:lstStyle/>
        <a:p>
          <a:r>
            <a:rPr lang="es-ES" dirty="0" smtClean="0"/>
            <a:t>Incentivos</a:t>
          </a:r>
          <a:endParaRPr lang="es-ES" dirty="0"/>
        </a:p>
      </dgm:t>
    </dgm:pt>
    <dgm:pt modelId="{B8F6965D-6945-48D4-B929-A67ED846FB8F}" type="parTrans" cxnId="{5C35E90E-61ED-4E61-8FC1-FAF29F958003}">
      <dgm:prSet/>
      <dgm:spPr/>
      <dgm:t>
        <a:bodyPr/>
        <a:lstStyle/>
        <a:p>
          <a:endParaRPr lang="es-ES"/>
        </a:p>
      </dgm:t>
    </dgm:pt>
    <dgm:pt modelId="{46B038AB-00F1-49EF-AA5C-3281FD039F86}" type="sibTrans" cxnId="{5C35E90E-61ED-4E61-8FC1-FAF29F958003}">
      <dgm:prSet/>
      <dgm:spPr/>
      <dgm:t>
        <a:bodyPr/>
        <a:lstStyle/>
        <a:p>
          <a:endParaRPr lang="es-ES"/>
        </a:p>
      </dgm:t>
    </dgm:pt>
    <dgm:pt modelId="{F4C92450-28A4-4B30-BC26-D88D2C0DEE0F}">
      <dgm:prSet phldrT="[Texto]"/>
      <dgm:spPr/>
      <dgm:t>
        <a:bodyPr/>
        <a:lstStyle/>
        <a:p>
          <a:r>
            <a:rPr lang="es-ES" dirty="0" smtClean="0"/>
            <a:t>Otros</a:t>
          </a:r>
          <a:endParaRPr lang="es-ES" dirty="0"/>
        </a:p>
      </dgm:t>
    </dgm:pt>
    <dgm:pt modelId="{0601C331-CD05-4121-8971-C7CE6008E64E}" type="parTrans" cxnId="{8575020B-9DB5-44D2-964F-CDE2BE6E3BFD}">
      <dgm:prSet/>
      <dgm:spPr/>
      <dgm:t>
        <a:bodyPr/>
        <a:lstStyle/>
        <a:p>
          <a:endParaRPr lang="es-ES"/>
        </a:p>
      </dgm:t>
    </dgm:pt>
    <dgm:pt modelId="{C5B7F8FB-235B-46B0-AE48-6958C1AA25D6}" type="sibTrans" cxnId="{8575020B-9DB5-44D2-964F-CDE2BE6E3BFD}">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B9CC3637-269E-429C-A4FA-CBF1DB3DE4F7}" type="pres">
      <dgm:prSet presAssocID="{485B87C8-0FD3-41D1-8F0B-254DE0C1DBA9}" presName="parentText" presStyleLbl="node1" presStyleIdx="0" presStyleCnt="3">
        <dgm:presLayoutVars>
          <dgm:chMax val="0"/>
          <dgm:bulletEnabled val="1"/>
        </dgm:presLayoutVars>
      </dgm:prSet>
      <dgm:spPr/>
      <dgm:t>
        <a:bodyPr/>
        <a:lstStyle/>
        <a:p>
          <a:endParaRPr lang="es-ES"/>
        </a:p>
      </dgm:t>
    </dgm:pt>
    <dgm:pt modelId="{A54B1030-D8FB-4470-A290-E840B38AAC2B}" type="pres">
      <dgm:prSet presAssocID="{263C8A8B-0ABB-4DC8-AC9E-154CE97B8E98}" presName="spacer" presStyleCnt="0"/>
      <dgm:spPr/>
    </dgm:pt>
    <dgm:pt modelId="{3DE512F3-B36E-4337-829E-8B8585082409}" type="pres">
      <dgm:prSet presAssocID="{57AB8F03-F362-473C-B6CA-4692BAA93F32}" presName="parentText" presStyleLbl="node1" presStyleIdx="1" presStyleCnt="3">
        <dgm:presLayoutVars>
          <dgm:chMax val="0"/>
          <dgm:bulletEnabled val="1"/>
        </dgm:presLayoutVars>
      </dgm:prSet>
      <dgm:spPr/>
      <dgm:t>
        <a:bodyPr/>
        <a:lstStyle/>
        <a:p>
          <a:endParaRPr lang="es-ES"/>
        </a:p>
      </dgm:t>
    </dgm:pt>
    <dgm:pt modelId="{5595336E-BEBE-419E-A66B-F6EC1E99A1DF}" type="pres">
      <dgm:prSet presAssocID="{46B038AB-00F1-49EF-AA5C-3281FD039F86}" presName="spacer" presStyleCnt="0"/>
      <dgm:spPr/>
    </dgm:pt>
    <dgm:pt modelId="{498454E2-5354-4E30-A225-32A33460935D}" type="pres">
      <dgm:prSet presAssocID="{F4C92450-28A4-4B30-BC26-D88D2C0DEE0F}" presName="parentText" presStyleLbl="node1" presStyleIdx="2" presStyleCnt="3">
        <dgm:presLayoutVars>
          <dgm:chMax val="0"/>
          <dgm:bulletEnabled val="1"/>
        </dgm:presLayoutVars>
      </dgm:prSet>
      <dgm:spPr/>
      <dgm:t>
        <a:bodyPr/>
        <a:lstStyle/>
        <a:p>
          <a:endParaRPr lang="es-ES"/>
        </a:p>
      </dgm:t>
    </dgm:pt>
  </dgm:ptLst>
  <dgm:cxnLst>
    <dgm:cxn modelId="{AD7E6691-3269-453E-8CC7-9F4D4383875D}" type="presOf" srcId="{485B87C8-0FD3-41D1-8F0B-254DE0C1DBA9}" destId="{B9CC3637-269E-429C-A4FA-CBF1DB3DE4F7}" srcOrd="0" destOrd="0" presId="urn:microsoft.com/office/officeart/2005/8/layout/vList2"/>
    <dgm:cxn modelId="{F933AE25-2E36-463E-B3F0-23A54F9F6483}" type="presOf" srcId="{7E7C9AD2-654A-4D14-B669-7E61EF5F8A0F}" destId="{C677381B-A5C1-41F6-B396-CB6C41AE0424}" srcOrd="0" destOrd="0" presId="urn:microsoft.com/office/officeart/2005/8/layout/vList2"/>
    <dgm:cxn modelId="{8575020B-9DB5-44D2-964F-CDE2BE6E3BFD}" srcId="{7E7C9AD2-654A-4D14-B669-7E61EF5F8A0F}" destId="{F4C92450-28A4-4B30-BC26-D88D2C0DEE0F}" srcOrd="2" destOrd="0" parTransId="{0601C331-CD05-4121-8971-C7CE6008E64E}" sibTransId="{C5B7F8FB-235B-46B0-AE48-6958C1AA25D6}"/>
    <dgm:cxn modelId="{9320BA63-7B42-45E4-9527-B5DB82A41F69}" type="presOf" srcId="{F4C92450-28A4-4B30-BC26-D88D2C0DEE0F}" destId="{498454E2-5354-4E30-A225-32A33460935D}" srcOrd="0" destOrd="0" presId="urn:microsoft.com/office/officeart/2005/8/layout/vList2"/>
    <dgm:cxn modelId="{5C35E90E-61ED-4E61-8FC1-FAF29F958003}" srcId="{7E7C9AD2-654A-4D14-B669-7E61EF5F8A0F}" destId="{57AB8F03-F362-473C-B6CA-4692BAA93F32}" srcOrd="1" destOrd="0" parTransId="{B8F6965D-6945-48D4-B929-A67ED846FB8F}" sibTransId="{46B038AB-00F1-49EF-AA5C-3281FD039F86}"/>
    <dgm:cxn modelId="{77899434-8414-48D0-B5C4-7C725502A96B}" srcId="{7E7C9AD2-654A-4D14-B669-7E61EF5F8A0F}" destId="{485B87C8-0FD3-41D1-8F0B-254DE0C1DBA9}" srcOrd="0" destOrd="0" parTransId="{3718555E-A4E4-4F6B-945B-0EB7719216A2}" sibTransId="{263C8A8B-0ABB-4DC8-AC9E-154CE97B8E98}"/>
    <dgm:cxn modelId="{4228B4D7-42E9-4C6C-8E6E-6F2D0F07248C}" type="presOf" srcId="{57AB8F03-F362-473C-B6CA-4692BAA93F32}" destId="{3DE512F3-B36E-4337-829E-8B8585082409}" srcOrd="0" destOrd="0" presId="urn:microsoft.com/office/officeart/2005/8/layout/vList2"/>
    <dgm:cxn modelId="{EAAC6B7F-5D67-4AB0-8A5D-13A6FD09F795}" type="presParOf" srcId="{C677381B-A5C1-41F6-B396-CB6C41AE0424}" destId="{B9CC3637-269E-429C-A4FA-CBF1DB3DE4F7}" srcOrd="0" destOrd="0" presId="urn:microsoft.com/office/officeart/2005/8/layout/vList2"/>
    <dgm:cxn modelId="{490B2F43-9732-4105-AE4E-78D55D1F6A9E}" type="presParOf" srcId="{C677381B-A5C1-41F6-B396-CB6C41AE0424}" destId="{A54B1030-D8FB-4470-A290-E840B38AAC2B}" srcOrd="1" destOrd="0" presId="urn:microsoft.com/office/officeart/2005/8/layout/vList2"/>
    <dgm:cxn modelId="{E6CE5585-455E-45AA-806B-FB1CACB43E0E}" type="presParOf" srcId="{C677381B-A5C1-41F6-B396-CB6C41AE0424}" destId="{3DE512F3-B36E-4337-829E-8B8585082409}" srcOrd="2" destOrd="0" presId="urn:microsoft.com/office/officeart/2005/8/layout/vList2"/>
    <dgm:cxn modelId="{5E9F85F5-1376-47AC-B6A1-5A4860D372C4}" type="presParOf" srcId="{C677381B-A5C1-41F6-B396-CB6C41AE0424}" destId="{5595336E-BEBE-419E-A66B-F6EC1E99A1DF}" srcOrd="3" destOrd="0" presId="urn:microsoft.com/office/officeart/2005/8/layout/vList2"/>
    <dgm:cxn modelId="{E3D1A1AB-B9BD-48A3-B9D6-12357086770D}" type="presParOf" srcId="{C677381B-A5C1-41F6-B396-CB6C41AE0424}" destId="{498454E2-5354-4E30-A225-32A33460935D}" srcOrd="4" destOrd="0" presId="urn:microsoft.com/office/officeart/2005/8/layout/vList2"/>
  </dgm:cxnLst>
  <dgm:bg/>
  <dgm:whole/>
  <dgm:extLst>
    <a:ext uri="http://schemas.microsoft.com/office/drawing/2008/diagram">
      <dsp:dataModelExt xmlns:dsp="http://schemas.microsoft.com/office/drawing/2008/diagram" xmlns="" relId="rId37"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2.3 ¿Contó con un convenio nacional y/o internacional para el desarrollo de planes, programas y/o proyectos  ambientales?</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43A47069-8594-4383-8E21-ADF0EB7EF8A6}" type="presOf" srcId="{BF1DA995-C58A-4BA6-9389-F42F24EF667C}" destId="{737B95EF-39C2-4908-931F-6986C0EAA56E}" srcOrd="0" destOrd="0" presId="urn:microsoft.com/office/officeart/2005/8/layout/hierarchy3"/>
    <dgm:cxn modelId="{665B1F8A-D393-4AE5-A9DF-FA64B43D938D}" type="presOf" srcId="{F1001774-7122-43E9-91B4-76CCED556E4B}" destId="{443909B6-1F14-46E3-A29B-435E7460F91A}" srcOrd="0" destOrd="0" presId="urn:microsoft.com/office/officeart/2005/8/layout/hierarchy3"/>
    <dgm:cxn modelId="{9EB8C85C-8981-4DA2-AA47-8BE44603824E}" type="presOf" srcId="{BF1DA995-C58A-4BA6-9389-F42F24EF667C}" destId="{77B7E4D0-5C1D-4B00-878E-0E7D7EC6BC58}" srcOrd="1" destOrd="0" presId="urn:microsoft.com/office/officeart/2005/8/layout/hierarchy3"/>
    <dgm:cxn modelId="{47732ED5-AB1C-4079-9DB6-4C84E85483EE}" type="presOf" srcId="{2BD838C5-E4E5-439F-A6B0-70FEA28DAFB3}" destId="{1631217C-5ED5-4B1C-B392-8E656108BBE5}" srcOrd="0" destOrd="0" presId="urn:microsoft.com/office/officeart/2005/8/layout/hierarchy3"/>
    <dgm:cxn modelId="{E9EFB03E-CF76-4B1E-9BBF-61E1192C203A}" type="presOf" srcId="{5B02C08D-827A-4202-837B-7DDD255A159E}" destId="{6D2D3E7A-FD53-4D05-BD5F-E9FF649459D0}" srcOrd="0" destOrd="0" presId="urn:microsoft.com/office/officeart/2005/8/layout/hierarchy3"/>
    <dgm:cxn modelId="{39E6EF10-AD82-4A3A-B899-0956FEB83AF8}"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C0D4B8F2-369A-4A71-8033-62346C9BA6D0}" type="presOf" srcId="{BF1C05F6-258D-44F9-8A13-C6ACEB2C2BCE}" destId="{DCC80758-A73F-4461-9ECC-B52AC989B655}"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A233D284-7A1B-4EF0-B322-EE5475143E33}" type="presParOf" srcId="{6D2D3E7A-FD53-4D05-BD5F-E9FF649459D0}" destId="{01D29541-9539-4282-93E4-312A805EB4ED}" srcOrd="0" destOrd="0" presId="urn:microsoft.com/office/officeart/2005/8/layout/hierarchy3"/>
    <dgm:cxn modelId="{FA1B9740-0682-4DBB-9823-B7C4BFDA7524}" type="presParOf" srcId="{01D29541-9539-4282-93E4-312A805EB4ED}" destId="{2B913D81-BE68-41A7-B33B-E12EEE566D09}" srcOrd="0" destOrd="0" presId="urn:microsoft.com/office/officeart/2005/8/layout/hierarchy3"/>
    <dgm:cxn modelId="{EA2C713E-BDB9-4680-9E38-FB01BDD7CE07}" type="presParOf" srcId="{2B913D81-BE68-41A7-B33B-E12EEE566D09}" destId="{737B95EF-39C2-4908-931F-6986C0EAA56E}" srcOrd="0" destOrd="0" presId="urn:microsoft.com/office/officeart/2005/8/layout/hierarchy3"/>
    <dgm:cxn modelId="{6D8E1B6D-362A-4958-8FA7-A7A5FF2EE8AD}" type="presParOf" srcId="{2B913D81-BE68-41A7-B33B-E12EEE566D09}" destId="{77B7E4D0-5C1D-4B00-878E-0E7D7EC6BC58}" srcOrd="1" destOrd="0" presId="urn:microsoft.com/office/officeart/2005/8/layout/hierarchy3"/>
    <dgm:cxn modelId="{9ECA2577-8532-4325-A439-6FC67131F9EC}" type="presParOf" srcId="{01D29541-9539-4282-93E4-312A805EB4ED}" destId="{DB42885D-EA3A-45A2-B742-60A77B72BE9B}" srcOrd="1" destOrd="0" presId="urn:microsoft.com/office/officeart/2005/8/layout/hierarchy3"/>
    <dgm:cxn modelId="{851F0540-E226-4B0E-BB68-82C7CD9F9D6F}" type="presParOf" srcId="{DB42885D-EA3A-45A2-B742-60A77B72BE9B}" destId="{F8CF0A32-929D-4587-BED3-B5A1AC9BBA2C}" srcOrd="0" destOrd="0" presId="urn:microsoft.com/office/officeart/2005/8/layout/hierarchy3"/>
    <dgm:cxn modelId="{9080B499-100C-485A-9E39-34D269D45F7E}" type="presParOf" srcId="{DB42885D-EA3A-45A2-B742-60A77B72BE9B}" destId="{DCC80758-A73F-4461-9ECC-B52AC989B655}" srcOrd="1" destOrd="0" presId="urn:microsoft.com/office/officeart/2005/8/layout/hierarchy3"/>
    <dgm:cxn modelId="{F70BF0D6-CAC5-49C0-806E-DAA9A5BAB278}" type="presParOf" srcId="{DB42885D-EA3A-45A2-B742-60A77B72BE9B}" destId="{443909B6-1F14-46E3-A29B-435E7460F91A}" srcOrd="2" destOrd="0" presId="urn:microsoft.com/office/officeart/2005/8/layout/hierarchy3"/>
    <dgm:cxn modelId="{271D7A5C-12CA-48E8-92A4-F6C3EAF3AD34}"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7.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ABA9DD20-CB6F-49E4-AE23-A51C1533AE54}"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ED86FFDD-3B8F-4F45-84FC-AA429CFA54E9}" type="presOf" srcId="{0DF285F4-7ACB-4462-8B41-11A5ACD3F86F}" destId="{32CDD81E-8F95-4FAE-8809-9DCA4E89540C}" srcOrd="0" destOrd="0" presId="urn:microsoft.com/office/officeart/2005/8/layout/hProcess6"/>
    <dgm:cxn modelId="{8EC3C3A7-50C4-4478-A91F-37CD936663CB}" type="presOf" srcId="{808ABD10-F9CD-4FE2-82B6-88F29088343E}" destId="{AA45214C-D59F-409E-878F-D68C26362DDB}" srcOrd="0" destOrd="0" presId="urn:microsoft.com/office/officeart/2005/8/layout/hProcess6"/>
    <dgm:cxn modelId="{76CDDC21-3E18-4457-9098-47F66F738ECE}" type="presOf" srcId="{0B3DBDB4-FF70-4060-A0AB-65703C1C2AF3}" destId="{8DC747D4-0D1A-4758-A136-A34F5DB3BCEB}" srcOrd="0" destOrd="0" presId="urn:microsoft.com/office/officeart/2005/8/layout/hProcess6"/>
    <dgm:cxn modelId="{9F2AD809-860B-49A5-AEA8-5EBC2A7D8B15}" type="presParOf" srcId="{AA45214C-D59F-409E-878F-D68C26362DDB}" destId="{16B66B71-8615-4F46-9B57-067FE7858F00}" srcOrd="0" destOrd="0" presId="urn:microsoft.com/office/officeart/2005/8/layout/hProcess6"/>
    <dgm:cxn modelId="{3FCD7D9D-4F8C-457F-AC36-4C40B8AE0BDE}" type="presParOf" srcId="{16B66B71-8615-4F46-9B57-067FE7858F00}" destId="{A462CE50-2922-4713-8DB8-BABDA5414A9C}" srcOrd="0" destOrd="0" presId="urn:microsoft.com/office/officeart/2005/8/layout/hProcess6"/>
    <dgm:cxn modelId="{6E084170-D09D-4818-A84F-F244DF8B791A}" type="presParOf" srcId="{16B66B71-8615-4F46-9B57-067FE7858F00}" destId="{32CDD81E-8F95-4FAE-8809-9DCA4E89540C}" srcOrd="1" destOrd="0" presId="urn:microsoft.com/office/officeart/2005/8/layout/hProcess6"/>
    <dgm:cxn modelId="{B28DAC9A-35FF-4E30-BADF-CF24D12CB049}" type="presParOf" srcId="{16B66B71-8615-4F46-9B57-067FE7858F00}" destId="{3DA51711-1E74-4B4C-9B4F-35B7FC960450}" srcOrd="2" destOrd="0" presId="urn:microsoft.com/office/officeart/2005/8/layout/hProcess6"/>
    <dgm:cxn modelId="{CEE72E0C-8E4B-4397-8D01-A11D6F0C6B48}"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78.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2.3</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E0684679-CA17-4008-8D0B-26C5441D05BD}" type="presOf" srcId="{0B3DBDB4-FF70-4060-A0AB-65703C1C2AF3}" destId="{8DC747D4-0D1A-4758-A136-A34F5DB3BCEB}" srcOrd="0"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697ACEDD-A2D2-4590-A0E1-126A6404330A}" type="presOf" srcId="{0DF285F4-7ACB-4462-8B41-11A5ACD3F86F}" destId="{32CDD81E-8F95-4FAE-8809-9DCA4E89540C}" srcOrd="0" destOrd="0" presId="urn:microsoft.com/office/officeart/2005/8/layout/hProcess6"/>
    <dgm:cxn modelId="{77C051E8-384F-40EF-97C6-86F0C5BF8561}" type="presOf" srcId="{808ABD10-F9CD-4FE2-82B6-88F29088343E}" destId="{AA45214C-D59F-409E-878F-D68C26362DDB}" srcOrd="0" destOrd="0" presId="urn:microsoft.com/office/officeart/2005/8/layout/hProcess6"/>
    <dgm:cxn modelId="{2BD5A8B6-28F0-4798-853D-BCED2BD2FF84}" type="presOf" srcId="{0DF285F4-7ACB-4462-8B41-11A5ACD3F86F}" destId="{3DA51711-1E74-4B4C-9B4F-35B7FC960450}" srcOrd="1" destOrd="0" presId="urn:microsoft.com/office/officeart/2005/8/layout/hProcess6"/>
    <dgm:cxn modelId="{28AE27B8-6975-42A8-824A-970992A7DF88}" type="presParOf" srcId="{AA45214C-D59F-409E-878F-D68C26362DDB}" destId="{16B66B71-8615-4F46-9B57-067FE7858F00}" srcOrd="0" destOrd="0" presId="urn:microsoft.com/office/officeart/2005/8/layout/hProcess6"/>
    <dgm:cxn modelId="{BFDADD74-285E-408D-A822-B64EDE162982}" type="presParOf" srcId="{16B66B71-8615-4F46-9B57-067FE7858F00}" destId="{A462CE50-2922-4713-8DB8-BABDA5414A9C}" srcOrd="0" destOrd="0" presId="urn:microsoft.com/office/officeart/2005/8/layout/hProcess6"/>
    <dgm:cxn modelId="{737857E2-F3E0-4AE8-8A93-AF2368F8A379}" type="presParOf" srcId="{16B66B71-8615-4F46-9B57-067FE7858F00}" destId="{32CDD81E-8F95-4FAE-8809-9DCA4E89540C}" srcOrd="1" destOrd="0" presId="urn:microsoft.com/office/officeart/2005/8/layout/hProcess6"/>
    <dgm:cxn modelId="{F04AF428-A916-4EE7-BAF1-A803E607C9B1}" type="presParOf" srcId="{16B66B71-8615-4F46-9B57-067FE7858F00}" destId="{3DA51711-1E74-4B4C-9B4F-35B7FC960450}" srcOrd="2" destOrd="0" presId="urn:microsoft.com/office/officeart/2005/8/layout/hProcess6"/>
    <dgm:cxn modelId="{C2214FD3-8191-494A-9091-B8DAB77D4B5E}"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79.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0BA9FE9C-B53A-4DC7-BD41-400A07E48410}" type="presOf" srcId="{7E7C9AD2-654A-4D14-B669-7E61EF5F8A0F}" destId="{3B55D0B4-65F7-470F-AAF8-F60D27CE741D}" srcOrd="0" destOrd="0" presId="urn:microsoft.com/office/officeart/2005/8/layout/default"/>
    <dgm:cxn modelId="{211A2E38-F0C6-4287-8622-E9F3EA35CF3C}" type="presOf" srcId="{485B87C8-0FD3-41D1-8F0B-254DE0C1DBA9}" destId="{C34CD4B2-FD43-4DA7-8D8E-C7AE448579FE}" srcOrd="0" destOrd="0" presId="urn:microsoft.com/office/officeart/2005/8/layout/default"/>
    <dgm:cxn modelId="{2374E77A-B150-4D01-B860-E72CA892AC10}"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547C20F-5A95-47B2-8405-99963D55DB5B}" type="doc">
      <dgm:prSet loTypeId="urn:microsoft.com/office/officeart/2005/8/layout/vList4" loCatId="list" qsTypeId="urn:microsoft.com/office/officeart/2005/8/quickstyle/simple5" qsCatId="simple" csTypeId="urn:microsoft.com/office/officeart/2005/8/colors/colorful3" csCatId="colorful" phldr="1"/>
      <dgm:spPr/>
      <dgm:t>
        <a:bodyPr/>
        <a:lstStyle/>
        <a:p>
          <a:endParaRPr lang="es-ES"/>
        </a:p>
      </dgm:t>
    </dgm:pt>
    <dgm:pt modelId="{9B290A04-BEEB-451A-921A-0C317B05A5F1}">
      <dgm:prSet/>
      <dgm:spPr/>
      <dgm:t>
        <a:bodyPr/>
        <a:lstStyle/>
        <a:p>
          <a:r>
            <a:rPr lang="es-ES" dirty="0" smtClean="0"/>
            <a:t>Rellenos sanitarios públicos a nivel nacional</a:t>
          </a:r>
          <a:endParaRPr lang="es-ES" dirty="0"/>
        </a:p>
      </dgm:t>
    </dgm:pt>
    <dgm:pt modelId="{ADF7C332-062A-42C8-96DF-8B6EFC19D643}" type="parTrans" cxnId="{872A17CE-80E9-43CF-8073-8132BC01B9B6}">
      <dgm:prSet/>
      <dgm:spPr/>
      <dgm:t>
        <a:bodyPr/>
        <a:lstStyle/>
        <a:p>
          <a:endParaRPr lang="es-ES"/>
        </a:p>
      </dgm:t>
    </dgm:pt>
    <dgm:pt modelId="{B2A09D54-47A3-40F7-B191-48A8BF2974B6}" type="sibTrans" cxnId="{872A17CE-80E9-43CF-8073-8132BC01B9B6}">
      <dgm:prSet/>
      <dgm:spPr/>
      <dgm:t>
        <a:bodyPr/>
        <a:lstStyle/>
        <a:p>
          <a:endParaRPr lang="es-ES"/>
        </a:p>
      </dgm:t>
    </dgm:pt>
    <dgm:pt modelId="{B9C35CB5-1B79-4018-9F38-8AC8CAAE2CD8}">
      <dgm:prSet phldrT="[Texto]"/>
      <dgm:spPr/>
      <dgm:t>
        <a:bodyPr/>
        <a:lstStyle/>
        <a:p>
          <a:r>
            <a:rPr lang="es-ES" dirty="0" smtClean="0"/>
            <a:t>Consumo de agua potable registrado por los Municipios</a:t>
          </a:r>
          <a:endParaRPr lang="es-ES" dirty="0"/>
        </a:p>
      </dgm:t>
    </dgm:pt>
    <dgm:pt modelId="{4A274788-5941-48D6-88D6-CD19BCB12E86}" type="parTrans" cxnId="{3F63EE1D-EDDD-401D-9652-4A4B94876AE4}">
      <dgm:prSet/>
      <dgm:spPr/>
      <dgm:t>
        <a:bodyPr/>
        <a:lstStyle/>
        <a:p>
          <a:endParaRPr lang="es-ES"/>
        </a:p>
      </dgm:t>
    </dgm:pt>
    <dgm:pt modelId="{0F7F68AA-B15F-4B74-9B03-C857BD1AABB0}" type="sibTrans" cxnId="{3F63EE1D-EDDD-401D-9652-4A4B94876AE4}">
      <dgm:prSet/>
      <dgm:spPr/>
      <dgm:t>
        <a:bodyPr/>
        <a:lstStyle/>
        <a:p>
          <a:endParaRPr lang="es-ES"/>
        </a:p>
      </dgm:t>
    </dgm:pt>
    <dgm:pt modelId="{E8ADAE13-BDD9-469A-B3E6-683B6C7E226C}">
      <dgm:prSet phldrT="[Texto]"/>
      <dgm:spPr/>
      <dgm:t>
        <a:bodyPr/>
        <a:lstStyle/>
        <a:p>
          <a:r>
            <a:rPr lang="es-ES" dirty="0" smtClean="0"/>
            <a:t>Volumen de aguas residuales tratadas por los Municipios y tipos de tratamientos</a:t>
          </a:r>
          <a:endParaRPr lang="es-ES" dirty="0"/>
        </a:p>
      </dgm:t>
    </dgm:pt>
    <dgm:pt modelId="{36E86686-7CFD-4BF1-8975-3F7B5A7C84FA}" type="parTrans" cxnId="{E8477632-4CAE-453A-ABFC-9AC14BE98DCF}">
      <dgm:prSet/>
      <dgm:spPr/>
      <dgm:t>
        <a:bodyPr/>
        <a:lstStyle/>
        <a:p>
          <a:endParaRPr lang="es-ES"/>
        </a:p>
      </dgm:t>
    </dgm:pt>
    <dgm:pt modelId="{542B7683-0EFE-4980-82FD-A8D27F96DE6D}" type="sibTrans" cxnId="{E8477632-4CAE-453A-ABFC-9AC14BE98DCF}">
      <dgm:prSet/>
      <dgm:spPr/>
      <dgm:t>
        <a:bodyPr/>
        <a:lstStyle/>
        <a:p>
          <a:endParaRPr lang="es-ES"/>
        </a:p>
      </dgm:t>
    </dgm:pt>
    <dgm:pt modelId="{792974CB-F33D-4FB9-AAD6-958911A9C579}">
      <dgm:prSet phldrT="[Texto]"/>
      <dgm:spPr/>
      <dgm:t>
        <a:bodyPr/>
        <a:lstStyle/>
        <a:p>
          <a:r>
            <a:rPr lang="es-ES" dirty="0" smtClean="0"/>
            <a:t>Porcentaje de personal total de la institución que realiza labores de protección ambiental</a:t>
          </a:r>
          <a:endParaRPr lang="es-ES" dirty="0"/>
        </a:p>
      </dgm:t>
    </dgm:pt>
    <dgm:pt modelId="{D19F15A3-10B1-4929-B2AE-E951AD0565E1}" type="parTrans" cxnId="{7E60C43D-7852-465F-9DDD-927148B072B9}">
      <dgm:prSet/>
      <dgm:spPr/>
      <dgm:t>
        <a:bodyPr/>
        <a:lstStyle/>
        <a:p>
          <a:endParaRPr lang="es-ES"/>
        </a:p>
      </dgm:t>
    </dgm:pt>
    <dgm:pt modelId="{7AD7A81C-FF04-4DE5-B6A3-907B7BD45F45}" type="sibTrans" cxnId="{7E60C43D-7852-465F-9DDD-927148B072B9}">
      <dgm:prSet/>
      <dgm:spPr/>
      <dgm:t>
        <a:bodyPr/>
        <a:lstStyle/>
        <a:p>
          <a:endParaRPr lang="es-ES"/>
        </a:p>
      </dgm:t>
    </dgm:pt>
    <dgm:pt modelId="{6291487A-6C62-45BB-97C0-7ED87C462E2D}">
      <dgm:prSet phldrT="[Texto]"/>
      <dgm:spPr/>
      <dgm:t>
        <a:bodyPr/>
        <a:lstStyle/>
        <a:p>
          <a:r>
            <a:rPr lang="es-ES" dirty="0" smtClean="0"/>
            <a:t>Gasto e Inversión de Municipios y Consejos Provinciales en Protección Ambiental</a:t>
          </a:r>
          <a:endParaRPr lang="es-ES" dirty="0"/>
        </a:p>
      </dgm:t>
    </dgm:pt>
    <dgm:pt modelId="{A1F7346D-BEBD-4CFB-BE53-3568CE9B2E52}" type="parTrans" cxnId="{071052B2-C7C9-4F5C-95D4-083A4D4DD488}">
      <dgm:prSet/>
      <dgm:spPr/>
      <dgm:t>
        <a:bodyPr/>
        <a:lstStyle/>
        <a:p>
          <a:endParaRPr lang="es-ES"/>
        </a:p>
      </dgm:t>
    </dgm:pt>
    <dgm:pt modelId="{41443305-BB99-417C-BEF2-E7183B0B9835}" type="sibTrans" cxnId="{071052B2-C7C9-4F5C-95D4-083A4D4DD488}">
      <dgm:prSet/>
      <dgm:spPr/>
      <dgm:t>
        <a:bodyPr/>
        <a:lstStyle/>
        <a:p>
          <a:endParaRPr lang="es-ES"/>
        </a:p>
      </dgm:t>
    </dgm:pt>
    <dgm:pt modelId="{81FB9ABE-80D5-48E3-ACD1-D71A2477454F}">
      <dgm:prSet/>
      <dgm:spPr/>
      <dgm:t>
        <a:bodyPr/>
        <a:lstStyle/>
        <a:p>
          <a:r>
            <a:rPr lang="es-ES" dirty="0" smtClean="0"/>
            <a:t>Residuos sólidos tratados en los Municipios</a:t>
          </a:r>
          <a:endParaRPr lang="es-ES" dirty="0"/>
        </a:p>
      </dgm:t>
    </dgm:pt>
    <dgm:pt modelId="{CCF8A893-C837-4B50-945E-957CA4752B2B}" type="parTrans" cxnId="{DA2EDA26-1810-4D53-8E51-551F55E06820}">
      <dgm:prSet/>
      <dgm:spPr/>
      <dgm:t>
        <a:bodyPr/>
        <a:lstStyle/>
        <a:p>
          <a:endParaRPr lang="es-ES"/>
        </a:p>
      </dgm:t>
    </dgm:pt>
    <dgm:pt modelId="{D7D262A7-37D0-4834-9BBB-0B5F174203BE}" type="sibTrans" cxnId="{DA2EDA26-1810-4D53-8E51-551F55E06820}">
      <dgm:prSet/>
      <dgm:spPr/>
      <dgm:t>
        <a:bodyPr/>
        <a:lstStyle/>
        <a:p>
          <a:endParaRPr lang="es-ES"/>
        </a:p>
      </dgm:t>
    </dgm:pt>
    <dgm:pt modelId="{E38BA442-DCBD-4093-A3E2-E3B5ABF203DF}" type="pres">
      <dgm:prSet presAssocID="{6547C20F-5A95-47B2-8405-99963D55DB5B}" presName="linear" presStyleCnt="0">
        <dgm:presLayoutVars>
          <dgm:dir/>
          <dgm:resizeHandles val="exact"/>
        </dgm:presLayoutVars>
      </dgm:prSet>
      <dgm:spPr/>
      <dgm:t>
        <a:bodyPr/>
        <a:lstStyle/>
        <a:p>
          <a:endParaRPr lang="es-ES"/>
        </a:p>
      </dgm:t>
    </dgm:pt>
    <dgm:pt modelId="{8AB3458E-839A-415A-B8AF-31F1F07BBFA7}" type="pres">
      <dgm:prSet presAssocID="{81FB9ABE-80D5-48E3-ACD1-D71A2477454F}" presName="comp" presStyleCnt="0"/>
      <dgm:spPr/>
      <dgm:t>
        <a:bodyPr/>
        <a:lstStyle/>
        <a:p>
          <a:endParaRPr lang="es-ES"/>
        </a:p>
      </dgm:t>
    </dgm:pt>
    <dgm:pt modelId="{D4FAF626-42DD-47C4-98F6-6D4D0A120F7C}" type="pres">
      <dgm:prSet presAssocID="{81FB9ABE-80D5-48E3-ACD1-D71A2477454F}" presName="box" presStyleLbl="node1" presStyleIdx="0" presStyleCnt="6"/>
      <dgm:spPr/>
      <dgm:t>
        <a:bodyPr/>
        <a:lstStyle/>
        <a:p>
          <a:endParaRPr lang="es-ES"/>
        </a:p>
      </dgm:t>
    </dgm:pt>
    <dgm:pt modelId="{9CA86C9A-2CA8-4552-A8B9-297E8497E258}" type="pres">
      <dgm:prSet presAssocID="{81FB9ABE-80D5-48E3-ACD1-D71A2477454F}" presName="img" presStyleLbl="fgImgPlace1" presStyleIdx="0" presStyleCnt="6" custScaleX="83859"/>
      <dgm:spPr>
        <a:blipFill rotWithShape="0">
          <a:blip xmlns:r="http://schemas.openxmlformats.org/officeDocument/2006/relationships" r:embed="rId1"/>
          <a:stretch>
            <a:fillRect/>
          </a:stretch>
        </a:blipFill>
      </dgm:spPr>
      <dgm:t>
        <a:bodyPr/>
        <a:lstStyle/>
        <a:p>
          <a:endParaRPr lang="es-ES"/>
        </a:p>
      </dgm:t>
    </dgm:pt>
    <dgm:pt modelId="{053B8C7A-9CE2-4791-A27E-308974C228F5}" type="pres">
      <dgm:prSet presAssocID="{81FB9ABE-80D5-48E3-ACD1-D71A2477454F}" presName="text" presStyleLbl="node1" presStyleIdx="0" presStyleCnt="6">
        <dgm:presLayoutVars>
          <dgm:bulletEnabled val="1"/>
        </dgm:presLayoutVars>
      </dgm:prSet>
      <dgm:spPr/>
      <dgm:t>
        <a:bodyPr/>
        <a:lstStyle/>
        <a:p>
          <a:endParaRPr lang="es-ES"/>
        </a:p>
      </dgm:t>
    </dgm:pt>
    <dgm:pt modelId="{9BAF99A7-B8CD-46CA-8C87-FA64B2AD936F}" type="pres">
      <dgm:prSet presAssocID="{D7D262A7-37D0-4834-9BBB-0B5F174203BE}" presName="spacer" presStyleCnt="0"/>
      <dgm:spPr/>
      <dgm:t>
        <a:bodyPr/>
        <a:lstStyle/>
        <a:p>
          <a:endParaRPr lang="es-ES"/>
        </a:p>
      </dgm:t>
    </dgm:pt>
    <dgm:pt modelId="{17D080F6-D7FD-4781-B840-1B0DF195D1DA}" type="pres">
      <dgm:prSet presAssocID="{9B290A04-BEEB-451A-921A-0C317B05A5F1}" presName="comp" presStyleCnt="0"/>
      <dgm:spPr/>
      <dgm:t>
        <a:bodyPr/>
        <a:lstStyle/>
        <a:p>
          <a:endParaRPr lang="es-ES"/>
        </a:p>
      </dgm:t>
    </dgm:pt>
    <dgm:pt modelId="{16EE0E57-E876-4766-A9F6-DA68759457EC}" type="pres">
      <dgm:prSet presAssocID="{9B290A04-BEEB-451A-921A-0C317B05A5F1}" presName="box" presStyleLbl="node1" presStyleIdx="1" presStyleCnt="6"/>
      <dgm:spPr/>
      <dgm:t>
        <a:bodyPr/>
        <a:lstStyle/>
        <a:p>
          <a:endParaRPr lang="es-ES"/>
        </a:p>
      </dgm:t>
    </dgm:pt>
    <dgm:pt modelId="{F8848B00-B641-4F5A-ACDD-85FEAC8BD320}" type="pres">
      <dgm:prSet presAssocID="{9B290A04-BEEB-451A-921A-0C317B05A5F1}" presName="img" presStyleLbl="fgImgPlace1" presStyleIdx="1" presStyleCnt="6" custScaleX="83859"/>
      <dgm:spPr>
        <a:blipFill rotWithShape="0">
          <a:blip xmlns:r="http://schemas.openxmlformats.org/officeDocument/2006/relationships" r:embed="rId2"/>
          <a:stretch>
            <a:fillRect/>
          </a:stretch>
        </a:blipFill>
      </dgm:spPr>
      <dgm:t>
        <a:bodyPr/>
        <a:lstStyle/>
        <a:p>
          <a:endParaRPr lang="es-ES"/>
        </a:p>
      </dgm:t>
    </dgm:pt>
    <dgm:pt modelId="{18363B27-01FE-4938-BC74-135273E58BA5}" type="pres">
      <dgm:prSet presAssocID="{9B290A04-BEEB-451A-921A-0C317B05A5F1}" presName="text" presStyleLbl="node1" presStyleIdx="1" presStyleCnt="6">
        <dgm:presLayoutVars>
          <dgm:bulletEnabled val="1"/>
        </dgm:presLayoutVars>
      </dgm:prSet>
      <dgm:spPr/>
      <dgm:t>
        <a:bodyPr/>
        <a:lstStyle/>
        <a:p>
          <a:endParaRPr lang="es-ES"/>
        </a:p>
      </dgm:t>
    </dgm:pt>
    <dgm:pt modelId="{2CC3CBFB-732B-48B1-9D0C-5D2439285913}" type="pres">
      <dgm:prSet presAssocID="{B2A09D54-47A3-40F7-B191-48A8BF2974B6}" presName="spacer" presStyleCnt="0"/>
      <dgm:spPr/>
      <dgm:t>
        <a:bodyPr/>
        <a:lstStyle/>
        <a:p>
          <a:endParaRPr lang="es-ES"/>
        </a:p>
      </dgm:t>
    </dgm:pt>
    <dgm:pt modelId="{B16CDB53-9988-489A-9E98-89E565F410E5}" type="pres">
      <dgm:prSet presAssocID="{B9C35CB5-1B79-4018-9F38-8AC8CAAE2CD8}" presName="comp" presStyleCnt="0"/>
      <dgm:spPr/>
      <dgm:t>
        <a:bodyPr/>
        <a:lstStyle/>
        <a:p>
          <a:endParaRPr lang="es-ES"/>
        </a:p>
      </dgm:t>
    </dgm:pt>
    <dgm:pt modelId="{DF5B4D08-B83B-46D4-A408-36E4DC33DB54}" type="pres">
      <dgm:prSet presAssocID="{B9C35CB5-1B79-4018-9F38-8AC8CAAE2CD8}" presName="box" presStyleLbl="node1" presStyleIdx="2" presStyleCnt="6"/>
      <dgm:spPr/>
      <dgm:t>
        <a:bodyPr/>
        <a:lstStyle/>
        <a:p>
          <a:endParaRPr lang="es-ES"/>
        </a:p>
      </dgm:t>
    </dgm:pt>
    <dgm:pt modelId="{74AA88FA-EA38-4B0C-8FCD-3F0AB7FEF132}" type="pres">
      <dgm:prSet presAssocID="{B9C35CB5-1B79-4018-9F38-8AC8CAAE2CD8}" presName="img" presStyleLbl="fgImgPlace1" presStyleIdx="2" presStyleCnt="6" custScaleX="83859"/>
      <dgm:spPr>
        <a:blipFill rotWithShape="0">
          <a:blip xmlns:r="http://schemas.openxmlformats.org/officeDocument/2006/relationships" r:embed="rId3"/>
          <a:stretch>
            <a:fillRect/>
          </a:stretch>
        </a:blipFill>
      </dgm:spPr>
      <dgm:t>
        <a:bodyPr/>
        <a:lstStyle/>
        <a:p>
          <a:endParaRPr lang="es-ES"/>
        </a:p>
      </dgm:t>
    </dgm:pt>
    <dgm:pt modelId="{97773584-DE11-4DA1-9894-CA2FCF020D89}" type="pres">
      <dgm:prSet presAssocID="{B9C35CB5-1B79-4018-9F38-8AC8CAAE2CD8}" presName="text" presStyleLbl="node1" presStyleIdx="2" presStyleCnt="6">
        <dgm:presLayoutVars>
          <dgm:bulletEnabled val="1"/>
        </dgm:presLayoutVars>
      </dgm:prSet>
      <dgm:spPr/>
      <dgm:t>
        <a:bodyPr/>
        <a:lstStyle/>
        <a:p>
          <a:endParaRPr lang="es-ES"/>
        </a:p>
      </dgm:t>
    </dgm:pt>
    <dgm:pt modelId="{A2D4D318-B3FD-4DEE-949C-D1B0E9116812}" type="pres">
      <dgm:prSet presAssocID="{0F7F68AA-B15F-4B74-9B03-C857BD1AABB0}" presName="spacer" presStyleCnt="0"/>
      <dgm:spPr/>
      <dgm:t>
        <a:bodyPr/>
        <a:lstStyle/>
        <a:p>
          <a:endParaRPr lang="es-ES"/>
        </a:p>
      </dgm:t>
    </dgm:pt>
    <dgm:pt modelId="{233203EB-A7D3-42D3-B949-92C3D6A25BEA}" type="pres">
      <dgm:prSet presAssocID="{E8ADAE13-BDD9-469A-B3E6-683B6C7E226C}" presName="comp" presStyleCnt="0"/>
      <dgm:spPr/>
      <dgm:t>
        <a:bodyPr/>
        <a:lstStyle/>
        <a:p>
          <a:endParaRPr lang="es-ES"/>
        </a:p>
      </dgm:t>
    </dgm:pt>
    <dgm:pt modelId="{8E9EDB31-0388-4D59-ACDE-2722297E6312}" type="pres">
      <dgm:prSet presAssocID="{E8ADAE13-BDD9-469A-B3E6-683B6C7E226C}" presName="box" presStyleLbl="node1" presStyleIdx="3" presStyleCnt="6"/>
      <dgm:spPr/>
      <dgm:t>
        <a:bodyPr/>
        <a:lstStyle/>
        <a:p>
          <a:endParaRPr lang="es-ES"/>
        </a:p>
      </dgm:t>
    </dgm:pt>
    <dgm:pt modelId="{32F5B542-9AB3-43E4-B4EA-07AAF18C24B9}" type="pres">
      <dgm:prSet presAssocID="{E8ADAE13-BDD9-469A-B3E6-683B6C7E226C}" presName="img" presStyleLbl="fgImgPlace1" presStyleIdx="3" presStyleCnt="6" custScaleX="83859"/>
      <dgm:spPr>
        <a:blipFill rotWithShape="0">
          <a:blip xmlns:r="http://schemas.openxmlformats.org/officeDocument/2006/relationships" r:embed="rId4"/>
          <a:stretch>
            <a:fillRect/>
          </a:stretch>
        </a:blipFill>
      </dgm:spPr>
      <dgm:t>
        <a:bodyPr/>
        <a:lstStyle/>
        <a:p>
          <a:endParaRPr lang="es-ES"/>
        </a:p>
      </dgm:t>
    </dgm:pt>
    <dgm:pt modelId="{585A5211-ED47-4C19-8C9D-A5F4A44293EF}" type="pres">
      <dgm:prSet presAssocID="{E8ADAE13-BDD9-469A-B3E6-683B6C7E226C}" presName="text" presStyleLbl="node1" presStyleIdx="3" presStyleCnt="6">
        <dgm:presLayoutVars>
          <dgm:bulletEnabled val="1"/>
        </dgm:presLayoutVars>
      </dgm:prSet>
      <dgm:spPr/>
      <dgm:t>
        <a:bodyPr/>
        <a:lstStyle/>
        <a:p>
          <a:endParaRPr lang="es-ES"/>
        </a:p>
      </dgm:t>
    </dgm:pt>
    <dgm:pt modelId="{7E683E44-258E-4962-88C7-48F33F7FE7A6}" type="pres">
      <dgm:prSet presAssocID="{542B7683-0EFE-4980-82FD-A8D27F96DE6D}" presName="spacer" presStyleCnt="0"/>
      <dgm:spPr/>
      <dgm:t>
        <a:bodyPr/>
        <a:lstStyle/>
        <a:p>
          <a:endParaRPr lang="es-ES"/>
        </a:p>
      </dgm:t>
    </dgm:pt>
    <dgm:pt modelId="{3944D6C6-32DA-4FE3-8F38-F78C06788FF9}" type="pres">
      <dgm:prSet presAssocID="{792974CB-F33D-4FB9-AAD6-958911A9C579}" presName="comp" presStyleCnt="0"/>
      <dgm:spPr/>
      <dgm:t>
        <a:bodyPr/>
        <a:lstStyle/>
        <a:p>
          <a:endParaRPr lang="es-ES"/>
        </a:p>
      </dgm:t>
    </dgm:pt>
    <dgm:pt modelId="{915F8E37-345A-4E00-BB27-4D4FC6E3A99C}" type="pres">
      <dgm:prSet presAssocID="{792974CB-F33D-4FB9-AAD6-958911A9C579}" presName="box" presStyleLbl="node1" presStyleIdx="4" presStyleCnt="6"/>
      <dgm:spPr/>
      <dgm:t>
        <a:bodyPr/>
        <a:lstStyle/>
        <a:p>
          <a:endParaRPr lang="es-ES"/>
        </a:p>
      </dgm:t>
    </dgm:pt>
    <dgm:pt modelId="{67627E7D-83C5-4C00-AA3D-875387D27544}" type="pres">
      <dgm:prSet presAssocID="{792974CB-F33D-4FB9-AAD6-958911A9C579}" presName="img" presStyleLbl="fgImgPlace1" presStyleIdx="4" presStyleCnt="6" custScaleX="83859"/>
      <dgm:spPr>
        <a:blipFill rotWithShape="0">
          <a:blip xmlns:r="http://schemas.openxmlformats.org/officeDocument/2006/relationships" r:embed="rId5"/>
          <a:stretch>
            <a:fillRect/>
          </a:stretch>
        </a:blipFill>
      </dgm:spPr>
      <dgm:t>
        <a:bodyPr/>
        <a:lstStyle/>
        <a:p>
          <a:endParaRPr lang="es-ES"/>
        </a:p>
      </dgm:t>
    </dgm:pt>
    <dgm:pt modelId="{B7D21692-25B5-489C-BA90-3F3690455CF5}" type="pres">
      <dgm:prSet presAssocID="{792974CB-F33D-4FB9-AAD6-958911A9C579}" presName="text" presStyleLbl="node1" presStyleIdx="4" presStyleCnt="6">
        <dgm:presLayoutVars>
          <dgm:bulletEnabled val="1"/>
        </dgm:presLayoutVars>
      </dgm:prSet>
      <dgm:spPr/>
      <dgm:t>
        <a:bodyPr/>
        <a:lstStyle/>
        <a:p>
          <a:endParaRPr lang="es-ES"/>
        </a:p>
      </dgm:t>
    </dgm:pt>
    <dgm:pt modelId="{6D1631A5-9112-4109-BA88-61AB51DF3C94}" type="pres">
      <dgm:prSet presAssocID="{7AD7A81C-FF04-4DE5-B6A3-907B7BD45F45}" presName="spacer" presStyleCnt="0"/>
      <dgm:spPr/>
      <dgm:t>
        <a:bodyPr/>
        <a:lstStyle/>
        <a:p>
          <a:endParaRPr lang="es-ES"/>
        </a:p>
      </dgm:t>
    </dgm:pt>
    <dgm:pt modelId="{16B86B11-CC1C-4E59-A482-2FFA98B3B708}" type="pres">
      <dgm:prSet presAssocID="{6291487A-6C62-45BB-97C0-7ED87C462E2D}" presName="comp" presStyleCnt="0"/>
      <dgm:spPr/>
      <dgm:t>
        <a:bodyPr/>
        <a:lstStyle/>
        <a:p>
          <a:endParaRPr lang="es-ES"/>
        </a:p>
      </dgm:t>
    </dgm:pt>
    <dgm:pt modelId="{325B4B55-289D-476E-94A1-E5285A707259}" type="pres">
      <dgm:prSet presAssocID="{6291487A-6C62-45BB-97C0-7ED87C462E2D}" presName="box" presStyleLbl="node1" presStyleIdx="5" presStyleCnt="6"/>
      <dgm:spPr/>
      <dgm:t>
        <a:bodyPr/>
        <a:lstStyle/>
        <a:p>
          <a:endParaRPr lang="es-ES"/>
        </a:p>
      </dgm:t>
    </dgm:pt>
    <dgm:pt modelId="{F9B863BC-78C1-492A-8062-831E8AB0A4F4}" type="pres">
      <dgm:prSet presAssocID="{6291487A-6C62-45BB-97C0-7ED87C462E2D}" presName="img" presStyleLbl="fgImgPlace1" presStyleIdx="5" presStyleCnt="6" custScaleX="83859" custScaleY="102822"/>
      <dgm:spPr>
        <a:blipFill rotWithShape="0">
          <a:blip xmlns:r="http://schemas.openxmlformats.org/officeDocument/2006/relationships" r:embed="rId6"/>
          <a:stretch>
            <a:fillRect/>
          </a:stretch>
        </a:blipFill>
      </dgm:spPr>
      <dgm:t>
        <a:bodyPr/>
        <a:lstStyle/>
        <a:p>
          <a:endParaRPr lang="es-ES"/>
        </a:p>
      </dgm:t>
    </dgm:pt>
    <dgm:pt modelId="{D8195C50-9432-4625-8E55-BA72CB559824}" type="pres">
      <dgm:prSet presAssocID="{6291487A-6C62-45BB-97C0-7ED87C462E2D}" presName="text" presStyleLbl="node1" presStyleIdx="5" presStyleCnt="6">
        <dgm:presLayoutVars>
          <dgm:bulletEnabled val="1"/>
        </dgm:presLayoutVars>
      </dgm:prSet>
      <dgm:spPr/>
      <dgm:t>
        <a:bodyPr/>
        <a:lstStyle/>
        <a:p>
          <a:endParaRPr lang="es-ES"/>
        </a:p>
      </dgm:t>
    </dgm:pt>
  </dgm:ptLst>
  <dgm:cxnLst>
    <dgm:cxn modelId="{C52B2419-4119-4979-AB93-0A2AD2A7ED40}" type="presOf" srcId="{E8ADAE13-BDD9-469A-B3E6-683B6C7E226C}" destId="{8E9EDB31-0388-4D59-ACDE-2722297E6312}" srcOrd="0" destOrd="0" presId="urn:microsoft.com/office/officeart/2005/8/layout/vList4"/>
    <dgm:cxn modelId="{7E60C43D-7852-465F-9DDD-927148B072B9}" srcId="{6547C20F-5A95-47B2-8405-99963D55DB5B}" destId="{792974CB-F33D-4FB9-AAD6-958911A9C579}" srcOrd="4" destOrd="0" parTransId="{D19F15A3-10B1-4929-B2AE-E951AD0565E1}" sibTransId="{7AD7A81C-FF04-4DE5-B6A3-907B7BD45F45}"/>
    <dgm:cxn modelId="{FA97E72E-ACAA-4F0E-9397-E4009C812C36}" type="presOf" srcId="{6547C20F-5A95-47B2-8405-99963D55DB5B}" destId="{E38BA442-DCBD-4093-A3E2-E3B5ABF203DF}" srcOrd="0" destOrd="0" presId="urn:microsoft.com/office/officeart/2005/8/layout/vList4"/>
    <dgm:cxn modelId="{872A17CE-80E9-43CF-8073-8132BC01B9B6}" srcId="{6547C20F-5A95-47B2-8405-99963D55DB5B}" destId="{9B290A04-BEEB-451A-921A-0C317B05A5F1}" srcOrd="1" destOrd="0" parTransId="{ADF7C332-062A-42C8-96DF-8B6EFC19D643}" sibTransId="{B2A09D54-47A3-40F7-B191-48A8BF2974B6}"/>
    <dgm:cxn modelId="{1CC02467-1802-4E2D-A21D-6B49741148C0}" type="presOf" srcId="{6291487A-6C62-45BB-97C0-7ED87C462E2D}" destId="{D8195C50-9432-4625-8E55-BA72CB559824}" srcOrd="1" destOrd="0" presId="urn:microsoft.com/office/officeart/2005/8/layout/vList4"/>
    <dgm:cxn modelId="{071052B2-C7C9-4F5C-95D4-083A4D4DD488}" srcId="{6547C20F-5A95-47B2-8405-99963D55DB5B}" destId="{6291487A-6C62-45BB-97C0-7ED87C462E2D}" srcOrd="5" destOrd="0" parTransId="{A1F7346D-BEBD-4CFB-BE53-3568CE9B2E52}" sibTransId="{41443305-BB99-417C-BEF2-E7183B0B9835}"/>
    <dgm:cxn modelId="{476AA4BB-66E7-4FF8-B011-B1F8414A8169}" type="presOf" srcId="{81FB9ABE-80D5-48E3-ACD1-D71A2477454F}" destId="{053B8C7A-9CE2-4791-A27E-308974C228F5}" srcOrd="1" destOrd="0" presId="urn:microsoft.com/office/officeart/2005/8/layout/vList4"/>
    <dgm:cxn modelId="{94FAEE7F-5038-4141-8291-D4B5E5EE9BEA}" type="presOf" srcId="{792974CB-F33D-4FB9-AAD6-958911A9C579}" destId="{B7D21692-25B5-489C-BA90-3F3690455CF5}" srcOrd="1" destOrd="0" presId="urn:microsoft.com/office/officeart/2005/8/layout/vList4"/>
    <dgm:cxn modelId="{4EFF8A65-AD4B-422C-868A-4F51163F0B8D}" type="presOf" srcId="{E8ADAE13-BDD9-469A-B3E6-683B6C7E226C}" destId="{585A5211-ED47-4C19-8C9D-A5F4A44293EF}" srcOrd="1" destOrd="0" presId="urn:microsoft.com/office/officeart/2005/8/layout/vList4"/>
    <dgm:cxn modelId="{BB40DB59-FF81-44BA-A9AD-C71B5964DBF3}" type="presOf" srcId="{6291487A-6C62-45BB-97C0-7ED87C462E2D}" destId="{325B4B55-289D-476E-94A1-E5285A707259}" srcOrd="0" destOrd="0" presId="urn:microsoft.com/office/officeart/2005/8/layout/vList4"/>
    <dgm:cxn modelId="{F1A5742B-4B97-4A6A-978D-35F5132E2294}" type="presOf" srcId="{81FB9ABE-80D5-48E3-ACD1-D71A2477454F}" destId="{D4FAF626-42DD-47C4-98F6-6D4D0A120F7C}" srcOrd="0" destOrd="0" presId="urn:microsoft.com/office/officeart/2005/8/layout/vList4"/>
    <dgm:cxn modelId="{4EB0CADC-0235-4B3F-B3D9-83F4877430BA}" type="presOf" srcId="{B9C35CB5-1B79-4018-9F38-8AC8CAAE2CD8}" destId="{DF5B4D08-B83B-46D4-A408-36E4DC33DB54}" srcOrd="0" destOrd="0" presId="urn:microsoft.com/office/officeart/2005/8/layout/vList4"/>
    <dgm:cxn modelId="{DA2EDA26-1810-4D53-8E51-551F55E06820}" srcId="{6547C20F-5A95-47B2-8405-99963D55DB5B}" destId="{81FB9ABE-80D5-48E3-ACD1-D71A2477454F}" srcOrd="0" destOrd="0" parTransId="{CCF8A893-C837-4B50-945E-957CA4752B2B}" sibTransId="{D7D262A7-37D0-4834-9BBB-0B5F174203BE}"/>
    <dgm:cxn modelId="{3F63EE1D-EDDD-401D-9652-4A4B94876AE4}" srcId="{6547C20F-5A95-47B2-8405-99963D55DB5B}" destId="{B9C35CB5-1B79-4018-9F38-8AC8CAAE2CD8}" srcOrd="2" destOrd="0" parTransId="{4A274788-5941-48D6-88D6-CD19BCB12E86}" sibTransId="{0F7F68AA-B15F-4B74-9B03-C857BD1AABB0}"/>
    <dgm:cxn modelId="{0F2ADA85-56DE-4653-8674-CF9CF729976C}" type="presOf" srcId="{B9C35CB5-1B79-4018-9F38-8AC8CAAE2CD8}" destId="{97773584-DE11-4DA1-9894-CA2FCF020D89}" srcOrd="1" destOrd="0" presId="urn:microsoft.com/office/officeart/2005/8/layout/vList4"/>
    <dgm:cxn modelId="{D2289D31-5405-424A-92FC-AD796E0574D9}" type="presOf" srcId="{792974CB-F33D-4FB9-AAD6-958911A9C579}" destId="{915F8E37-345A-4E00-BB27-4D4FC6E3A99C}" srcOrd="0" destOrd="0" presId="urn:microsoft.com/office/officeart/2005/8/layout/vList4"/>
    <dgm:cxn modelId="{E8477632-4CAE-453A-ABFC-9AC14BE98DCF}" srcId="{6547C20F-5A95-47B2-8405-99963D55DB5B}" destId="{E8ADAE13-BDD9-469A-B3E6-683B6C7E226C}" srcOrd="3" destOrd="0" parTransId="{36E86686-7CFD-4BF1-8975-3F7B5A7C84FA}" sibTransId="{542B7683-0EFE-4980-82FD-A8D27F96DE6D}"/>
    <dgm:cxn modelId="{6F6CA69A-956E-4028-AADF-58AC8732E5B1}" type="presOf" srcId="{9B290A04-BEEB-451A-921A-0C317B05A5F1}" destId="{18363B27-01FE-4938-BC74-135273E58BA5}" srcOrd="1" destOrd="0" presId="urn:microsoft.com/office/officeart/2005/8/layout/vList4"/>
    <dgm:cxn modelId="{7765065F-F08A-4929-ADF9-F2DC6146A25B}" type="presOf" srcId="{9B290A04-BEEB-451A-921A-0C317B05A5F1}" destId="{16EE0E57-E876-4766-A9F6-DA68759457EC}" srcOrd="0" destOrd="0" presId="urn:microsoft.com/office/officeart/2005/8/layout/vList4"/>
    <dgm:cxn modelId="{57106570-0E87-40B1-B37D-08B7DBA96E70}" type="presParOf" srcId="{E38BA442-DCBD-4093-A3E2-E3B5ABF203DF}" destId="{8AB3458E-839A-415A-B8AF-31F1F07BBFA7}" srcOrd="0" destOrd="0" presId="urn:microsoft.com/office/officeart/2005/8/layout/vList4"/>
    <dgm:cxn modelId="{F105948D-F2B1-4F63-948C-E7E7AE842DA0}" type="presParOf" srcId="{8AB3458E-839A-415A-B8AF-31F1F07BBFA7}" destId="{D4FAF626-42DD-47C4-98F6-6D4D0A120F7C}" srcOrd="0" destOrd="0" presId="urn:microsoft.com/office/officeart/2005/8/layout/vList4"/>
    <dgm:cxn modelId="{1EE72B3D-BA67-462B-A681-4251E5C74C56}" type="presParOf" srcId="{8AB3458E-839A-415A-B8AF-31F1F07BBFA7}" destId="{9CA86C9A-2CA8-4552-A8B9-297E8497E258}" srcOrd="1" destOrd="0" presId="urn:microsoft.com/office/officeart/2005/8/layout/vList4"/>
    <dgm:cxn modelId="{F843DC37-927C-4F36-9F6C-5042AD0D67C6}" type="presParOf" srcId="{8AB3458E-839A-415A-B8AF-31F1F07BBFA7}" destId="{053B8C7A-9CE2-4791-A27E-308974C228F5}" srcOrd="2" destOrd="0" presId="urn:microsoft.com/office/officeart/2005/8/layout/vList4"/>
    <dgm:cxn modelId="{6316D8C0-A86A-4DB4-8F7D-EAF0DCDEADF7}" type="presParOf" srcId="{E38BA442-DCBD-4093-A3E2-E3B5ABF203DF}" destId="{9BAF99A7-B8CD-46CA-8C87-FA64B2AD936F}" srcOrd="1" destOrd="0" presId="urn:microsoft.com/office/officeart/2005/8/layout/vList4"/>
    <dgm:cxn modelId="{C63DA4D5-D8AE-4D4C-A241-C1A1A49724C9}" type="presParOf" srcId="{E38BA442-DCBD-4093-A3E2-E3B5ABF203DF}" destId="{17D080F6-D7FD-4781-B840-1B0DF195D1DA}" srcOrd="2" destOrd="0" presId="urn:microsoft.com/office/officeart/2005/8/layout/vList4"/>
    <dgm:cxn modelId="{F13E836E-782D-45A3-BF87-BEF52AEA37AC}" type="presParOf" srcId="{17D080F6-D7FD-4781-B840-1B0DF195D1DA}" destId="{16EE0E57-E876-4766-A9F6-DA68759457EC}" srcOrd="0" destOrd="0" presId="urn:microsoft.com/office/officeart/2005/8/layout/vList4"/>
    <dgm:cxn modelId="{15C04701-0F44-475D-A870-CD5FD11E00D7}" type="presParOf" srcId="{17D080F6-D7FD-4781-B840-1B0DF195D1DA}" destId="{F8848B00-B641-4F5A-ACDD-85FEAC8BD320}" srcOrd="1" destOrd="0" presId="urn:microsoft.com/office/officeart/2005/8/layout/vList4"/>
    <dgm:cxn modelId="{CEF639A7-2161-46B9-9D66-1F50F33E3DE8}" type="presParOf" srcId="{17D080F6-D7FD-4781-B840-1B0DF195D1DA}" destId="{18363B27-01FE-4938-BC74-135273E58BA5}" srcOrd="2" destOrd="0" presId="urn:microsoft.com/office/officeart/2005/8/layout/vList4"/>
    <dgm:cxn modelId="{76BE5959-0848-4AEF-BB09-24000E27968B}" type="presParOf" srcId="{E38BA442-DCBD-4093-A3E2-E3B5ABF203DF}" destId="{2CC3CBFB-732B-48B1-9D0C-5D2439285913}" srcOrd="3" destOrd="0" presId="urn:microsoft.com/office/officeart/2005/8/layout/vList4"/>
    <dgm:cxn modelId="{56ACC13C-99FD-4D41-BB86-31B1B0EC544B}" type="presParOf" srcId="{E38BA442-DCBD-4093-A3E2-E3B5ABF203DF}" destId="{B16CDB53-9988-489A-9E98-89E565F410E5}" srcOrd="4" destOrd="0" presId="urn:microsoft.com/office/officeart/2005/8/layout/vList4"/>
    <dgm:cxn modelId="{EC0A58BA-347F-4936-A366-86DA3CB822D3}" type="presParOf" srcId="{B16CDB53-9988-489A-9E98-89E565F410E5}" destId="{DF5B4D08-B83B-46D4-A408-36E4DC33DB54}" srcOrd="0" destOrd="0" presId="urn:microsoft.com/office/officeart/2005/8/layout/vList4"/>
    <dgm:cxn modelId="{4A9E4B08-C601-41F3-810E-CE9F3DCB8A22}" type="presParOf" srcId="{B16CDB53-9988-489A-9E98-89E565F410E5}" destId="{74AA88FA-EA38-4B0C-8FCD-3F0AB7FEF132}" srcOrd="1" destOrd="0" presId="urn:microsoft.com/office/officeart/2005/8/layout/vList4"/>
    <dgm:cxn modelId="{F41EB90B-D9C1-4607-90E6-591D2A718BD4}" type="presParOf" srcId="{B16CDB53-9988-489A-9E98-89E565F410E5}" destId="{97773584-DE11-4DA1-9894-CA2FCF020D89}" srcOrd="2" destOrd="0" presId="urn:microsoft.com/office/officeart/2005/8/layout/vList4"/>
    <dgm:cxn modelId="{9DFD1E3D-115A-4011-825D-CB9F1349CED4}" type="presParOf" srcId="{E38BA442-DCBD-4093-A3E2-E3B5ABF203DF}" destId="{A2D4D318-B3FD-4DEE-949C-D1B0E9116812}" srcOrd="5" destOrd="0" presId="urn:microsoft.com/office/officeart/2005/8/layout/vList4"/>
    <dgm:cxn modelId="{265BF07F-40D0-479A-858E-4CA2B2FA5D01}" type="presParOf" srcId="{E38BA442-DCBD-4093-A3E2-E3B5ABF203DF}" destId="{233203EB-A7D3-42D3-B949-92C3D6A25BEA}" srcOrd="6" destOrd="0" presId="urn:microsoft.com/office/officeart/2005/8/layout/vList4"/>
    <dgm:cxn modelId="{46D42BBA-9B0F-48E1-9340-F213836D886B}" type="presParOf" srcId="{233203EB-A7D3-42D3-B949-92C3D6A25BEA}" destId="{8E9EDB31-0388-4D59-ACDE-2722297E6312}" srcOrd="0" destOrd="0" presId="urn:microsoft.com/office/officeart/2005/8/layout/vList4"/>
    <dgm:cxn modelId="{23FC2D29-E73B-424A-838D-C9CE079640B5}" type="presParOf" srcId="{233203EB-A7D3-42D3-B949-92C3D6A25BEA}" destId="{32F5B542-9AB3-43E4-B4EA-07AAF18C24B9}" srcOrd="1" destOrd="0" presId="urn:microsoft.com/office/officeart/2005/8/layout/vList4"/>
    <dgm:cxn modelId="{2CB06DBB-9EF0-4FD0-AD25-105C6F601305}" type="presParOf" srcId="{233203EB-A7D3-42D3-B949-92C3D6A25BEA}" destId="{585A5211-ED47-4C19-8C9D-A5F4A44293EF}" srcOrd="2" destOrd="0" presId="urn:microsoft.com/office/officeart/2005/8/layout/vList4"/>
    <dgm:cxn modelId="{BCC94708-FD39-4DC9-B261-401C138DB54D}" type="presParOf" srcId="{E38BA442-DCBD-4093-A3E2-E3B5ABF203DF}" destId="{7E683E44-258E-4962-88C7-48F33F7FE7A6}" srcOrd="7" destOrd="0" presId="urn:microsoft.com/office/officeart/2005/8/layout/vList4"/>
    <dgm:cxn modelId="{E614DDEC-3833-44D6-8F10-2230ADD1CC6B}" type="presParOf" srcId="{E38BA442-DCBD-4093-A3E2-E3B5ABF203DF}" destId="{3944D6C6-32DA-4FE3-8F38-F78C06788FF9}" srcOrd="8" destOrd="0" presId="urn:microsoft.com/office/officeart/2005/8/layout/vList4"/>
    <dgm:cxn modelId="{FC0E3834-32D6-4B01-BE80-EEA280082CF1}" type="presParOf" srcId="{3944D6C6-32DA-4FE3-8F38-F78C06788FF9}" destId="{915F8E37-345A-4E00-BB27-4D4FC6E3A99C}" srcOrd="0" destOrd="0" presId="urn:microsoft.com/office/officeart/2005/8/layout/vList4"/>
    <dgm:cxn modelId="{059F5931-6176-46D2-8E80-B63BF11B7861}" type="presParOf" srcId="{3944D6C6-32DA-4FE3-8F38-F78C06788FF9}" destId="{67627E7D-83C5-4C00-AA3D-875387D27544}" srcOrd="1" destOrd="0" presId="urn:microsoft.com/office/officeart/2005/8/layout/vList4"/>
    <dgm:cxn modelId="{5000D3D1-EBC3-43A6-B53F-E8A1CA264BAE}" type="presParOf" srcId="{3944D6C6-32DA-4FE3-8F38-F78C06788FF9}" destId="{B7D21692-25B5-489C-BA90-3F3690455CF5}" srcOrd="2" destOrd="0" presId="urn:microsoft.com/office/officeart/2005/8/layout/vList4"/>
    <dgm:cxn modelId="{803C646C-4AA2-44B7-AB7B-BDBD13AA4B28}" type="presParOf" srcId="{E38BA442-DCBD-4093-A3E2-E3B5ABF203DF}" destId="{6D1631A5-9112-4109-BA88-61AB51DF3C94}" srcOrd="9" destOrd="0" presId="urn:microsoft.com/office/officeart/2005/8/layout/vList4"/>
    <dgm:cxn modelId="{243407E2-A02B-42D7-9ACE-3A7D67C7B7C7}" type="presParOf" srcId="{E38BA442-DCBD-4093-A3E2-E3B5ABF203DF}" destId="{16B86B11-CC1C-4E59-A482-2FFA98B3B708}" srcOrd="10" destOrd="0" presId="urn:microsoft.com/office/officeart/2005/8/layout/vList4"/>
    <dgm:cxn modelId="{C285A08F-6434-4523-B82A-88BFBC3232C1}" type="presParOf" srcId="{16B86B11-CC1C-4E59-A482-2FFA98B3B708}" destId="{325B4B55-289D-476E-94A1-E5285A707259}" srcOrd="0" destOrd="0" presId="urn:microsoft.com/office/officeart/2005/8/layout/vList4"/>
    <dgm:cxn modelId="{4DB82F1D-0703-41E3-B551-AE6BD61E8CCE}" type="presParOf" srcId="{16B86B11-CC1C-4E59-A482-2FFA98B3B708}" destId="{F9B863BC-78C1-492A-8062-831E8AB0A4F4}" srcOrd="1" destOrd="0" presId="urn:microsoft.com/office/officeart/2005/8/layout/vList4"/>
    <dgm:cxn modelId="{743CCD25-26BA-4720-AC02-166C0764A4F9}" type="presParOf" srcId="{16B86B11-CC1C-4E59-A482-2FFA98B3B708}" destId="{D8195C50-9432-4625-8E55-BA72CB559824}" srcOrd="2" destOrd="0" presId="urn:microsoft.com/office/officeart/2005/8/layout/vList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0.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solidFill>
                <a:schemeClr val="bg1"/>
              </a:solidFill>
            </a:rPr>
            <a:t>Convenio: </a:t>
          </a:r>
          <a:r>
            <a:rPr lang="es-ES" dirty="0" smtClean="0"/>
            <a:t>es un contrato una convención o un acuerdo sobre un cierto tema.</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53192" custScaleY="26596" custLinFactNeighborX="-26" custLinFactNeighborY="1788">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CE1A1FB0-F459-4D6D-8C41-6CF7ADFEA166}" type="presOf" srcId="{BE0F52E0-1719-4CD4-92A1-670F828A3CD7}" destId="{45982240-1EBE-46D2-96BC-9C4FD85C3166}" srcOrd="0" destOrd="0" presId="urn:microsoft.com/office/officeart/2005/8/layout/default"/>
    <dgm:cxn modelId="{B500E180-0E8E-4A35-80E7-30DCC2C531D8}" type="presOf" srcId="{74071A24-F796-4AD4-A515-24A27D17C3B4}" destId="{22642FE3-FEA3-42ED-AA0C-0F578EE09F90}" srcOrd="0" destOrd="0" presId="urn:microsoft.com/office/officeart/2005/8/layout/default"/>
    <dgm:cxn modelId="{DFD761C5-754D-48AF-A0B2-18015163B48A}"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81.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Puede tener un o más planes, programas y/o proyectos</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5F7DD6B5-4238-4804-AF85-5863001A3767}" type="presOf" srcId="{CA542B77-1252-4F72-BD4D-5614E7A9DFB7}" destId="{FCA3C225-83D5-404A-ACA7-2C6639494E05}" srcOrd="0" destOrd="0" presId="urn:microsoft.com/office/officeart/2005/8/layout/default"/>
    <dgm:cxn modelId="{DD0AAEBD-FA69-4375-A69C-60ABA21F30C1}" type="presOf" srcId="{5CABE8D2-6F81-457A-86E7-9E6A60FB17EE}" destId="{E482CBDD-0F54-4976-844F-5A9468BAC9ED}" srcOrd="0" destOrd="0" presId="urn:microsoft.com/office/officeart/2005/8/layout/default"/>
    <dgm:cxn modelId="{F515008A-8389-4CDD-AF7B-E52A03A6E274}"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82.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77899434-8414-48D0-B5C4-7C725502A96B}" srcId="{7E7C9AD2-654A-4D14-B669-7E61EF5F8A0F}" destId="{485B87C8-0FD3-41D1-8F0B-254DE0C1DBA9}" srcOrd="0" destOrd="0" parTransId="{3718555E-A4E4-4F6B-945B-0EB7719216A2}" sibTransId="{263C8A8B-0ABB-4DC8-AC9E-154CE97B8E98}"/>
    <dgm:cxn modelId="{642D2C35-8AF0-4204-8F75-E0223AF83530}" type="presOf" srcId="{485B87C8-0FD3-41D1-8F0B-254DE0C1DBA9}" destId="{C34CD4B2-FD43-4DA7-8D8E-C7AE448579FE}" srcOrd="0" destOrd="0" presId="urn:microsoft.com/office/officeart/2005/8/layout/default"/>
    <dgm:cxn modelId="{AABE88C1-3942-4E25-8B34-1B1A6FDD474F}" type="presOf" srcId="{7E7C9AD2-654A-4D14-B669-7E61EF5F8A0F}" destId="{3B55D0B4-65F7-470F-AAF8-F60D27CE741D}" srcOrd="0" destOrd="0" presId="urn:microsoft.com/office/officeart/2005/8/layout/default"/>
    <dgm:cxn modelId="{AEF1DC02-839C-43E4-BF78-054D597C0179}"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38" minVer="http://schemas.openxmlformats.org/drawingml/2006/diagram"/>
    </a:ext>
  </dgm:extLst>
</dgm:dataModel>
</file>

<file path=ppt/diagrams/data83.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2.4 ¿Contó con planes, programas y/o proyectos de educación, formación o sensibilización ambiental?</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2B0759C0-3E57-4192-9E1C-7FD5EFFAE263}" type="presOf" srcId="{F1001774-7122-43E9-91B4-76CCED556E4B}" destId="{443909B6-1F14-46E3-A29B-435E7460F91A}" srcOrd="0" destOrd="0" presId="urn:microsoft.com/office/officeart/2005/8/layout/hierarchy3"/>
    <dgm:cxn modelId="{FEE275F1-226E-4FE0-82A4-67905048D0B1}" type="presOf" srcId="{BF1C05F6-258D-44F9-8A13-C6ACEB2C2BCE}" destId="{DCC80758-A73F-4461-9ECC-B52AC989B655}" srcOrd="0" destOrd="0" presId="urn:microsoft.com/office/officeart/2005/8/layout/hierarchy3"/>
    <dgm:cxn modelId="{895A1511-34E1-40C4-803A-6864F3408DAE}" type="presOf" srcId="{BF1DA995-C58A-4BA6-9389-F42F24EF667C}" destId="{737B95EF-39C2-4908-931F-6986C0EAA56E}" srcOrd="0" destOrd="0" presId="urn:microsoft.com/office/officeart/2005/8/layout/hierarchy3"/>
    <dgm:cxn modelId="{F528683E-FBFB-467D-AAC8-B0F41B094E33}" type="presOf" srcId="{BF1DA995-C58A-4BA6-9389-F42F24EF667C}" destId="{77B7E4D0-5C1D-4B00-878E-0E7D7EC6BC58}" srcOrd="1"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7532987-F69E-4EA4-AA9C-016A65D69028}" type="presOf" srcId="{5B02C08D-827A-4202-837B-7DDD255A159E}" destId="{6D2D3E7A-FD53-4D05-BD5F-E9FF649459D0}" srcOrd="0" destOrd="0" presId="urn:microsoft.com/office/officeart/2005/8/layout/hierarchy3"/>
    <dgm:cxn modelId="{7373DCEA-8E1A-420B-BCF9-49A031D440B1}" type="presOf" srcId="{302FFF11-C216-476F-9157-8E5F5C99D286}" destId="{F8CF0A32-929D-4587-BED3-B5A1AC9BBA2C}" srcOrd="0" destOrd="0" presId="urn:microsoft.com/office/officeart/2005/8/layout/hierarchy3"/>
    <dgm:cxn modelId="{8B276E30-4C9E-474C-B5BC-AE0667798199}" type="presOf" srcId="{2BD838C5-E4E5-439F-A6B0-70FEA28DAFB3}" destId="{1631217C-5ED5-4B1C-B392-8E656108BBE5}"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B591DFA8-A470-41AB-A08D-EA0B7ABF1175}" type="presParOf" srcId="{6D2D3E7A-FD53-4D05-BD5F-E9FF649459D0}" destId="{01D29541-9539-4282-93E4-312A805EB4ED}" srcOrd="0" destOrd="0" presId="urn:microsoft.com/office/officeart/2005/8/layout/hierarchy3"/>
    <dgm:cxn modelId="{661BDF29-F64F-4803-9984-5CC3C1DC029F}" type="presParOf" srcId="{01D29541-9539-4282-93E4-312A805EB4ED}" destId="{2B913D81-BE68-41A7-B33B-E12EEE566D09}" srcOrd="0" destOrd="0" presId="urn:microsoft.com/office/officeart/2005/8/layout/hierarchy3"/>
    <dgm:cxn modelId="{0891EC88-DA6D-4B6E-AA6D-9299B350C111}" type="presParOf" srcId="{2B913D81-BE68-41A7-B33B-E12EEE566D09}" destId="{737B95EF-39C2-4908-931F-6986C0EAA56E}" srcOrd="0" destOrd="0" presId="urn:microsoft.com/office/officeart/2005/8/layout/hierarchy3"/>
    <dgm:cxn modelId="{8D876CEE-0553-4C52-8235-BB782B188C1D}" type="presParOf" srcId="{2B913D81-BE68-41A7-B33B-E12EEE566D09}" destId="{77B7E4D0-5C1D-4B00-878E-0E7D7EC6BC58}" srcOrd="1" destOrd="0" presId="urn:microsoft.com/office/officeart/2005/8/layout/hierarchy3"/>
    <dgm:cxn modelId="{FDC943CA-0E05-4377-A624-E7CC03A818BA}" type="presParOf" srcId="{01D29541-9539-4282-93E4-312A805EB4ED}" destId="{DB42885D-EA3A-45A2-B742-60A77B72BE9B}" srcOrd="1" destOrd="0" presId="urn:microsoft.com/office/officeart/2005/8/layout/hierarchy3"/>
    <dgm:cxn modelId="{05ED5F5D-D52A-4108-9FC9-E2B10EB945A9}" type="presParOf" srcId="{DB42885D-EA3A-45A2-B742-60A77B72BE9B}" destId="{F8CF0A32-929D-4587-BED3-B5A1AC9BBA2C}" srcOrd="0" destOrd="0" presId="urn:microsoft.com/office/officeart/2005/8/layout/hierarchy3"/>
    <dgm:cxn modelId="{0B8F43E6-918A-40A4-A024-E2C94D063AEA}" type="presParOf" srcId="{DB42885D-EA3A-45A2-B742-60A77B72BE9B}" destId="{DCC80758-A73F-4461-9ECC-B52AC989B655}" srcOrd="1" destOrd="0" presId="urn:microsoft.com/office/officeart/2005/8/layout/hierarchy3"/>
    <dgm:cxn modelId="{F1BAABC0-8B69-4F97-9FAF-A4D08150A8F0}" type="presParOf" srcId="{DB42885D-EA3A-45A2-B742-60A77B72BE9B}" destId="{443909B6-1F14-46E3-A29B-435E7460F91A}" srcOrd="2" destOrd="0" presId="urn:microsoft.com/office/officeart/2005/8/layout/hierarchy3"/>
    <dgm:cxn modelId="{446C8E8A-7DD8-403B-BFED-512BA7394541}"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4.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2.4.1 En qué componente y número</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61FEF540-105E-4CB9-AD87-599DF56101A4}" type="presOf" srcId="{0DF285F4-7ACB-4462-8B41-11A5ACD3F86F}" destId="{32CDD81E-8F95-4FAE-8809-9DCA4E89540C}" srcOrd="0" destOrd="0" presId="urn:microsoft.com/office/officeart/2005/8/layout/hProcess6"/>
    <dgm:cxn modelId="{4B6421AE-4697-4CD8-8003-AADB6B3CF053}" type="presOf" srcId="{0DF285F4-7ACB-4462-8B41-11A5ACD3F86F}" destId="{3DA51711-1E74-4B4C-9B4F-35B7FC960450}" srcOrd="1"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38E10B2D-2B3D-43B1-BCB0-ED59AA872F51}" type="presOf" srcId="{808ABD10-F9CD-4FE2-82B6-88F29088343E}" destId="{AA45214C-D59F-409E-878F-D68C26362DDB}"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409473E4-5C03-4D8D-895B-498FE2CA53C8}" type="presOf" srcId="{0B3DBDB4-FF70-4060-A0AB-65703C1C2AF3}" destId="{8DC747D4-0D1A-4758-A136-A34F5DB3BCEB}" srcOrd="0" destOrd="0" presId="urn:microsoft.com/office/officeart/2005/8/layout/hProcess6"/>
    <dgm:cxn modelId="{10405F38-6FFD-4BB8-BB90-555851B02C95}" type="presParOf" srcId="{AA45214C-D59F-409E-878F-D68C26362DDB}" destId="{16B66B71-8615-4F46-9B57-067FE7858F00}" srcOrd="0" destOrd="0" presId="urn:microsoft.com/office/officeart/2005/8/layout/hProcess6"/>
    <dgm:cxn modelId="{17190CB5-BF34-4D9D-B3FE-61C0B0A743AC}" type="presParOf" srcId="{16B66B71-8615-4F46-9B57-067FE7858F00}" destId="{A462CE50-2922-4713-8DB8-BABDA5414A9C}" srcOrd="0" destOrd="0" presId="urn:microsoft.com/office/officeart/2005/8/layout/hProcess6"/>
    <dgm:cxn modelId="{30E4933F-620A-48A9-A516-52F230268914}" type="presParOf" srcId="{16B66B71-8615-4F46-9B57-067FE7858F00}" destId="{32CDD81E-8F95-4FAE-8809-9DCA4E89540C}" srcOrd="1" destOrd="0" presId="urn:microsoft.com/office/officeart/2005/8/layout/hProcess6"/>
    <dgm:cxn modelId="{13742B97-E407-40A1-A311-F797C6144295}" type="presParOf" srcId="{16B66B71-8615-4F46-9B57-067FE7858F00}" destId="{3DA51711-1E74-4B4C-9B4F-35B7FC960450}" srcOrd="2" destOrd="0" presId="urn:microsoft.com/office/officeart/2005/8/layout/hProcess6"/>
    <dgm:cxn modelId="{0AA827AE-E8C3-422D-90C9-8F53913348C1}"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85.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2.5</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23F15C8-630C-442C-9147-EFA77F50E1F5}" srcId="{0B3DBDB4-FF70-4060-A0AB-65703C1C2AF3}" destId="{0DF285F4-7ACB-4462-8B41-11A5ACD3F86F}" srcOrd="0" destOrd="0" parTransId="{361C6306-587A-4747-A25E-9F4A5D48BA72}" sibTransId="{0EC55E7A-3F24-432F-A008-7E5C010312C7}"/>
    <dgm:cxn modelId="{37940CBF-6D00-46FF-8F95-20CAAF15408C}" type="presOf" srcId="{0B3DBDB4-FF70-4060-A0AB-65703C1C2AF3}" destId="{8DC747D4-0D1A-4758-A136-A34F5DB3BCEB}" srcOrd="0" destOrd="0" presId="urn:microsoft.com/office/officeart/2005/8/layout/hProcess6"/>
    <dgm:cxn modelId="{2D8F280E-82FF-4E9F-B304-948BA2CDA268}" type="presOf" srcId="{0DF285F4-7ACB-4462-8B41-11A5ACD3F86F}" destId="{3DA51711-1E74-4B4C-9B4F-35B7FC960450}" srcOrd="1" destOrd="0" presId="urn:microsoft.com/office/officeart/2005/8/layout/hProcess6"/>
    <dgm:cxn modelId="{00683335-6C1D-4DAD-B9E2-19191C07616C}" type="presOf" srcId="{0DF285F4-7ACB-4462-8B41-11A5ACD3F86F}" destId="{32CDD81E-8F95-4FAE-8809-9DCA4E89540C}" srcOrd="0" destOrd="0" presId="urn:microsoft.com/office/officeart/2005/8/layout/hProcess6"/>
    <dgm:cxn modelId="{71CDAA9A-EE9C-4C29-81A7-5F69C9F41F0A}" type="presOf" srcId="{808ABD10-F9CD-4FE2-82B6-88F29088343E}" destId="{AA45214C-D59F-409E-878F-D68C26362DDB}" srcOrd="0" destOrd="0" presId="urn:microsoft.com/office/officeart/2005/8/layout/hProcess6"/>
    <dgm:cxn modelId="{228E7FB1-3B54-4928-9216-A28EF9E931F1}" type="presParOf" srcId="{AA45214C-D59F-409E-878F-D68C26362DDB}" destId="{16B66B71-8615-4F46-9B57-067FE7858F00}" srcOrd="0" destOrd="0" presId="urn:microsoft.com/office/officeart/2005/8/layout/hProcess6"/>
    <dgm:cxn modelId="{573CC2C3-A0D9-42F2-98BD-C8C515428204}" type="presParOf" srcId="{16B66B71-8615-4F46-9B57-067FE7858F00}" destId="{A462CE50-2922-4713-8DB8-BABDA5414A9C}" srcOrd="0" destOrd="0" presId="urn:microsoft.com/office/officeart/2005/8/layout/hProcess6"/>
    <dgm:cxn modelId="{76B3719D-F00A-4FFB-8588-19F2CE285278}" type="presParOf" srcId="{16B66B71-8615-4F46-9B57-067FE7858F00}" destId="{32CDD81E-8F95-4FAE-8809-9DCA4E89540C}" srcOrd="1" destOrd="0" presId="urn:microsoft.com/office/officeart/2005/8/layout/hProcess6"/>
    <dgm:cxn modelId="{A3A72C66-1B97-4C3A-AEDA-8BECF4330C13}" type="presParOf" srcId="{16B66B71-8615-4F46-9B57-067FE7858F00}" destId="{3DA51711-1E74-4B4C-9B4F-35B7FC960450}" srcOrd="2" destOrd="0" presId="urn:microsoft.com/office/officeart/2005/8/layout/hProcess6"/>
    <dgm:cxn modelId="{29637B25-A36E-456E-84B2-A742BF2A180E}"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86.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Agua</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EFD1308F-7B9A-4EE3-8E75-51E76F3D14ED}">
      <dgm:prSet/>
      <dgm:spPr/>
      <dgm:t>
        <a:bodyPr/>
        <a:lstStyle/>
        <a:p>
          <a:r>
            <a:rPr lang="es-ES" dirty="0" smtClean="0"/>
            <a:t>Suelo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DDB70154-3FF1-4514-8A3C-3108CF7E626B}">
      <dgm:prSet/>
      <dgm:spPr/>
      <dgm:t>
        <a:bodyPr/>
        <a:lstStyle/>
        <a:p>
          <a:r>
            <a:rPr lang="es-ES" dirty="0" smtClean="0"/>
            <a:t>Aire</a:t>
          </a:r>
          <a:endParaRPr lang="es-ES" dirty="0"/>
        </a:p>
      </dgm:t>
    </dgm:pt>
    <dgm:pt modelId="{F8B543AC-9C07-4D98-83D1-EB254215A530}" type="parTrans" cxnId="{0C675044-3484-4556-82E4-41A54752965F}">
      <dgm:prSet/>
      <dgm:spPr/>
      <dgm:t>
        <a:bodyPr/>
        <a:lstStyle/>
        <a:p>
          <a:endParaRPr lang="es-ES"/>
        </a:p>
      </dgm:t>
    </dgm:pt>
    <dgm:pt modelId="{CB323E86-4377-47B1-8A31-C922D4210B80}" type="sibTrans" cxnId="{0C675044-3484-4556-82E4-41A54752965F}">
      <dgm:prSet/>
      <dgm:spPr/>
      <dgm:t>
        <a:bodyPr/>
        <a:lstStyle/>
        <a:p>
          <a:endParaRPr lang="es-ES"/>
        </a:p>
      </dgm:t>
    </dgm:pt>
    <dgm:pt modelId="{9DEA2230-7775-4315-BBBE-6AA66AACD871}">
      <dgm:prSet/>
      <dgm:spPr/>
      <dgm:t>
        <a:bodyPr/>
        <a:lstStyle/>
        <a:p>
          <a:r>
            <a:rPr lang="es-ES" dirty="0" smtClean="0"/>
            <a:t>Otro</a:t>
          </a:r>
          <a:endParaRPr lang="es-ES" dirty="0"/>
        </a:p>
      </dgm:t>
    </dgm:pt>
    <dgm:pt modelId="{54080DE2-6438-4255-8090-9100CA10531E}" type="parTrans" cxnId="{D1B7BB21-D41C-4785-A35F-75BAB053AFDF}">
      <dgm:prSet/>
      <dgm:spPr/>
      <dgm:t>
        <a:bodyPr/>
        <a:lstStyle/>
        <a:p>
          <a:endParaRPr lang="es-ES"/>
        </a:p>
      </dgm:t>
    </dgm:pt>
    <dgm:pt modelId="{8434CCE1-43B8-4114-BDBD-F8B6BE8CBC9A}" type="sibTrans" cxnId="{D1B7BB21-D41C-4785-A35F-75BAB053AFDF}">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pt>
    <dgm:pt modelId="{A38AC14E-DEDD-4DF3-82C5-4A9CAF3C77EA}" type="pres">
      <dgm:prSet presAssocID="{EFD1308F-7B9A-4EE3-8E75-51E76F3D14ED}" presName="parentText" presStyleLbl="node1" presStyleIdx="1" presStyleCnt="4">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pt>
    <dgm:pt modelId="{C0E73F33-2363-4F10-BF62-AC1E8817CA3A}" type="pres">
      <dgm:prSet presAssocID="{DDB70154-3FF1-4514-8A3C-3108CF7E626B}" presName="parentText" presStyleLbl="node1" presStyleIdx="2" presStyleCnt="4">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pt>
    <dgm:pt modelId="{2B8E4426-610E-454B-AD73-4DD47B6B0E03}" type="pres">
      <dgm:prSet presAssocID="{9DEA2230-7775-4315-BBBE-6AA66AACD871}" presName="parentText" presStyleLbl="node1" presStyleIdx="3" presStyleCnt="4">
        <dgm:presLayoutVars>
          <dgm:chMax val="0"/>
          <dgm:bulletEnabled val="1"/>
        </dgm:presLayoutVars>
      </dgm:prSet>
      <dgm:spPr/>
      <dgm:t>
        <a:bodyPr/>
        <a:lstStyle/>
        <a:p>
          <a:endParaRPr lang="es-ES"/>
        </a:p>
      </dgm:t>
    </dgm:pt>
  </dgm:ptLst>
  <dgm:cxnLst>
    <dgm:cxn modelId="{37F4984A-E060-45F0-8088-6D35DB6187D5}" type="presOf" srcId="{7E7C9AD2-654A-4D14-B669-7E61EF5F8A0F}" destId="{C677381B-A5C1-41F6-B396-CB6C41AE0424}" srcOrd="0" destOrd="0" presId="urn:microsoft.com/office/officeart/2005/8/layout/vList2"/>
    <dgm:cxn modelId="{DDE4595E-B3D6-4BAD-89EA-A267E0E9B608}" type="presOf" srcId="{9DEA2230-7775-4315-BBBE-6AA66AACD871}" destId="{2B8E4426-610E-454B-AD73-4DD47B6B0E03}" srcOrd="0" destOrd="0" presId="urn:microsoft.com/office/officeart/2005/8/layout/vList2"/>
    <dgm:cxn modelId="{BBE642D4-AE5D-4C70-97B2-F9B027B19373}" type="presOf" srcId="{EFD1308F-7B9A-4EE3-8E75-51E76F3D14ED}" destId="{A38AC14E-DEDD-4DF3-82C5-4A9CAF3C77EA}" srcOrd="0" destOrd="0" presId="urn:microsoft.com/office/officeart/2005/8/layout/vList2"/>
    <dgm:cxn modelId="{16DA48BB-3862-45B2-BC23-F1AB1F2BE725}" type="presOf" srcId="{DDB70154-3FF1-4514-8A3C-3108CF7E626B}" destId="{C0E73F33-2363-4F10-BF62-AC1E8817CA3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0C675044-3484-4556-82E4-41A54752965F}" srcId="{7E7C9AD2-654A-4D14-B669-7E61EF5F8A0F}" destId="{DDB70154-3FF1-4514-8A3C-3108CF7E626B}" srcOrd="2" destOrd="0" parTransId="{F8B543AC-9C07-4D98-83D1-EB254215A530}" sibTransId="{CB323E86-4377-47B1-8A31-C922D4210B80}"/>
    <dgm:cxn modelId="{D1B7BB21-D41C-4785-A35F-75BAB053AFDF}" srcId="{7E7C9AD2-654A-4D14-B669-7E61EF5F8A0F}" destId="{9DEA2230-7775-4315-BBBE-6AA66AACD871}" srcOrd="3" destOrd="0" parTransId="{54080DE2-6438-4255-8090-9100CA10531E}" sibTransId="{8434CCE1-43B8-4114-BDBD-F8B6BE8CBC9A}"/>
    <dgm:cxn modelId="{CD638E5C-73F4-44FF-AA55-2CB66DBC2560}" type="presOf" srcId="{A8EE9859-16E1-4BA9-9B62-585504EBDCD3}" destId="{FF5D105F-36E6-4EC7-A2E1-036C768D782A}" srcOrd="0" destOrd="0" presId="urn:microsoft.com/office/officeart/2005/8/layout/vList2"/>
    <dgm:cxn modelId="{2B6663DA-3ED0-46F7-8208-89856B481062}" type="presParOf" srcId="{C677381B-A5C1-41F6-B396-CB6C41AE0424}" destId="{FF5D105F-36E6-4EC7-A2E1-036C768D782A}" srcOrd="0" destOrd="0" presId="urn:microsoft.com/office/officeart/2005/8/layout/vList2"/>
    <dgm:cxn modelId="{68DE6DD4-9216-4142-83EB-3EACA295D44A}" type="presParOf" srcId="{C677381B-A5C1-41F6-B396-CB6C41AE0424}" destId="{15921830-13BB-47A8-B9B3-1E4E402058EE}" srcOrd="1" destOrd="0" presId="urn:microsoft.com/office/officeart/2005/8/layout/vList2"/>
    <dgm:cxn modelId="{C3541C39-BF5A-4017-9935-311B3E058D2A}" type="presParOf" srcId="{C677381B-A5C1-41F6-B396-CB6C41AE0424}" destId="{A38AC14E-DEDD-4DF3-82C5-4A9CAF3C77EA}" srcOrd="2" destOrd="0" presId="urn:microsoft.com/office/officeart/2005/8/layout/vList2"/>
    <dgm:cxn modelId="{4CD2A48E-00C5-42C5-AE94-9B8CB0066F83}" type="presParOf" srcId="{C677381B-A5C1-41F6-B396-CB6C41AE0424}" destId="{28664981-1DA9-4914-8ABE-64E8BDCD9EA3}" srcOrd="3" destOrd="0" presId="urn:microsoft.com/office/officeart/2005/8/layout/vList2"/>
    <dgm:cxn modelId="{B72F55A2-C2DB-4257-B38F-705CF3530333}" type="presParOf" srcId="{C677381B-A5C1-41F6-B396-CB6C41AE0424}" destId="{C0E73F33-2363-4F10-BF62-AC1E8817CA3A}" srcOrd="4" destOrd="0" presId="urn:microsoft.com/office/officeart/2005/8/layout/vList2"/>
    <dgm:cxn modelId="{B4E5195C-6FE1-42C4-A2D5-F28B22E2CEE1}" type="presParOf" srcId="{C677381B-A5C1-41F6-B396-CB6C41AE0424}" destId="{16AE6C59-7831-4E6A-BD6B-1A0246B89547}" srcOrd="5" destOrd="0" presId="urn:microsoft.com/office/officeart/2005/8/layout/vList2"/>
    <dgm:cxn modelId="{06842F0C-62AA-404C-B951-50DFDC4EADA4}" type="presParOf" srcId="{C677381B-A5C1-41F6-B396-CB6C41AE0424}" destId="{2B8E4426-610E-454B-AD73-4DD47B6B0E03}" srcOrd="6"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87.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Educación Ambiental: </a:t>
          </a:r>
          <a:r>
            <a:rPr lang="es-ES" dirty="0" smtClean="0"/>
            <a:t>conjunto de procesos dinámicos mediante los cuales los seres humanos, como individuos o grupos sociales organizados, adquieren o enriquecen su conocimiento y comprensión acerca de las formas de interacción entre la sociedad y la naturaleza, sus causas y consecuencias </a:t>
          </a:r>
        </a:p>
        <a:p>
          <a:r>
            <a:rPr lang="es-ES" b="1" dirty="0" smtClean="0"/>
            <a:t>Formación Ambiental: </a:t>
          </a:r>
          <a:r>
            <a:rPr lang="es-ES" dirty="0" smtClean="0"/>
            <a:t>referente a la capacitación de tipo formal, es decir, con la obtención de titulaciones y grados académicos.</a:t>
          </a:r>
          <a:endParaRPr lang="es-ES" b="1" dirty="0" smtClean="0"/>
        </a:p>
        <a:p>
          <a:r>
            <a:rPr lang="es-ES" b="1" dirty="0" smtClean="0"/>
            <a:t>Sensibilización ambiental: </a:t>
          </a:r>
          <a:r>
            <a:rPr lang="es-ES" dirty="0" smtClean="0"/>
            <a:t>práctica que tiene como objetivo el dar a conocer y concientizar acerca del impacto ambiental que provocan las actividades y procesos en los cuales intervenimos.</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31915">
        <dgm:presLayoutVars>
          <dgm:bulletEnabled val="1"/>
        </dgm:presLayoutVars>
      </dgm:prSet>
      <dgm:spPr/>
      <dgm:t>
        <a:bodyPr/>
        <a:lstStyle/>
        <a:p>
          <a:endParaRPr lang="es-ES"/>
        </a:p>
      </dgm:t>
    </dgm:pt>
  </dgm:ptLst>
  <dgm:cxnLst>
    <dgm:cxn modelId="{181AD1E1-6E98-43AE-BAA3-6A1413DEF142}" srcId="{74071A24-F796-4AD4-A515-24A27D17C3B4}" destId="{BE0F52E0-1719-4CD4-92A1-670F828A3CD7}" srcOrd="0" destOrd="0" parTransId="{D6719171-E7DC-45AC-9166-A99955B58941}" sibTransId="{C16CAF12-2081-4EC0-A693-B52F3BAD53FE}"/>
    <dgm:cxn modelId="{6B5FBF4D-058C-4B46-A7F5-20495AE649A5}" type="presOf" srcId="{BE0F52E0-1719-4CD4-92A1-670F828A3CD7}" destId="{45982240-1EBE-46D2-96BC-9C4FD85C3166}" srcOrd="0" destOrd="0" presId="urn:microsoft.com/office/officeart/2005/8/layout/default"/>
    <dgm:cxn modelId="{A5EB87D2-7109-43FB-8B6F-08059083B753}" type="presOf" srcId="{74071A24-F796-4AD4-A515-24A27D17C3B4}" destId="{22642FE3-FEA3-42ED-AA0C-0F578EE09F90}" srcOrd="0" destOrd="0" presId="urn:microsoft.com/office/officeart/2005/8/layout/default"/>
    <dgm:cxn modelId="{00E77429-A301-440F-8313-71FBB1C1B974}"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88.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5208FE7F-8DB7-468F-99DA-D9E8DBA70DD4}" type="presOf" srcId="{CA542B77-1252-4F72-BD4D-5614E7A9DFB7}" destId="{FCA3C225-83D5-404A-ACA7-2C6639494E05}" srcOrd="0" destOrd="0" presId="urn:microsoft.com/office/officeart/2005/8/layout/default"/>
    <dgm:cxn modelId="{13638DD9-FCF3-4C61-8B1E-0010FA225F6E}" type="presOf" srcId="{5CABE8D2-6F81-457A-86E7-9E6A60FB17EE}" destId="{E482CBDD-0F54-4976-844F-5A9468BAC9ED}" srcOrd="0" destOrd="0" presId="urn:microsoft.com/office/officeart/2005/8/layout/default"/>
    <dgm:cxn modelId="{D5AA09D3-9A18-4F8B-B008-6EB6E07A6762}"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89.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r>
            <a:rPr lang="es-ES" dirty="0" smtClean="0"/>
            <a:t>Número</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dgm:presLayoutVars>
          <dgm:chMax val="0"/>
          <dgm:bulletEnabled val="1"/>
        </dgm:presLayoutVars>
      </dgm:prSet>
      <dgm:spPr/>
      <dgm:t>
        <a:bodyPr/>
        <a:lstStyle/>
        <a:p>
          <a:endParaRPr lang="es-ES"/>
        </a:p>
      </dgm:t>
    </dgm:pt>
  </dgm:ptLst>
  <dgm:cxnLst>
    <dgm:cxn modelId="{C8D0B98F-C356-444B-97BC-35583F481E51}" srcId="{0AC41A51-8551-477C-B10B-89725BD8638C}" destId="{DABD0DB8-1949-424D-BA03-E6986479666E}" srcOrd="0" destOrd="0" parTransId="{45AEE8CC-24A6-4EDF-A2EE-EF98047D8969}" sibTransId="{3BA5A539-AC1D-41D9-987D-6C650356AE9C}"/>
    <dgm:cxn modelId="{A971E0FE-C5B7-4A76-B5A3-EFFB3FC6D8F1}" type="presOf" srcId="{0AC41A51-8551-477C-B10B-89725BD8638C}" destId="{A933232B-335A-49DE-8F55-630B90E3689F}" srcOrd="0" destOrd="0" presId="urn:microsoft.com/office/officeart/2005/8/layout/vList2"/>
    <dgm:cxn modelId="{C8800A1C-0E7F-4F01-AE74-8B4FD2CD8290}" type="presOf" srcId="{DABD0DB8-1949-424D-BA03-E6986479666E}" destId="{BF134590-597D-4F47-93F5-CBCF5137CF11}" srcOrd="0" destOrd="0" presId="urn:microsoft.com/office/officeart/2005/8/layout/vList2"/>
    <dgm:cxn modelId="{691BE570-8CAB-40AA-8628-1C13846ED8E4}"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3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F409C49B-6740-4A72-A7C7-A9F9136ADC9A}" type="doc">
      <dgm:prSet loTypeId="urn:microsoft.com/office/officeart/2005/8/layout/vList5" loCatId="list" qsTypeId="urn:microsoft.com/office/officeart/2005/8/quickstyle/simple5" qsCatId="simple" csTypeId="urn:microsoft.com/office/officeart/2005/8/colors/colorful3" csCatId="colorful" phldr="1"/>
      <dgm:spPr/>
      <dgm:t>
        <a:bodyPr/>
        <a:lstStyle/>
        <a:p>
          <a:endParaRPr lang="es-ES"/>
        </a:p>
      </dgm:t>
    </dgm:pt>
    <dgm:pt modelId="{FA51474B-340D-403D-A40F-E1568562BE7D}">
      <dgm:prSet phldrT="[Texto]"/>
      <dgm:spPr/>
      <dgm:t>
        <a:bodyPr/>
        <a:lstStyle/>
        <a:p>
          <a:r>
            <a:rPr lang="es-ES" dirty="0" smtClean="0"/>
            <a:t>Protección del aire ambiental y clima</a:t>
          </a:r>
          <a:endParaRPr lang="es-ES" dirty="0"/>
        </a:p>
      </dgm:t>
    </dgm:pt>
    <dgm:pt modelId="{33D7EA4E-2CC1-4F4B-9711-6CB0659B0EA4}" type="parTrans" cxnId="{B2C5FFE8-F565-490A-86D4-EBD72D43A1C4}">
      <dgm:prSet/>
      <dgm:spPr/>
      <dgm:t>
        <a:bodyPr/>
        <a:lstStyle/>
        <a:p>
          <a:endParaRPr lang="es-ES"/>
        </a:p>
      </dgm:t>
    </dgm:pt>
    <dgm:pt modelId="{1E6F2E74-56F8-4AD6-963D-BDE606B0D7B3}" type="sibTrans" cxnId="{B2C5FFE8-F565-490A-86D4-EBD72D43A1C4}">
      <dgm:prSet/>
      <dgm:spPr/>
      <dgm:t>
        <a:bodyPr/>
        <a:lstStyle/>
        <a:p>
          <a:endParaRPr lang="es-ES"/>
        </a:p>
      </dgm:t>
    </dgm:pt>
    <dgm:pt modelId="{B74D1ECD-0C7C-45D1-B374-AD6115F07858}">
      <dgm:prSet phldrT="[Texto]"/>
      <dgm:spPr/>
      <dgm:t>
        <a:bodyPr/>
        <a:lstStyle/>
        <a:p>
          <a:r>
            <a:rPr lang="es-ES" dirty="0" smtClean="0"/>
            <a:t>Medidas y actividades dirigidas a la reducción de emisiones al aire ambiental o contaminantes</a:t>
          </a:r>
          <a:endParaRPr lang="es-ES" dirty="0"/>
        </a:p>
      </dgm:t>
    </dgm:pt>
    <dgm:pt modelId="{09AC5464-548E-4067-95F7-B8C4B8C262F0}" type="parTrans" cxnId="{0B750706-08A5-499D-A65F-7018742F9694}">
      <dgm:prSet/>
      <dgm:spPr/>
      <dgm:t>
        <a:bodyPr/>
        <a:lstStyle/>
        <a:p>
          <a:endParaRPr lang="es-ES"/>
        </a:p>
      </dgm:t>
    </dgm:pt>
    <dgm:pt modelId="{FF56E8CC-A8E2-4E8D-8004-C2F388070917}" type="sibTrans" cxnId="{0B750706-08A5-499D-A65F-7018742F9694}">
      <dgm:prSet/>
      <dgm:spPr/>
      <dgm:t>
        <a:bodyPr/>
        <a:lstStyle/>
        <a:p>
          <a:endParaRPr lang="es-ES"/>
        </a:p>
      </dgm:t>
    </dgm:pt>
    <dgm:pt modelId="{FC3CFDDE-52FE-496E-B57E-3C413528105A}">
      <dgm:prSet phldrT="[Texto]"/>
      <dgm:spPr/>
      <dgm:t>
        <a:bodyPr/>
        <a:lstStyle/>
        <a:p>
          <a:r>
            <a:rPr lang="es-ES" dirty="0" smtClean="0"/>
            <a:t>Medidas y actividades dirigidas al control de emisiones al de gases de efecto invernadero y que afectan a la capa de ozono</a:t>
          </a:r>
          <a:endParaRPr lang="es-ES" dirty="0"/>
        </a:p>
      </dgm:t>
    </dgm:pt>
    <dgm:pt modelId="{0F7E2DAA-CA5C-4581-86DE-9E69B2D8F805}" type="parTrans" cxnId="{B30A396C-7390-4CF2-8CEE-CA6BACBA0A27}">
      <dgm:prSet/>
      <dgm:spPr/>
      <dgm:t>
        <a:bodyPr/>
        <a:lstStyle/>
        <a:p>
          <a:endParaRPr lang="es-ES"/>
        </a:p>
      </dgm:t>
    </dgm:pt>
    <dgm:pt modelId="{AF0B30DC-353A-42E0-BDED-390A5C673DDF}" type="sibTrans" cxnId="{B30A396C-7390-4CF2-8CEE-CA6BACBA0A27}">
      <dgm:prSet/>
      <dgm:spPr/>
      <dgm:t>
        <a:bodyPr/>
        <a:lstStyle/>
        <a:p>
          <a:endParaRPr lang="es-ES"/>
        </a:p>
      </dgm:t>
    </dgm:pt>
    <dgm:pt modelId="{6B532D20-964B-4030-A6D7-27632F9EE965}" type="pres">
      <dgm:prSet presAssocID="{F409C49B-6740-4A72-A7C7-A9F9136ADC9A}" presName="Name0" presStyleCnt="0">
        <dgm:presLayoutVars>
          <dgm:dir/>
          <dgm:animLvl val="lvl"/>
          <dgm:resizeHandles val="exact"/>
        </dgm:presLayoutVars>
      </dgm:prSet>
      <dgm:spPr/>
      <dgm:t>
        <a:bodyPr/>
        <a:lstStyle/>
        <a:p>
          <a:endParaRPr lang="es-ES"/>
        </a:p>
      </dgm:t>
    </dgm:pt>
    <dgm:pt modelId="{7C3C6E35-D759-40AD-8ADE-AA8D860BCA36}" type="pres">
      <dgm:prSet presAssocID="{FA51474B-340D-403D-A40F-E1568562BE7D}" presName="linNode" presStyleCnt="0"/>
      <dgm:spPr/>
      <dgm:t>
        <a:bodyPr/>
        <a:lstStyle/>
        <a:p>
          <a:endParaRPr lang="es-ES"/>
        </a:p>
      </dgm:t>
    </dgm:pt>
    <dgm:pt modelId="{A2172CE0-F790-48EC-870D-581927319350}" type="pres">
      <dgm:prSet presAssocID="{FA51474B-340D-403D-A40F-E1568562BE7D}" presName="parentText" presStyleLbl="node1" presStyleIdx="0" presStyleCnt="1">
        <dgm:presLayoutVars>
          <dgm:chMax val="1"/>
          <dgm:bulletEnabled val="1"/>
        </dgm:presLayoutVars>
      </dgm:prSet>
      <dgm:spPr/>
      <dgm:t>
        <a:bodyPr/>
        <a:lstStyle/>
        <a:p>
          <a:endParaRPr lang="es-ES"/>
        </a:p>
      </dgm:t>
    </dgm:pt>
    <dgm:pt modelId="{3C72EC66-FEAC-474C-89CE-4C4D43E4612B}" type="pres">
      <dgm:prSet presAssocID="{FA51474B-340D-403D-A40F-E1568562BE7D}" presName="descendantText" presStyleLbl="alignAccFollowNode1" presStyleIdx="0" presStyleCnt="1">
        <dgm:presLayoutVars>
          <dgm:bulletEnabled val="1"/>
        </dgm:presLayoutVars>
      </dgm:prSet>
      <dgm:spPr/>
      <dgm:t>
        <a:bodyPr/>
        <a:lstStyle/>
        <a:p>
          <a:endParaRPr lang="es-ES"/>
        </a:p>
      </dgm:t>
    </dgm:pt>
  </dgm:ptLst>
  <dgm:cxnLst>
    <dgm:cxn modelId="{B30A396C-7390-4CF2-8CEE-CA6BACBA0A27}" srcId="{FA51474B-340D-403D-A40F-E1568562BE7D}" destId="{FC3CFDDE-52FE-496E-B57E-3C413528105A}" srcOrd="1" destOrd="0" parTransId="{0F7E2DAA-CA5C-4581-86DE-9E69B2D8F805}" sibTransId="{AF0B30DC-353A-42E0-BDED-390A5C673DDF}"/>
    <dgm:cxn modelId="{00FA7070-E224-428A-B1B1-0C75819C808B}" type="presOf" srcId="{FA51474B-340D-403D-A40F-E1568562BE7D}" destId="{A2172CE0-F790-48EC-870D-581927319350}" srcOrd="0" destOrd="0" presId="urn:microsoft.com/office/officeart/2005/8/layout/vList5"/>
    <dgm:cxn modelId="{B2C5FFE8-F565-490A-86D4-EBD72D43A1C4}" srcId="{F409C49B-6740-4A72-A7C7-A9F9136ADC9A}" destId="{FA51474B-340D-403D-A40F-E1568562BE7D}" srcOrd="0" destOrd="0" parTransId="{33D7EA4E-2CC1-4F4B-9711-6CB0659B0EA4}" sibTransId="{1E6F2E74-56F8-4AD6-963D-BDE606B0D7B3}"/>
    <dgm:cxn modelId="{457DC1D9-FEDE-4AFF-A107-2E8D4FEB1E2C}" type="presOf" srcId="{B74D1ECD-0C7C-45D1-B374-AD6115F07858}" destId="{3C72EC66-FEAC-474C-89CE-4C4D43E4612B}" srcOrd="0" destOrd="0" presId="urn:microsoft.com/office/officeart/2005/8/layout/vList5"/>
    <dgm:cxn modelId="{1C29A913-50DA-4957-9E63-EDD48468BA43}" type="presOf" srcId="{F409C49B-6740-4A72-A7C7-A9F9136ADC9A}" destId="{6B532D20-964B-4030-A6D7-27632F9EE965}" srcOrd="0" destOrd="0" presId="urn:microsoft.com/office/officeart/2005/8/layout/vList5"/>
    <dgm:cxn modelId="{83CD3920-5411-47DE-BF15-99EA4CFA1210}" type="presOf" srcId="{FC3CFDDE-52FE-496E-B57E-3C413528105A}" destId="{3C72EC66-FEAC-474C-89CE-4C4D43E4612B}" srcOrd="0" destOrd="1" presId="urn:microsoft.com/office/officeart/2005/8/layout/vList5"/>
    <dgm:cxn modelId="{0B750706-08A5-499D-A65F-7018742F9694}" srcId="{FA51474B-340D-403D-A40F-E1568562BE7D}" destId="{B74D1ECD-0C7C-45D1-B374-AD6115F07858}" srcOrd="0" destOrd="0" parTransId="{09AC5464-548E-4067-95F7-B8C4B8C262F0}" sibTransId="{FF56E8CC-A8E2-4E8D-8004-C2F388070917}"/>
    <dgm:cxn modelId="{F2B82137-95D4-4633-B2E7-436BF02EB8F8}" type="presParOf" srcId="{6B532D20-964B-4030-A6D7-27632F9EE965}" destId="{7C3C6E35-D759-40AD-8ADE-AA8D860BCA36}" srcOrd="0" destOrd="0" presId="urn:microsoft.com/office/officeart/2005/8/layout/vList5"/>
    <dgm:cxn modelId="{A99FB607-480B-4EE4-88BC-AC94BF75A5E6}" type="presParOf" srcId="{7C3C6E35-D759-40AD-8ADE-AA8D860BCA36}" destId="{A2172CE0-F790-48EC-870D-581927319350}" srcOrd="0" destOrd="0" presId="urn:microsoft.com/office/officeart/2005/8/layout/vList5"/>
    <dgm:cxn modelId="{A72E5CF7-2810-4DDF-809E-6F25BAF09B4F}" type="presParOf" srcId="{7C3C6E35-D759-40AD-8ADE-AA8D860BCA36}" destId="{3C72EC66-FEAC-474C-89CE-4C4D43E4612B}"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0.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FDA82E6D-8C71-438B-827F-BF11D47493A0}" type="presOf" srcId="{485B87C8-0FD3-41D1-8F0B-254DE0C1DBA9}" destId="{C34CD4B2-FD43-4DA7-8D8E-C7AE448579FE}"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8377C258-423C-4AFC-8785-CDB77E3A17A4}" type="presOf" srcId="{7E7C9AD2-654A-4D14-B669-7E61EF5F8A0F}" destId="{3B55D0B4-65F7-470F-AAF8-F60D27CE741D}" srcOrd="0" destOrd="0" presId="urn:microsoft.com/office/officeart/2005/8/layout/default"/>
    <dgm:cxn modelId="{C324409C-1FA1-42A6-9E48-B6E2E988ABB3}"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91.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2.5 ¿Su institución desarrolló planes, programas y/o proyectos para la conservación del ambiente?</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36863D90-D60F-48EC-820E-AFCB123AE05F}" type="presOf" srcId="{BF1C05F6-258D-44F9-8A13-C6ACEB2C2BCE}" destId="{DCC80758-A73F-4461-9ECC-B52AC989B655}" srcOrd="0" destOrd="0" presId="urn:microsoft.com/office/officeart/2005/8/layout/hierarchy3"/>
    <dgm:cxn modelId="{F849474E-3614-4BF4-B1B2-8642922A8605}" type="presOf" srcId="{BF1DA995-C58A-4BA6-9389-F42F24EF667C}" destId="{77B7E4D0-5C1D-4B00-878E-0E7D7EC6BC58}" srcOrd="1" destOrd="0" presId="urn:microsoft.com/office/officeart/2005/8/layout/hierarchy3"/>
    <dgm:cxn modelId="{8E5BBE65-B17C-4C22-B5C5-D341C2A9F4BE}" type="presOf" srcId="{BF1DA995-C58A-4BA6-9389-F42F24EF667C}" destId="{737B95EF-39C2-4908-931F-6986C0EAA56E}" srcOrd="0" destOrd="0" presId="urn:microsoft.com/office/officeart/2005/8/layout/hierarchy3"/>
    <dgm:cxn modelId="{8F26D208-36DB-4417-98FB-491F20C988CB}" type="presOf" srcId="{2BD838C5-E4E5-439F-A6B0-70FEA28DAFB3}" destId="{1631217C-5ED5-4B1C-B392-8E656108BBE5}" srcOrd="0" destOrd="0" presId="urn:microsoft.com/office/officeart/2005/8/layout/hierarchy3"/>
    <dgm:cxn modelId="{D957525E-BA71-40D3-B3E7-B511E1227B67}" type="presOf" srcId="{302FFF11-C216-476F-9157-8E5F5C99D286}" destId="{F8CF0A32-929D-4587-BED3-B5A1AC9BBA2C}"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AA8E6079-986C-4CB3-98E4-F4F9950A0B70}" type="presOf" srcId="{5B02C08D-827A-4202-837B-7DDD255A159E}" destId="{6D2D3E7A-FD53-4D05-BD5F-E9FF649459D0}" srcOrd="0" destOrd="0" presId="urn:microsoft.com/office/officeart/2005/8/layout/hierarchy3"/>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4A7FC2D1-0390-40C0-B90C-A06E49C5D196}" type="presOf" srcId="{F1001774-7122-43E9-91B4-76CCED556E4B}" destId="{443909B6-1F14-46E3-A29B-435E7460F91A}" srcOrd="0" destOrd="0" presId="urn:microsoft.com/office/officeart/2005/8/layout/hierarchy3"/>
    <dgm:cxn modelId="{CAE69313-022B-4475-8CBA-4F195AD35F90}" type="presParOf" srcId="{6D2D3E7A-FD53-4D05-BD5F-E9FF649459D0}" destId="{01D29541-9539-4282-93E4-312A805EB4ED}" srcOrd="0" destOrd="0" presId="urn:microsoft.com/office/officeart/2005/8/layout/hierarchy3"/>
    <dgm:cxn modelId="{D92A7E47-59E1-46A6-836F-760538BF5E67}" type="presParOf" srcId="{01D29541-9539-4282-93E4-312A805EB4ED}" destId="{2B913D81-BE68-41A7-B33B-E12EEE566D09}" srcOrd="0" destOrd="0" presId="urn:microsoft.com/office/officeart/2005/8/layout/hierarchy3"/>
    <dgm:cxn modelId="{10F357BA-63D9-42DD-B2B9-4CA66508EF4C}" type="presParOf" srcId="{2B913D81-BE68-41A7-B33B-E12EEE566D09}" destId="{737B95EF-39C2-4908-931F-6986C0EAA56E}" srcOrd="0" destOrd="0" presId="urn:microsoft.com/office/officeart/2005/8/layout/hierarchy3"/>
    <dgm:cxn modelId="{CD2E890B-1C92-4D61-B386-0964AFB0D093}" type="presParOf" srcId="{2B913D81-BE68-41A7-B33B-E12EEE566D09}" destId="{77B7E4D0-5C1D-4B00-878E-0E7D7EC6BC58}" srcOrd="1" destOrd="0" presId="urn:microsoft.com/office/officeart/2005/8/layout/hierarchy3"/>
    <dgm:cxn modelId="{335806E4-257B-4D35-BC61-0868D05888E8}" type="presParOf" srcId="{01D29541-9539-4282-93E4-312A805EB4ED}" destId="{DB42885D-EA3A-45A2-B742-60A77B72BE9B}" srcOrd="1" destOrd="0" presId="urn:microsoft.com/office/officeart/2005/8/layout/hierarchy3"/>
    <dgm:cxn modelId="{879270CB-CC61-481E-95F5-AF52FA9EA69B}" type="presParOf" srcId="{DB42885D-EA3A-45A2-B742-60A77B72BE9B}" destId="{F8CF0A32-929D-4587-BED3-B5A1AC9BBA2C}" srcOrd="0" destOrd="0" presId="urn:microsoft.com/office/officeart/2005/8/layout/hierarchy3"/>
    <dgm:cxn modelId="{A45D671C-37EB-4227-81F0-89AC6CA92DD0}" type="presParOf" srcId="{DB42885D-EA3A-45A2-B742-60A77B72BE9B}" destId="{DCC80758-A73F-4461-9ECC-B52AC989B655}" srcOrd="1" destOrd="0" presId="urn:microsoft.com/office/officeart/2005/8/layout/hierarchy3"/>
    <dgm:cxn modelId="{B6840E85-1648-4CE7-A4F1-FD5140A35B9B}" type="presParOf" srcId="{DB42885D-EA3A-45A2-B742-60A77B72BE9B}" destId="{443909B6-1F14-46E3-A29B-435E7460F91A}" srcOrd="2" destOrd="0" presId="urn:microsoft.com/office/officeart/2005/8/layout/hierarchy3"/>
    <dgm:cxn modelId="{D8D48744-BE20-4931-8419-C849A8B09D0F}"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92.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SI</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2.5.1 En qué componente y número</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4380"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69027" custLinFactNeighborX="-100000" custLinFactNeighborY="25525">
        <dgm:presLayoutVars>
          <dgm:chMax val="1"/>
          <dgm:bulletEnabled val="1"/>
        </dgm:presLayoutVars>
      </dgm:prSet>
      <dgm:spPr/>
      <dgm:t>
        <a:bodyPr/>
        <a:lstStyle/>
        <a:p>
          <a:endParaRPr lang="es-ES"/>
        </a:p>
      </dgm:t>
    </dgm:pt>
  </dgm:ptLst>
  <dgm:cxnLst>
    <dgm:cxn modelId="{6A180973-E58E-42CB-A976-3B393B3D8363}" type="presOf" srcId="{0DF285F4-7ACB-4462-8B41-11A5ACD3F86F}" destId="{3DA51711-1E74-4B4C-9B4F-35B7FC960450}" srcOrd="1" destOrd="0" presId="urn:microsoft.com/office/officeart/2005/8/layout/hProcess6"/>
    <dgm:cxn modelId="{14C595FE-4035-42FE-866F-0F947D3EE823}" srcId="{808ABD10-F9CD-4FE2-82B6-88F29088343E}" destId="{0B3DBDB4-FF70-4060-A0AB-65703C1C2AF3}" srcOrd="0" destOrd="0" parTransId="{5DCCAE67-8930-4F56-8CB5-FA3FF7ABE5B8}" sibTransId="{F924688B-9D38-4FC0-900D-293B5F4A7CEE}"/>
    <dgm:cxn modelId="{8C2B1CDA-7A95-40FD-BF55-957C295991C9}" type="presOf" srcId="{0DF285F4-7ACB-4462-8B41-11A5ACD3F86F}" destId="{32CDD81E-8F95-4FAE-8809-9DCA4E89540C}" srcOrd="0"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76540003-F820-41B0-9A34-435C520845FE}" type="presOf" srcId="{0B3DBDB4-FF70-4060-A0AB-65703C1C2AF3}" destId="{8DC747D4-0D1A-4758-A136-A34F5DB3BCEB}" srcOrd="0" destOrd="0" presId="urn:microsoft.com/office/officeart/2005/8/layout/hProcess6"/>
    <dgm:cxn modelId="{127F3C2F-1798-4B00-A26A-04ADE92F580C}" type="presOf" srcId="{808ABD10-F9CD-4FE2-82B6-88F29088343E}" destId="{AA45214C-D59F-409E-878F-D68C26362DDB}" srcOrd="0" destOrd="0" presId="urn:microsoft.com/office/officeart/2005/8/layout/hProcess6"/>
    <dgm:cxn modelId="{759C962E-BCE4-4F6E-8005-F19AA2E95DF7}" type="presParOf" srcId="{AA45214C-D59F-409E-878F-D68C26362DDB}" destId="{16B66B71-8615-4F46-9B57-067FE7858F00}" srcOrd="0" destOrd="0" presId="urn:microsoft.com/office/officeart/2005/8/layout/hProcess6"/>
    <dgm:cxn modelId="{CEB90B4D-C73E-4EBE-9B61-DC7A34CC3513}" type="presParOf" srcId="{16B66B71-8615-4F46-9B57-067FE7858F00}" destId="{A462CE50-2922-4713-8DB8-BABDA5414A9C}" srcOrd="0" destOrd="0" presId="urn:microsoft.com/office/officeart/2005/8/layout/hProcess6"/>
    <dgm:cxn modelId="{EEE1B898-80C1-473F-A504-A2560EB171D7}" type="presParOf" srcId="{16B66B71-8615-4F46-9B57-067FE7858F00}" destId="{32CDD81E-8F95-4FAE-8809-9DCA4E89540C}" srcOrd="1" destOrd="0" presId="urn:microsoft.com/office/officeart/2005/8/layout/hProcess6"/>
    <dgm:cxn modelId="{4AF2F2C8-EDAC-4FC3-88B3-83156C97444F}" type="presParOf" srcId="{16B66B71-8615-4F46-9B57-067FE7858F00}" destId="{3DA51711-1E74-4B4C-9B4F-35B7FC960450}" srcOrd="2" destOrd="0" presId="urn:microsoft.com/office/officeart/2005/8/layout/hProcess6"/>
    <dgm:cxn modelId="{B587DEE4-6E7D-4878-8C1C-9C7EF0CF9733}"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93.xml><?xml version="1.0" encoding="utf-8"?>
<dgm:dataModel xmlns:dgm="http://schemas.openxmlformats.org/drawingml/2006/diagram" xmlns:a="http://schemas.openxmlformats.org/drawingml/2006/main">
  <dgm:ptLst>
    <dgm:pt modelId="{808ABD10-F9CD-4FE2-82B6-88F29088343E}" type="doc">
      <dgm:prSet loTypeId="urn:microsoft.com/office/officeart/2005/8/layout/hProcess6" loCatId="process" qsTypeId="urn:microsoft.com/office/officeart/2005/8/quickstyle/simple1" qsCatId="simple" csTypeId="urn:microsoft.com/office/officeart/2005/8/colors/colorful3" csCatId="colorful" phldr="1"/>
      <dgm:spPr/>
      <dgm:t>
        <a:bodyPr/>
        <a:lstStyle/>
        <a:p>
          <a:endParaRPr lang="es-ES"/>
        </a:p>
      </dgm:t>
    </dgm:pt>
    <dgm:pt modelId="{0B3DBDB4-FF70-4060-A0AB-65703C1C2AF3}">
      <dgm:prSet phldrT="[Texto]"/>
      <dgm:spPr/>
      <dgm:t>
        <a:bodyPr/>
        <a:lstStyle/>
        <a:p>
          <a:r>
            <a:rPr lang="es-ES" dirty="0" smtClean="0"/>
            <a:t>NO</a:t>
          </a:r>
          <a:endParaRPr lang="es-ES" dirty="0"/>
        </a:p>
      </dgm:t>
    </dgm:pt>
    <dgm:pt modelId="{5DCCAE67-8930-4F56-8CB5-FA3FF7ABE5B8}" type="parTrans" cxnId="{14C595FE-4035-42FE-866F-0F947D3EE823}">
      <dgm:prSet/>
      <dgm:spPr/>
      <dgm:t>
        <a:bodyPr/>
        <a:lstStyle/>
        <a:p>
          <a:endParaRPr lang="es-ES"/>
        </a:p>
      </dgm:t>
    </dgm:pt>
    <dgm:pt modelId="{F924688B-9D38-4FC0-900D-293B5F4A7CEE}" type="sibTrans" cxnId="{14C595FE-4035-42FE-866F-0F947D3EE823}">
      <dgm:prSet/>
      <dgm:spPr/>
      <dgm:t>
        <a:bodyPr/>
        <a:lstStyle/>
        <a:p>
          <a:endParaRPr lang="es-ES"/>
        </a:p>
      </dgm:t>
    </dgm:pt>
    <dgm:pt modelId="{0DF285F4-7ACB-4462-8B41-11A5ACD3F86F}">
      <dgm:prSet phldrT="[Texto]"/>
      <dgm:spPr/>
      <dgm:t>
        <a:bodyPr/>
        <a:lstStyle/>
        <a:p>
          <a:r>
            <a:rPr lang="es-ES" dirty="0" smtClean="0"/>
            <a:t>Pase a la 2.6</a:t>
          </a:r>
          <a:endParaRPr lang="es-ES" dirty="0"/>
        </a:p>
      </dgm:t>
    </dgm:pt>
    <dgm:pt modelId="{361C6306-587A-4747-A25E-9F4A5D48BA72}" type="parTrans" cxnId="{523F15C8-630C-442C-9147-EFA77F50E1F5}">
      <dgm:prSet/>
      <dgm:spPr/>
      <dgm:t>
        <a:bodyPr/>
        <a:lstStyle/>
        <a:p>
          <a:endParaRPr lang="es-ES"/>
        </a:p>
      </dgm:t>
    </dgm:pt>
    <dgm:pt modelId="{0EC55E7A-3F24-432F-A008-7E5C010312C7}" type="sibTrans" cxnId="{523F15C8-630C-442C-9147-EFA77F50E1F5}">
      <dgm:prSet/>
      <dgm:spPr/>
      <dgm:t>
        <a:bodyPr/>
        <a:lstStyle/>
        <a:p>
          <a:endParaRPr lang="es-ES"/>
        </a:p>
      </dgm:t>
    </dgm:pt>
    <dgm:pt modelId="{AA45214C-D59F-409E-878F-D68C26362DDB}" type="pres">
      <dgm:prSet presAssocID="{808ABD10-F9CD-4FE2-82B6-88F29088343E}" presName="theList" presStyleCnt="0">
        <dgm:presLayoutVars>
          <dgm:dir/>
          <dgm:animLvl val="lvl"/>
          <dgm:resizeHandles val="exact"/>
        </dgm:presLayoutVars>
      </dgm:prSet>
      <dgm:spPr/>
      <dgm:t>
        <a:bodyPr/>
        <a:lstStyle/>
        <a:p>
          <a:endParaRPr lang="es-ES"/>
        </a:p>
      </dgm:t>
    </dgm:pt>
    <dgm:pt modelId="{16B66B71-8615-4F46-9B57-067FE7858F00}" type="pres">
      <dgm:prSet presAssocID="{0B3DBDB4-FF70-4060-A0AB-65703C1C2AF3}" presName="compNode" presStyleCnt="0"/>
      <dgm:spPr/>
    </dgm:pt>
    <dgm:pt modelId="{A462CE50-2922-4713-8DB8-BABDA5414A9C}" type="pres">
      <dgm:prSet presAssocID="{0B3DBDB4-FF70-4060-A0AB-65703C1C2AF3}" presName="noGeometry" presStyleCnt="0"/>
      <dgm:spPr/>
    </dgm:pt>
    <dgm:pt modelId="{32CDD81E-8F95-4FAE-8809-9DCA4E89540C}" type="pres">
      <dgm:prSet presAssocID="{0B3DBDB4-FF70-4060-A0AB-65703C1C2AF3}" presName="childTextVisible" presStyleLbl="bgAccFollowNode1" presStyleIdx="0" presStyleCnt="1" custScaleX="127330" custScaleY="52000" custLinFactNeighborX="-67877" custLinFactNeighborY="-16000">
        <dgm:presLayoutVars>
          <dgm:bulletEnabled val="1"/>
        </dgm:presLayoutVars>
      </dgm:prSet>
      <dgm:spPr/>
      <dgm:t>
        <a:bodyPr/>
        <a:lstStyle/>
        <a:p>
          <a:endParaRPr lang="es-ES"/>
        </a:p>
      </dgm:t>
    </dgm:pt>
    <dgm:pt modelId="{3DA51711-1E74-4B4C-9B4F-35B7FC960450}" type="pres">
      <dgm:prSet presAssocID="{0B3DBDB4-FF70-4060-A0AB-65703C1C2AF3}" presName="childTextHidden" presStyleLbl="bgAccFollowNode1" presStyleIdx="0" presStyleCnt="1"/>
      <dgm:spPr/>
      <dgm:t>
        <a:bodyPr/>
        <a:lstStyle/>
        <a:p>
          <a:endParaRPr lang="es-ES"/>
        </a:p>
      </dgm:t>
    </dgm:pt>
    <dgm:pt modelId="{8DC747D4-0D1A-4758-A136-A34F5DB3BCEB}" type="pres">
      <dgm:prSet presAssocID="{0B3DBDB4-FF70-4060-A0AB-65703C1C2AF3}" presName="parentText" presStyleLbl="node1" presStyleIdx="0" presStyleCnt="1" custLinFactX="-50699" custLinFactNeighborX="-100000" custLinFactNeighborY="-30420">
        <dgm:presLayoutVars>
          <dgm:chMax val="1"/>
          <dgm:bulletEnabled val="1"/>
        </dgm:presLayoutVars>
      </dgm:prSet>
      <dgm:spPr/>
      <dgm:t>
        <a:bodyPr/>
        <a:lstStyle/>
        <a:p>
          <a:endParaRPr lang="es-ES"/>
        </a:p>
      </dgm:t>
    </dgm:pt>
  </dgm:ptLst>
  <dgm:cxnLst>
    <dgm:cxn modelId="{14C595FE-4035-42FE-866F-0F947D3EE823}" srcId="{808ABD10-F9CD-4FE2-82B6-88F29088343E}" destId="{0B3DBDB4-FF70-4060-A0AB-65703C1C2AF3}" srcOrd="0" destOrd="0" parTransId="{5DCCAE67-8930-4F56-8CB5-FA3FF7ABE5B8}" sibTransId="{F924688B-9D38-4FC0-900D-293B5F4A7CEE}"/>
    <dgm:cxn modelId="{5077ED9B-33E5-4A2A-8107-F01A8B5C7967}" type="presOf" srcId="{0B3DBDB4-FF70-4060-A0AB-65703C1C2AF3}" destId="{8DC747D4-0D1A-4758-A136-A34F5DB3BCEB}" srcOrd="0" destOrd="0" presId="urn:microsoft.com/office/officeart/2005/8/layout/hProcess6"/>
    <dgm:cxn modelId="{425945B6-2DDF-41EE-92C5-339E55FFE675}" type="presOf" srcId="{0DF285F4-7ACB-4462-8B41-11A5ACD3F86F}" destId="{3DA51711-1E74-4B4C-9B4F-35B7FC960450}" srcOrd="1" destOrd="0" presId="urn:microsoft.com/office/officeart/2005/8/layout/hProcess6"/>
    <dgm:cxn modelId="{523F15C8-630C-442C-9147-EFA77F50E1F5}" srcId="{0B3DBDB4-FF70-4060-A0AB-65703C1C2AF3}" destId="{0DF285F4-7ACB-4462-8B41-11A5ACD3F86F}" srcOrd="0" destOrd="0" parTransId="{361C6306-587A-4747-A25E-9F4A5D48BA72}" sibTransId="{0EC55E7A-3F24-432F-A008-7E5C010312C7}"/>
    <dgm:cxn modelId="{4AA12AD8-22D3-4776-A4AB-1D910E577CFB}" type="presOf" srcId="{808ABD10-F9CD-4FE2-82B6-88F29088343E}" destId="{AA45214C-D59F-409E-878F-D68C26362DDB}" srcOrd="0" destOrd="0" presId="urn:microsoft.com/office/officeart/2005/8/layout/hProcess6"/>
    <dgm:cxn modelId="{8DC09906-A072-49F9-A01E-7462D6823FE7}" type="presOf" srcId="{0DF285F4-7ACB-4462-8B41-11A5ACD3F86F}" destId="{32CDD81E-8F95-4FAE-8809-9DCA4E89540C}" srcOrd="0" destOrd="0" presId="urn:microsoft.com/office/officeart/2005/8/layout/hProcess6"/>
    <dgm:cxn modelId="{13A34669-82B6-42ED-A3B7-27A367330398}" type="presParOf" srcId="{AA45214C-D59F-409E-878F-D68C26362DDB}" destId="{16B66B71-8615-4F46-9B57-067FE7858F00}" srcOrd="0" destOrd="0" presId="urn:microsoft.com/office/officeart/2005/8/layout/hProcess6"/>
    <dgm:cxn modelId="{F6B3480A-0E07-4768-8958-8A96DC4936DA}" type="presParOf" srcId="{16B66B71-8615-4F46-9B57-067FE7858F00}" destId="{A462CE50-2922-4713-8DB8-BABDA5414A9C}" srcOrd="0" destOrd="0" presId="urn:microsoft.com/office/officeart/2005/8/layout/hProcess6"/>
    <dgm:cxn modelId="{218B98FB-D279-47B7-8E6E-D2FD95FB9DBF}" type="presParOf" srcId="{16B66B71-8615-4F46-9B57-067FE7858F00}" destId="{32CDD81E-8F95-4FAE-8809-9DCA4E89540C}" srcOrd="1" destOrd="0" presId="urn:microsoft.com/office/officeart/2005/8/layout/hProcess6"/>
    <dgm:cxn modelId="{4BD849D2-3E23-4BE4-9573-D9A48771DD29}" type="presParOf" srcId="{16B66B71-8615-4F46-9B57-067FE7858F00}" destId="{3DA51711-1E74-4B4C-9B4F-35B7FC960450}" srcOrd="2" destOrd="0" presId="urn:microsoft.com/office/officeart/2005/8/layout/hProcess6"/>
    <dgm:cxn modelId="{7FD9831E-BAB1-49CC-81AB-486228377855}" type="presParOf" srcId="{16B66B71-8615-4F46-9B57-067FE7858F00}" destId="{8DC747D4-0D1A-4758-A136-A34F5DB3BCEB}" srcOrd="3" destOrd="0" presId="urn:microsoft.com/office/officeart/2005/8/layout/hProcess6"/>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94.xml><?xml version="1.0" encoding="utf-8"?>
<dgm:dataModel xmlns:dgm="http://schemas.openxmlformats.org/drawingml/2006/diagram" xmlns:a="http://schemas.openxmlformats.org/drawingml/2006/main">
  <dgm:ptLst>
    <dgm:pt modelId="{7E7C9AD2-654A-4D14-B669-7E61EF5F8A0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s-ES"/>
        </a:p>
      </dgm:t>
    </dgm:pt>
    <dgm:pt modelId="{A8EE9859-16E1-4BA9-9B62-585504EBDCD3}">
      <dgm:prSet/>
      <dgm:spPr/>
      <dgm:t>
        <a:bodyPr/>
        <a:lstStyle/>
        <a:p>
          <a:r>
            <a:rPr lang="es-ES" dirty="0" smtClean="0"/>
            <a:t>Agua</a:t>
          </a:r>
          <a:endParaRPr lang="es-ES" dirty="0"/>
        </a:p>
      </dgm:t>
    </dgm:pt>
    <dgm:pt modelId="{721D5A39-59BC-4F82-ABBD-55E5877D8184}" type="parTrans" cxnId="{010A1629-9E67-4DE2-B185-C62840E60D53}">
      <dgm:prSet/>
      <dgm:spPr/>
      <dgm:t>
        <a:bodyPr/>
        <a:lstStyle/>
        <a:p>
          <a:endParaRPr lang="es-ES"/>
        </a:p>
      </dgm:t>
    </dgm:pt>
    <dgm:pt modelId="{832A37D1-69CC-49B7-86D8-D3211626B9AD}" type="sibTrans" cxnId="{010A1629-9E67-4DE2-B185-C62840E60D53}">
      <dgm:prSet/>
      <dgm:spPr/>
      <dgm:t>
        <a:bodyPr/>
        <a:lstStyle/>
        <a:p>
          <a:endParaRPr lang="es-ES"/>
        </a:p>
      </dgm:t>
    </dgm:pt>
    <dgm:pt modelId="{EFD1308F-7B9A-4EE3-8E75-51E76F3D14ED}">
      <dgm:prSet/>
      <dgm:spPr/>
      <dgm:t>
        <a:bodyPr/>
        <a:lstStyle/>
        <a:p>
          <a:r>
            <a:rPr lang="es-ES" dirty="0" smtClean="0"/>
            <a:t>Suelo</a:t>
          </a:r>
          <a:endParaRPr lang="es-ES" dirty="0"/>
        </a:p>
      </dgm:t>
    </dgm:pt>
    <dgm:pt modelId="{282A320F-BC84-4631-BB3C-50DB706377C7}" type="parTrans" cxnId="{8A64FE68-8B08-40CA-8E44-AE573B347E20}">
      <dgm:prSet/>
      <dgm:spPr/>
      <dgm:t>
        <a:bodyPr/>
        <a:lstStyle/>
        <a:p>
          <a:endParaRPr lang="es-ES"/>
        </a:p>
      </dgm:t>
    </dgm:pt>
    <dgm:pt modelId="{0AF5EEA4-44A3-4077-BD99-B71C913C1FE1}" type="sibTrans" cxnId="{8A64FE68-8B08-40CA-8E44-AE573B347E20}">
      <dgm:prSet/>
      <dgm:spPr/>
      <dgm:t>
        <a:bodyPr/>
        <a:lstStyle/>
        <a:p>
          <a:endParaRPr lang="es-ES"/>
        </a:p>
      </dgm:t>
    </dgm:pt>
    <dgm:pt modelId="{DDB70154-3FF1-4514-8A3C-3108CF7E626B}">
      <dgm:prSet/>
      <dgm:spPr/>
      <dgm:t>
        <a:bodyPr/>
        <a:lstStyle/>
        <a:p>
          <a:r>
            <a:rPr lang="es-ES" dirty="0" smtClean="0"/>
            <a:t>Aire</a:t>
          </a:r>
          <a:endParaRPr lang="es-ES" dirty="0"/>
        </a:p>
      </dgm:t>
    </dgm:pt>
    <dgm:pt modelId="{F8B543AC-9C07-4D98-83D1-EB254215A530}" type="parTrans" cxnId="{0C675044-3484-4556-82E4-41A54752965F}">
      <dgm:prSet/>
      <dgm:spPr/>
      <dgm:t>
        <a:bodyPr/>
        <a:lstStyle/>
        <a:p>
          <a:endParaRPr lang="es-ES"/>
        </a:p>
      </dgm:t>
    </dgm:pt>
    <dgm:pt modelId="{CB323E86-4377-47B1-8A31-C922D4210B80}" type="sibTrans" cxnId="{0C675044-3484-4556-82E4-41A54752965F}">
      <dgm:prSet/>
      <dgm:spPr/>
      <dgm:t>
        <a:bodyPr/>
        <a:lstStyle/>
        <a:p>
          <a:endParaRPr lang="es-ES"/>
        </a:p>
      </dgm:t>
    </dgm:pt>
    <dgm:pt modelId="{9DEA2230-7775-4315-BBBE-6AA66AACD871}">
      <dgm:prSet/>
      <dgm:spPr/>
      <dgm:t>
        <a:bodyPr/>
        <a:lstStyle/>
        <a:p>
          <a:r>
            <a:rPr lang="es-ES" dirty="0" smtClean="0"/>
            <a:t>Otro</a:t>
          </a:r>
          <a:endParaRPr lang="es-ES" dirty="0"/>
        </a:p>
      </dgm:t>
    </dgm:pt>
    <dgm:pt modelId="{54080DE2-6438-4255-8090-9100CA10531E}" type="parTrans" cxnId="{D1B7BB21-D41C-4785-A35F-75BAB053AFDF}">
      <dgm:prSet/>
      <dgm:spPr/>
      <dgm:t>
        <a:bodyPr/>
        <a:lstStyle/>
        <a:p>
          <a:endParaRPr lang="es-ES"/>
        </a:p>
      </dgm:t>
    </dgm:pt>
    <dgm:pt modelId="{8434CCE1-43B8-4114-BDBD-F8B6BE8CBC9A}" type="sibTrans" cxnId="{D1B7BB21-D41C-4785-A35F-75BAB053AFDF}">
      <dgm:prSet/>
      <dgm:spPr/>
      <dgm:t>
        <a:bodyPr/>
        <a:lstStyle/>
        <a:p>
          <a:endParaRPr lang="es-ES"/>
        </a:p>
      </dgm:t>
    </dgm:pt>
    <dgm:pt modelId="{C677381B-A5C1-41F6-B396-CB6C41AE0424}" type="pres">
      <dgm:prSet presAssocID="{7E7C9AD2-654A-4D14-B669-7E61EF5F8A0F}" presName="linear" presStyleCnt="0">
        <dgm:presLayoutVars>
          <dgm:animLvl val="lvl"/>
          <dgm:resizeHandles val="exact"/>
        </dgm:presLayoutVars>
      </dgm:prSet>
      <dgm:spPr/>
      <dgm:t>
        <a:bodyPr/>
        <a:lstStyle/>
        <a:p>
          <a:endParaRPr lang="es-ES"/>
        </a:p>
      </dgm:t>
    </dgm:pt>
    <dgm:pt modelId="{FF5D105F-36E6-4EC7-A2E1-036C768D782A}" type="pres">
      <dgm:prSet presAssocID="{A8EE9859-16E1-4BA9-9B62-585504EBDCD3}" presName="parentText" presStyleLbl="node1" presStyleIdx="0" presStyleCnt="4">
        <dgm:presLayoutVars>
          <dgm:chMax val="0"/>
          <dgm:bulletEnabled val="1"/>
        </dgm:presLayoutVars>
      </dgm:prSet>
      <dgm:spPr/>
      <dgm:t>
        <a:bodyPr/>
        <a:lstStyle/>
        <a:p>
          <a:endParaRPr lang="es-ES"/>
        </a:p>
      </dgm:t>
    </dgm:pt>
    <dgm:pt modelId="{15921830-13BB-47A8-B9B3-1E4E402058EE}" type="pres">
      <dgm:prSet presAssocID="{832A37D1-69CC-49B7-86D8-D3211626B9AD}" presName="spacer" presStyleCnt="0"/>
      <dgm:spPr/>
    </dgm:pt>
    <dgm:pt modelId="{A38AC14E-DEDD-4DF3-82C5-4A9CAF3C77EA}" type="pres">
      <dgm:prSet presAssocID="{EFD1308F-7B9A-4EE3-8E75-51E76F3D14ED}" presName="parentText" presStyleLbl="node1" presStyleIdx="1" presStyleCnt="4">
        <dgm:presLayoutVars>
          <dgm:chMax val="0"/>
          <dgm:bulletEnabled val="1"/>
        </dgm:presLayoutVars>
      </dgm:prSet>
      <dgm:spPr/>
      <dgm:t>
        <a:bodyPr/>
        <a:lstStyle/>
        <a:p>
          <a:endParaRPr lang="es-ES"/>
        </a:p>
      </dgm:t>
    </dgm:pt>
    <dgm:pt modelId="{28664981-1DA9-4914-8ABE-64E8BDCD9EA3}" type="pres">
      <dgm:prSet presAssocID="{0AF5EEA4-44A3-4077-BD99-B71C913C1FE1}" presName="spacer" presStyleCnt="0"/>
      <dgm:spPr/>
    </dgm:pt>
    <dgm:pt modelId="{C0E73F33-2363-4F10-BF62-AC1E8817CA3A}" type="pres">
      <dgm:prSet presAssocID="{DDB70154-3FF1-4514-8A3C-3108CF7E626B}" presName="parentText" presStyleLbl="node1" presStyleIdx="2" presStyleCnt="4">
        <dgm:presLayoutVars>
          <dgm:chMax val="0"/>
          <dgm:bulletEnabled val="1"/>
        </dgm:presLayoutVars>
      </dgm:prSet>
      <dgm:spPr/>
      <dgm:t>
        <a:bodyPr/>
        <a:lstStyle/>
        <a:p>
          <a:endParaRPr lang="es-ES"/>
        </a:p>
      </dgm:t>
    </dgm:pt>
    <dgm:pt modelId="{16AE6C59-7831-4E6A-BD6B-1A0246B89547}" type="pres">
      <dgm:prSet presAssocID="{CB323E86-4377-47B1-8A31-C922D4210B80}" presName="spacer" presStyleCnt="0"/>
      <dgm:spPr/>
    </dgm:pt>
    <dgm:pt modelId="{2B8E4426-610E-454B-AD73-4DD47B6B0E03}" type="pres">
      <dgm:prSet presAssocID="{9DEA2230-7775-4315-BBBE-6AA66AACD871}" presName="parentText" presStyleLbl="node1" presStyleIdx="3" presStyleCnt="4">
        <dgm:presLayoutVars>
          <dgm:chMax val="0"/>
          <dgm:bulletEnabled val="1"/>
        </dgm:presLayoutVars>
      </dgm:prSet>
      <dgm:spPr/>
      <dgm:t>
        <a:bodyPr/>
        <a:lstStyle/>
        <a:p>
          <a:endParaRPr lang="es-ES"/>
        </a:p>
      </dgm:t>
    </dgm:pt>
  </dgm:ptLst>
  <dgm:cxnLst>
    <dgm:cxn modelId="{2A729757-593F-428F-9449-09123CD8C42C}" type="presOf" srcId="{9DEA2230-7775-4315-BBBE-6AA66AACD871}" destId="{2B8E4426-610E-454B-AD73-4DD47B6B0E03}" srcOrd="0" destOrd="0" presId="urn:microsoft.com/office/officeart/2005/8/layout/vList2"/>
    <dgm:cxn modelId="{5D86E58A-1E77-48D3-9697-58FAF0C3817A}" type="presOf" srcId="{EFD1308F-7B9A-4EE3-8E75-51E76F3D14ED}" destId="{A38AC14E-DEDD-4DF3-82C5-4A9CAF3C77EA}" srcOrd="0" destOrd="0" presId="urn:microsoft.com/office/officeart/2005/8/layout/vList2"/>
    <dgm:cxn modelId="{EEAA32B9-E34F-4C64-B14D-2E23D6D6FFFB}" type="presOf" srcId="{7E7C9AD2-654A-4D14-B669-7E61EF5F8A0F}" destId="{C677381B-A5C1-41F6-B396-CB6C41AE0424}" srcOrd="0" destOrd="0" presId="urn:microsoft.com/office/officeart/2005/8/layout/vList2"/>
    <dgm:cxn modelId="{DCB97698-1646-437A-BB7D-DAFE9E461683}" type="presOf" srcId="{DDB70154-3FF1-4514-8A3C-3108CF7E626B}" destId="{C0E73F33-2363-4F10-BF62-AC1E8817CA3A}" srcOrd="0" destOrd="0" presId="urn:microsoft.com/office/officeart/2005/8/layout/vList2"/>
    <dgm:cxn modelId="{010A1629-9E67-4DE2-B185-C62840E60D53}" srcId="{7E7C9AD2-654A-4D14-B669-7E61EF5F8A0F}" destId="{A8EE9859-16E1-4BA9-9B62-585504EBDCD3}" srcOrd="0" destOrd="0" parTransId="{721D5A39-59BC-4F82-ABBD-55E5877D8184}" sibTransId="{832A37D1-69CC-49B7-86D8-D3211626B9AD}"/>
    <dgm:cxn modelId="{8A64FE68-8B08-40CA-8E44-AE573B347E20}" srcId="{7E7C9AD2-654A-4D14-B669-7E61EF5F8A0F}" destId="{EFD1308F-7B9A-4EE3-8E75-51E76F3D14ED}" srcOrd="1" destOrd="0" parTransId="{282A320F-BC84-4631-BB3C-50DB706377C7}" sibTransId="{0AF5EEA4-44A3-4077-BD99-B71C913C1FE1}"/>
    <dgm:cxn modelId="{D1B7BB21-D41C-4785-A35F-75BAB053AFDF}" srcId="{7E7C9AD2-654A-4D14-B669-7E61EF5F8A0F}" destId="{9DEA2230-7775-4315-BBBE-6AA66AACD871}" srcOrd="3" destOrd="0" parTransId="{54080DE2-6438-4255-8090-9100CA10531E}" sibTransId="{8434CCE1-43B8-4114-BDBD-F8B6BE8CBC9A}"/>
    <dgm:cxn modelId="{0C675044-3484-4556-82E4-41A54752965F}" srcId="{7E7C9AD2-654A-4D14-B669-7E61EF5F8A0F}" destId="{DDB70154-3FF1-4514-8A3C-3108CF7E626B}" srcOrd="2" destOrd="0" parTransId="{F8B543AC-9C07-4D98-83D1-EB254215A530}" sibTransId="{CB323E86-4377-47B1-8A31-C922D4210B80}"/>
    <dgm:cxn modelId="{26F32189-F87F-43CD-8337-BD9F60817820}" type="presOf" srcId="{A8EE9859-16E1-4BA9-9B62-585504EBDCD3}" destId="{FF5D105F-36E6-4EC7-A2E1-036C768D782A}" srcOrd="0" destOrd="0" presId="urn:microsoft.com/office/officeart/2005/8/layout/vList2"/>
    <dgm:cxn modelId="{C881ADC6-3637-4356-A2A9-4DACEC4D4E6A}" type="presParOf" srcId="{C677381B-A5C1-41F6-B396-CB6C41AE0424}" destId="{FF5D105F-36E6-4EC7-A2E1-036C768D782A}" srcOrd="0" destOrd="0" presId="urn:microsoft.com/office/officeart/2005/8/layout/vList2"/>
    <dgm:cxn modelId="{4759FDB9-7B1F-42C3-8FE7-8C3A54518D1D}" type="presParOf" srcId="{C677381B-A5C1-41F6-B396-CB6C41AE0424}" destId="{15921830-13BB-47A8-B9B3-1E4E402058EE}" srcOrd="1" destOrd="0" presId="urn:microsoft.com/office/officeart/2005/8/layout/vList2"/>
    <dgm:cxn modelId="{28092193-85EB-4B6F-A99E-54F6B22D13DC}" type="presParOf" srcId="{C677381B-A5C1-41F6-B396-CB6C41AE0424}" destId="{A38AC14E-DEDD-4DF3-82C5-4A9CAF3C77EA}" srcOrd="2" destOrd="0" presId="urn:microsoft.com/office/officeart/2005/8/layout/vList2"/>
    <dgm:cxn modelId="{7F385551-58D1-4C40-9F9E-056A48464014}" type="presParOf" srcId="{C677381B-A5C1-41F6-B396-CB6C41AE0424}" destId="{28664981-1DA9-4914-8ABE-64E8BDCD9EA3}" srcOrd="3" destOrd="0" presId="urn:microsoft.com/office/officeart/2005/8/layout/vList2"/>
    <dgm:cxn modelId="{037282F3-1562-4C04-A225-EAA61370B475}" type="presParOf" srcId="{C677381B-A5C1-41F6-B396-CB6C41AE0424}" destId="{C0E73F33-2363-4F10-BF62-AC1E8817CA3A}" srcOrd="4" destOrd="0" presId="urn:microsoft.com/office/officeart/2005/8/layout/vList2"/>
    <dgm:cxn modelId="{FC370FEC-90FB-42B1-B39F-B12DF1BF84F9}" type="presParOf" srcId="{C677381B-A5C1-41F6-B396-CB6C41AE0424}" destId="{16AE6C59-7831-4E6A-BD6B-1A0246B89547}" srcOrd="5" destOrd="0" presId="urn:microsoft.com/office/officeart/2005/8/layout/vList2"/>
    <dgm:cxn modelId="{4D15C5A9-6D83-4607-AC01-A28680CBC829}" type="presParOf" srcId="{C677381B-A5C1-41F6-B396-CB6C41AE0424}" destId="{2B8E4426-610E-454B-AD73-4DD47B6B0E03}" srcOrd="6" destOrd="0" presId="urn:microsoft.com/office/officeart/2005/8/layout/vList2"/>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95.xml><?xml version="1.0" encoding="utf-8"?>
<dgm:dataModel xmlns:dgm="http://schemas.openxmlformats.org/drawingml/2006/diagram" xmlns:a="http://schemas.openxmlformats.org/drawingml/2006/main">
  <dgm:ptLst>
    <dgm:pt modelId="{74071A24-F796-4AD4-A515-24A27D17C3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s-ES"/>
        </a:p>
      </dgm:t>
    </dgm:pt>
    <dgm:pt modelId="{BE0F52E0-1719-4CD4-92A1-670F828A3CD7}">
      <dgm:prSet phldrT="[Texto]"/>
      <dgm:spPr/>
      <dgm:t>
        <a:bodyPr/>
        <a:lstStyle/>
        <a:p>
          <a:r>
            <a:rPr lang="es-ES" b="1" dirty="0" smtClean="0"/>
            <a:t>Conservación ambiental: </a:t>
          </a:r>
          <a:r>
            <a:rPr lang="es-ES" dirty="0" smtClean="0"/>
            <a:t>gestión de la utilización de los organismos o ecosistemas por el ser humano para asegurar un uso sostenible de los mismos </a:t>
          </a:r>
          <a:endParaRPr lang="es-ES" b="1" dirty="0"/>
        </a:p>
      </dgm:t>
    </dgm:pt>
    <dgm:pt modelId="{D6719171-E7DC-45AC-9166-A99955B58941}" type="parTrans" cxnId="{181AD1E1-6E98-43AE-BAA3-6A1413DEF142}">
      <dgm:prSet/>
      <dgm:spPr/>
      <dgm:t>
        <a:bodyPr/>
        <a:lstStyle/>
        <a:p>
          <a:endParaRPr lang="es-ES"/>
        </a:p>
      </dgm:t>
    </dgm:pt>
    <dgm:pt modelId="{C16CAF12-2081-4EC0-A693-B52F3BAD53FE}" type="sibTrans" cxnId="{181AD1E1-6E98-43AE-BAA3-6A1413DEF142}">
      <dgm:prSet/>
      <dgm:spPr/>
      <dgm:t>
        <a:bodyPr/>
        <a:lstStyle/>
        <a:p>
          <a:endParaRPr lang="es-ES"/>
        </a:p>
      </dgm:t>
    </dgm:pt>
    <dgm:pt modelId="{22642FE3-FEA3-42ED-AA0C-0F578EE09F90}" type="pres">
      <dgm:prSet presAssocID="{74071A24-F796-4AD4-A515-24A27D17C3B4}" presName="diagram" presStyleCnt="0">
        <dgm:presLayoutVars>
          <dgm:dir/>
          <dgm:resizeHandles val="exact"/>
        </dgm:presLayoutVars>
      </dgm:prSet>
      <dgm:spPr/>
      <dgm:t>
        <a:bodyPr/>
        <a:lstStyle/>
        <a:p>
          <a:endParaRPr lang="es-ES"/>
        </a:p>
      </dgm:t>
    </dgm:pt>
    <dgm:pt modelId="{45982240-1EBE-46D2-96BC-9C4FD85C3166}" type="pres">
      <dgm:prSet presAssocID="{BE0F52E0-1719-4CD4-92A1-670F828A3CD7}" presName="node" presStyleLbl="node1" presStyleIdx="0" presStyleCnt="1" custScaleX="48936" custScaleY="31915">
        <dgm:presLayoutVars>
          <dgm:bulletEnabled val="1"/>
        </dgm:presLayoutVars>
      </dgm:prSet>
      <dgm:spPr/>
      <dgm:t>
        <a:bodyPr/>
        <a:lstStyle/>
        <a:p>
          <a:endParaRPr lang="es-ES"/>
        </a:p>
      </dgm:t>
    </dgm:pt>
  </dgm:ptLst>
  <dgm:cxnLst>
    <dgm:cxn modelId="{B0F9A312-DB0D-4AB3-90CB-36082DC03A6B}" type="presOf" srcId="{BE0F52E0-1719-4CD4-92A1-670F828A3CD7}" destId="{45982240-1EBE-46D2-96BC-9C4FD85C3166}" srcOrd="0" destOrd="0" presId="urn:microsoft.com/office/officeart/2005/8/layout/default"/>
    <dgm:cxn modelId="{181AD1E1-6E98-43AE-BAA3-6A1413DEF142}" srcId="{74071A24-F796-4AD4-A515-24A27D17C3B4}" destId="{BE0F52E0-1719-4CD4-92A1-670F828A3CD7}" srcOrd="0" destOrd="0" parTransId="{D6719171-E7DC-45AC-9166-A99955B58941}" sibTransId="{C16CAF12-2081-4EC0-A693-B52F3BAD53FE}"/>
    <dgm:cxn modelId="{3F908E66-C048-4EBA-9760-72A7B660E50E}" type="presOf" srcId="{74071A24-F796-4AD4-A515-24A27D17C3B4}" destId="{22642FE3-FEA3-42ED-AA0C-0F578EE09F90}" srcOrd="0" destOrd="0" presId="urn:microsoft.com/office/officeart/2005/8/layout/default"/>
    <dgm:cxn modelId="{007BF7B1-DEDF-471A-B166-F1C368F071C0}" type="presParOf" srcId="{22642FE3-FEA3-42ED-AA0C-0F578EE09F90}" destId="{45982240-1EBE-46D2-96BC-9C4FD85C3166}" srcOrd="0" destOrd="0" presId="urn:microsoft.com/office/officeart/2005/8/layout/default"/>
  </dgm:cxnLst>
  <dgm:bg/>
  <dgm:whole/>
  <dgm:extLst>
    <a:ext uri="http://schemas.microsoft.com/office/drawing/2008/diagram">
      <dsp:dataModelExt xmlns:dsp="http://schemas.microsoft.com/office/drawing/2008/diagram" xmlns="" relId="rId27" minVer="http://schemas.openxmlformats.org/drawingml/2006/diagram"/>
    </a:ext>
  </dgm:extLst>
</dgm:dataModel>
</file>

<file path=ppt/diagrams/data96.xml><?xml version="1.0" encoding="utf-8"?>
<dgm:dataModel xmlns:dgm="http://schemas.openxmlformats.org/drawingml/2006/diagram" xmlns:a="http://schemas.openxmlformats.org/drawingml/2006/main">
  <dgm:ptLst>
    <dgm:pt modelId="{CA542B77-1252-4F72-BD4D-5614E7A9DFB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s-ES"/>
        </a:p>
      </dgm:t>
    </dgm:pt>
    <dgm:pt modelId="{5CABE8D2-6F81-457A-86E7-9E6A60FB17EE}">
      <dgm:prSet phldrT="[Texto]"/>
      <dgm:spPr/>
      <dgm:t>
        <a:bodyPr/>
        <a:lstStyle/>
        <a:p>
          <a:r>
            <a:rPr lang="es-ES" dirty="0" smtClean="0"/>
            <a:t>Existe al menos una opción de respuesta</a:t>
          </a:r>
          <a:endParaRPr lang="es-ES" dirty="0"/>
        </a:p>
      </dgm:t>
    </dgm:pt>
    <dgm:pt modelId="{A0952A1F-9BF7-49CE-BEFE-18413043B6EF}" type="parTrans" cxnId="{E19EA38B-9685-4ED9-B1FC-75F1ED6F9226}">
      <dgm:prSet/>
      <dgm:spPr/>
      <dgm:t>
        <a:bodyPr/>
        <a:lstStyle/>
        <a:p>
          <a:endParaRPr lang="es-ES"/>
        </a:p>
      </dgm:t>
    </dgm:pt>
    <dgm:pt modelId="{C8A8621F-45B0-4D6F-AED2-377BD16B3A84}" type="sibTrans" cxnId="{E19EA38B-9685-4ED9-B1FC-75F1ED6F9226}">
      <dgm:prSet/>
      <dgm:spPr/>
      <dgm:t>
        <a:bodyPr/>
        <a:lstStyle/>
        <a:p>
          <a:endParaRPr lang="es-ES"/>
        </a:p>
      </dgm:t>
    </dgm:pt>
    <dgm:pt modelId="{FCA3C225-83D5-404A-ACA7-2C6639494E05}" type="pres">
      <dgm:prSet presAssocID="{CA542B77-1252-4F72-BD4D-5614E7A9DFB7}" presName="diagram" presStyleCnt="0">
        <dgm:presLayoutVars>
          <dgm:dir/>
          <dgm:resizeHandles val="exact"/>
        </dgm:presLayoutVars>
      </dgm:prSet>
      <dgm:spPr/>
      <dgm:t>
        <a:bodyPr/>
        <a:lstStyle/>
        <a:p>
          <a:endParaRPr lang="es-ES"/>
        </a:p>
      </dgm:t>
    </dgm:pt>
    <dgm:pt modelId="{E482CBDD-0F54-4976-844F-5A9468BAC9ED}" type="pres">
      <dgm:prSet presAssocID="{5CABE8D2-6F81-457A-86E7-9E6A60FB17EE}" presName="node" presStyleLbl="node1" presStyleIdx="0" presStyleCnt="1" custScaleX="88581" custScaleY="10324">
        <dgm:presLayoutVars>
          <dgm:bulletEnabled val="1"/>
        </dgm:presLayoutVars>
      </dgm:prSet>
      <dgm:spPr/>
      <dgm:t>
        <a:bodyPr/>
        <a:lstStyle/>
        <a:p>
          <a:endParaRPr lang="es-ES"/>
        </a:p>
      </dgm:t>
    </dgm:pt>
  </dgm:ptLst>
  <dgm:cxnLst>
    <dgm:cxn modelId="{E19EA38B-9685-4ED9-B1FC-75F1ED6F9226}" srcId="{CA542B77-1252-4F72-BD4D-5614E7A9DFB7}" destId="{5CABE8D2-6F81-457A-86E7-9E6A60FB17EE}" srcOrd="0" destOrd="0" parTransId="{A0952A1F-9BF7-49CE-BEFE-18413043B6EF}" sibTransId="{C8A8621F-45B0-4D6F-AED2-377BD16B3A84}"/>
    <dgm:cxn modelId="{055AE373-66F7-4FD8-A74F-6EAB918F89AA}" type="presOf" srcId="{CA542B77-1252-4F72-BD4D-5614E7A9DFB7}" destId="{FCA3C225-83D5-404A-ACA7-2C6639494E05}" srcOrd="0" destOrd="0" presId="urn:microsoft.com/office/officeart/2005/8/layout/default"/>
    <dgm:cxn modelId="{C38972DD-490E-4AB2-8BA6-3D0C4F53D789}" type="presOf" srcId="{5CABE8D2-6F81-457A-86E7-9E6A60FB17EE}" destId="{E482CBDD-0F54-4976-844F-5A9468BAC9ED}" srcOrd="0" destOrd="0" presId="urn:microsoft.com/office/officeart/2005/8/layout/default"/>
    <dgm:cxn modelId="{89D034F4-2870-4B4B-8437-1E6AC405BCA1}" type="presParOf" srcId="{FCA3C225-83D5-404A-ACA7-2C6639494E05}" destId="{E482CBDD-0F54-4976-844F-5A9468BAC9ED}" srcOrd="0" destOrd="0" presId="urn:microsoft.com/office/officeart/2005/8/layout/default"/>
  </dgm:cxnLst>
  <dgm:bg/>
  <dgm:whole/>
  <dgm:extLst>
    <a:ext uri="http://schemas.microsoft.com/office/drawing/2008/diagram">
      <dsp:dataModelExt xmlns:dsp="http://schemas.microsoft.com/office/drawing/2008/diagram" xmlns="" relId="rId32" minVer="http://schemas.openxmlformats.org/drawingml/2006/diagram"/>
    </a:ext>
  </dgm:extLst>
</dgm:dataModel>
</file>

<file path=ppt/diagrams/data97.xml><?xml version="1.0" encoding="utf-8"?>
<dgm:dataModel xmlns:dgm="http://schemas.openxmlformats.org/drawingml/2006/diagram" xmlns:a="http://schemas.openxmlformats.org/drawingml/2006/main">
  <dgm:ptLst>
    <dgm:pt modelId="{0AC41A51-8551-477C-B10B-89725BD863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s-ES"/>
        </a:p>
      </dgm:t>
    </dgm:pt>
    <dgm:pt modelId="{DABD0DB8-1949-424D-BA03-E6986479666E}">
      <dgm:prSet phldrT="[Texto]"/>
      <dgm:spPr/>
      <dgm:t>
        <a:bodyPr/>
        <a:lstStyle/>
        <a:p>
          <a:r>
            <a:rPr lang="es-ES" dirty="0" smtClean="0"/>
            <a:t>Número</a:t>
          </a:r>
          <a:endParaRPr lang="es-ES" dirty="0"/>
        </a:p>
      </dgm:t>
    </dgm:pt>
    <dgm:pt modelId="{45AEE8CC-24A6-4EDF-A2EE-EF98047D8969}" type="parTrans" cxnId="{C8D0B98F-C356-444B-97BC-35583F481E51}">
      <dgm:prSet/>
      <dgm:spPr/>
      <dgm:t>
        <a:bodyPr/>
        <a:lstStyle/>
        <a:p>
          <a:endParaRPr lang="es-ES"/>
        </a:p>
      </dgm:t>
    </dgm:pt>
    <dgm:pt modelId="{3BA5A539-AC1D-41D9-987D-6C650356AE9C}" type="sibTrans" cxnId="{C8D0B98F-C356-444B-97BC-35583F481E51}">
      <dgm:prSet/>
      <dgm:spPr/>
      <dgm:t>
        <a:bodyPr/>
        <a:lstStyle/>
        <a:p>
          <a:endParaRPr lang="es-ES"/>
        </a:p>
      </dgm:t>
    </dgm:pt>
    <dgm:pt modelId="{A933232B-335A-49DE-8F55-630B90E3689F}" type="pres">
      <dgm:prSet presAssocID="{0AC41A51-8551-477C-B10B-89725BD8638C}" presName="linear" presStyleCnt="0">
        <dgm:presLayoutVars>
          <dgm:animLvl val="lvl"/>
          <dgm:resizeHandles val="exact"/>
        </dgm:presLayoutVars>
      </dgm:prSet>
      <dgm:spPr/>
      <dgm:t>
        <a:bodyPr/>
        <a:lstStyle/>
        <a:p>
          <a:endParaRPr lang="es-ES"/>
        </a:p>
      </dgm:t>
    </dgm:pt>
    <dgm:pt modelId="{BF134590-597D-4F47-93F5-CBCF5137CF11}" type="pres">
      <dgm:prSet presAssocID="{DABD0DB8-1949-424D-BA03-E6986479666E}" presName="parentText" presStyleLbl="node1" presStyleIdx="0" presStyleCnt="1" custLinFactNeighborY="22315">
        <dgm:presLayoutVars>
          <dgm:chMax val="0"/>
          <dgm:bulletEnabled val="1"/>
        </dgm:presLayoutVars>
      </dgm:prSet>
      <dgm:spPr/>
      <dgm:t>
        <a:bodyPr/>
        <a:lstStyle/>
        <a:p>
          <a:endParaRPr lang="es-ES"/>
        </a:p>
      </dgm:t>
    </dgm:pt>
  </dgm:ptLst>
  <dgm:cxnLst>
    <dgm:cxn modelId="{C8D0B98F-C356-444B-97BC-35583F481E51}" srcId="{0AC41A51-8551-477C-B10B-89725BD8638C}" destId="{DABD0DB8-1949-424D-BA03-E6986479666E}" srcOrd="0" destOrd="0" parTransId="{45AEE8CC-24A6-4EDF-A2EE-EF98047D8969}" sibTransId="{3BA5A539-AC1D-41D9-987D-6C650356AE9C}"/>
    <dgm:cxn modelId="{06BBE5EF-87AC-4A6C-8524-67DA30A6E6FB}" type="presOf" srcId="{0AC41A51-8551-477C-B10B-89725BD8638C}" destId="{A933232B-335A-49DE-8F55-630B90E3689F}" srcOrd="0" destOrd="0" presId="urn:microsoft.com/office/officeart/2005/8/layout/vList2"/>
    <dgm:cxn modelId="{6553CB64-F86A-40D8-B9E1-FAB89D2B01A0}" type="presOf" srcId="{DABD0DB8-1949-424D-BA03-E6986479666E}" destId="{BF134590-597D-4F47-93F5-CBCF5137CF11}" srcOrd="0" destOrd="0" presId="urn:microsoft.com/office/officeart/2005/8/layout/vList2"/>
    <dgm:cxn modelId="{41B8057F-73BA-4FAB-B3A5-F058D77D544E}" type="presParOf" srcId="{A933232B-335A-49DE-8F55-630B90E3689F}" destId="{BF134590-597D-4F47-93F5-CBCF5137CF11}" srcOrd="0" destOrd="0" presId="urn:microsoft.com/office/officeart/2005/8/layout/vList2"/>
  </dgm:cxnLst>
  <dgm:bg/>
  <dgm:whole/>
  <dgm:extLst>
    <a:ext uri="http://schemas.microsoft.com/office/drawing/2008/diagram">
      <dsp:dataModelExt xmlns:dsp="http://schemas.microsoft.com/office/drawing/2008/diagram" xmlns="" relId="rId37" minVer="http://schemas.openxmlformats.org/drawingml/2006/diagram"/>
    </a:ext>
  </dgm:extLst>
</dgm:dataModel>
</file>

<file path=ppt/diagrams/data98.xml><?xml version="1.0" encoding="utf-8"?>
<dgm:dataModel xmlns:dgm="http://schemas.openxmlformats.org/drawingml/2006/diagram" xmlns:a="http://schemas.openxmlformats.org/drawingml/2006/main">
  <dgm:ptLst>
    <dgm:pt modelId="{7E7C9AD2-654A-4D14-B669-7E61EF5F8A0F}" type="doc">
      <dgm:prSet loTypeId="urn:microsoft.com/office/officeart/2005/8/layout/default" loCatId="list" qsTypeId="urn:microsoft.com/office/officeart/2005/8/quickstyle/simple1" qsCatId="simple" csTypeId="urn:microsoft.com/office/officeart/2005/8/colors/colorful2" csCatId="colorful" phldr="1"/>
      <dgm:spPr/>
      <dgm:t>
        <a:bodyPr/>
        <a:lstStyle/>
        <a:p>
          <a:endParaRPr lang="es-ES"/>
        </a:p>
      </dgm:t>
    </dgm:pt>
    <dgm:pt modelId="{485B87C8-0FD3-41D1-8F0B-254DE0C1DBA9}">
      <dgm:prSet phldrT="[Texto]"/>
      <dgm:spPr/>
      <dgm:t>
        <a:bodyPr/>
        <a:lstStyle/>
        <a:p>
          <a:r>
            <a:rPr lang="es-ES" dirty="0" smtClean="0"/>
            <a:t>X</a:t>
          </a:r>
          <a:endParaRPr lang="es-ES" dirty="0"/>
        </a:p>
      </dgm:t>
    </dgm:pt>
    <dgm:pt modelId="{3718555E-A4E4-4F6B-945B-0EB7719216A2}" type="parTrans" cxnId="{77899434-8414-48D0-B5C4-7C725502A96B}">
      <dgm:prSet/>
      <dgm:spPr/>
      <dgm:t>
        <a:bodyPr/>
        <a:lstStyle/>
        <a:p>
          <a:endParaRPr lang="es-ES"/>
        </a:p>
      </dgm:t>
    </dgm:pt>
    <dgm:pt modelId="{263C8A8B-0ABB-4DC8-AC9E-154CE97B8E98}" type="sibTrans" cxnId="{77899434-8414-48D0-B5C4-7C725502A96B}">
      <dgm:prSet/>
      <dgm:spPr/>
      <dgm:t>
        <a:bodyPr/>
        <a:lstStyle/>
        <a:p>
          <a:endParaRPr lang="es-ES"/>
        </a:p>
      </dgm:t>
    </dgm:pt>
    <dgm:pt modelId="{3B55D0B4-65F7-470F-AAF8-F60D27CE741D}" type="pres">
      <dgm:prSet presAssocID="{7E7C9AD2-654A-4D14-B669-7E61EF5F8A0F}" presName="diagram" presStyleCnt="0">
        <dgm:presLayoutVars>
          <dgm:dir/>
          <dgm:resizeHandles val="exact"/>
        </dgm:presLayoutVars>
      </dgm:prSet>
      <dgm:spPr/>
      <dgm:t>
        <a:bodyPr/>
        <a:lstStyle/>
        <a:p>
          <a:endParaRPr lang="es-ES"/>
        </a:p>
      </dgm:t>
    </dgm:pt>
    <dgm:pt modelId="{C34CD4B2-FD43-4DA7-8D8E-C7AE448579FE}" type="pres">
      <dgm:prSet presAssocID="{485B87C8-0FD3-41D1-8F0B-254DE0C1DBA9}" presName="node" presStyleLbl="node1" presStyleIdx="0" presStyleCnt="1" custScaleX="43750" custScaleY="52083" custLinFactNeighborX="-15625">
        <dgm:presLayoutVars>
          <dgm:bulletEnabled val="1"/>
        </dgm:presLayoutVars>
      </dgm:prSet>
      <dgm:spPr/>
      <dgm:t>
        <a:bodyPr/>
        <a:lstStyle/>
        <a:p>
          <a:endParaRPr lang="es-ES"/>
        </a:p>
      </dgm:t>
    </dgm:pt>
  </dgm:ptLst>
  <dgm:cxnLst>
    <dgm:cxn modelId="{D702C3F7-D548-4268-AC78-1094C0C7CB4A}" type="presOf" srcId="{485B87C8-0FD3-41D1-8F0B-254DE0C1DBA9}" destId="{C34CD4B2-FD43-4DA7-8D8E-C7AE448579FE}" srcOrd="0" destOrd="0" presId="urn:microsoft.com/office/officeart/2005/8/layout/default"/>
    <dgm:cxn modelId="{77899434-8414-48D0-B5C4-7C725502A96B}" srcId="{7E7C9AD2-654A-4D14-B669-7E61EF5F8A0F}" destId="{485B87C8-0FD3-41D1-8F0B-254DE0C1DBA9}" srcOrd="0" destOrd="0" parTransId="{3718555E-A4E4-4F6B-945B-0EB7719216A2}" sibTransId="{263C8A8B-0ABB-4DC8-AC9E-154CE97B8E98}"/>
    <dgm:cxn modelId="{70CC8CF8-0888-4C8A-B1FE-8A8A08F1EF4A}" type="presOf" srcId="{7E7C9AD2-654A-4D14-B669-7E61EF5F8A0F}" destId="{3B55D0B4-65F7-470F-AAF8-F60D27CE741D}" srcOrd="0" destOrd="0" presId="urn:microsoft.com/office/officeart/2005/8/layout/default"/>
    <dgm:cxn modelId="{DBBC9191-EBDB-4849-BD07-D159E0F21BDB}" type="presParOf" srcId="{3B55D0B4-65F7-470F-AAF8-F60D27CE741D}" destId="{C34CD4B2-FD43-4DA7-8D8E-C7AE448579FE}" srcOrd="0" destOrd="0" presId="urn:microsoft.com/office/officeart/2005/8/layout/default"/>
  </dgm:cxnLst>
  <dgm:bg/>
  <dgm:whole/>
  <dgm:extLst>
    <a:ext uri="http://schemas.microsoft.com/office/drawing/2008/diagram">
      <dsp:dataModelExt xmlns:dsp="http://schemas.microsoft.com/office/drawing/2008/diagram" xmlns="" relId="rId43" minVer="http://schemas.openxmlformats.org/drawingml/2006/diagram"/>
    </a:ext>
  </dgm:extLst>
</dgm:dataModel>
</file>

<file path=ppt/diagrams/data99.xml><?xml version="1.0" encoding="utf-8"?>
<dgm:dataModel xmlns:dgm="http://schemas.openxmlformats.org/drawingml/2006/diagram" xmlns:a="http://schemas.openxmlformats.org/drawingml/2006/main">
  <dgm:ptLst>
    <dgm:pt modelId="{5B02C08D-827A-4202-837B-7DDD255A159E}"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s-ES"/>
        </a:p>
      </dgm:t>
    </dgm:pt>
    <dgm:pt modelId="{BF1DA995-C58A-4BA6-9389-F42F24EF667C}">
      <dgm:prSet phldrT="[Texto]"/>
      <dgm:spPr/>
      <dgm:t>
        <a:bodyPr/>
        <a:lstStyle/>
        <a:p>
          <a:r>
            <a:rPr lang="es-ES" dirty="0" smtClean="0"/>
            <a:t>2.6 ¿Contó con planes, programas o proyectos para la prevención y control de la contaminación ambiental?</a:t>
          </a:r>
          <a:endParaRPr lang="es-ES" dirty="0"/>
        </a:p>
      </dgm:t>
    </dgm:pt>
    <dgm:pt modelId="{BBD05A21-2201-4BD6-9915-B7144BC7BD25}" type="parTrans" cxnId="{B3B2DA28-96EA-48CF-8FC0-D27667A1F89A}">
      <dgm:prSet/>
      <dgm:spPr/>
      <dgm:t>
        <a:bodyPr/>
        <a:lstStyle/>
        <a:p>
          <a:endParaRPr lang="es-ES"/>
        </a:p>
      </dgm:t>
    </dgm:pt>
    <dgm:pt modelId="{663FA1B4-2C35-4023-9CBB-438EC9B52016}" type="sibTrans" cxnId="{B3B2DA28-96EA-48CF-8FC0-D27667A1F89A}">
      <dgm:prSet/>
      <dgm:spPr/>
      <dgm:t>
        <a:bodyPr/>
        <a:lstStyle/>
        <a:p>
          <a:endParaRPr lang="es-ES"/>
        </a:p>
      </dgm:t>
    </dgm:pt>
    <dgm:pt modelId="{BF1C05F6-258D-44F9-8A13-C6ACEB2C2BCE}">
      <dgm:prSet phldrT="[Texto]"/>
      <dgm:spPr/>
      <dgm:t>
        <a:bodyPr/>
        <a:lstStyle/>
        <a:p>
          <a:r>
            <a:rPr lang="es-ES" dirty="0" smtClean="0"/>
            <a:t>SI</a:t>
          </a:r>
          <a:endParaRPr lang="es-ES" dirty="0"/>
        </a:p>
      </dgm:t>
    </dgm:pt>
    <dgm:pt modelId="{302FFF11-C216-476F-9157-8E5F5C99D286}" type="parTrans" cxnId="{082613A3-01FD-4DAD-AEF7-C2DD285604F9}">
      <dgm:prSet/>
      <dgm:spPr/>
      <dgm:t>
        <a:bodyPr/>
        <a:lstStyle/>
        <a:p>
          <a:endParaRPr lang="es-ES"/>
        </a:p>
      </dgm:t>
    </dgm:pt>
    <dgm:pt modelId="{A4C4D057-7551-4C26-BC0E-C6A0E567E072}" type="sibTrans" cxnId="{082613A3-01FD-4DAD-AEF7-C2DD285604F9}">
      <dgm:prSet/>
      <dgm:spPr/>
      <dgm:t>
        <a:bodyPr/>
        <a:lstStyle/>
        <a:p>
          <a:endParaRPr lang="es-ES"/>
        </a:p>
      </dgm:t>
    </dgm:pt>
    <dgm:pt modelId="{2BD838C5-E4E5-439F-A6B0-70FEA28DAFB3}">
      <dgm:prSet phldrT="[Texto]"/>
      <dgm:spPr/>
      <dgm:t>
        <a:bodyPr/>
        <a:lstStyle/>
        <a:p>
          <a:r>
            <a:rPr lang="es-ES" dirty="0" smtClean="0"/>
            <a:t>NO</a:t>
          </a:r>
          <a:endParaRPr lang="es-ES" dirty="0"/>
        </a:p>
      </dgm:t>
    </dgm:pt>
    <dgm:pt modelId="{F1001774-7122-43E9-91B4-76CCED556E4B}" type="parTrans" cxnId="{5ADFAFD3-5CC4-4283-8515-B5ACAE788A5D}">
      <dgm:prSet/>
      <dgm:spPr/>
      <dgm:t>
        <a:bodyPr/>
        <a:lstStyle/>
        <a:p>
          <a:endParaRPr lang="es-ES"/>
        </a:p>
      </dgm:t>
    </dgm:pt>
    <dgm:pt modelId="{B21FA224-04BE-4417-AA42-954BCE35EA28}" type="sibTrans" cxnId="{5ADFAFD3-5CC4-4283-8515-B5ACAE788A5D}">
      <dgm:prSet/>
      <dgm:spPr/>
      <dgm:t>
        <a:bodyPr/>
        <a:lstStyle/>
        <a:p>
          <a:endParaRPr lang="es-ES"/>
        </a:p>
      </dgm:t>
    </dgm:pt>
    <dgm:pt modelId="{6D2D3E7A-FD53-4D05-BD5F-E9FF649459D0}" type="pres">
      <dgm:prSet presAssocID="{5B02C08D-827A-4202-837B-7DDD255A159E}" presName="diagram" presStyleCnt="0">
        <dgm:presLayoutVars>
          <dgm:chPref val="1"/>
          <dgm:dir/>
          <dgm:animOne val="branch"/>
          <dgm:animLvl val="lvl"/>
          <dgm:resizeHandles/>
        </dgm:presLayoutVars>
      </dgm:prSet>
      <dgm:spPr/>
      <dgm:t>
        <a:bodyPr/>
        <a:lstStyle/>
        <a:p>
          <a:endParaRPr lang="es-ES"/>
        </a:p>
      </dgm:t>
    </dgm:pt>
    <dgm:pt modelId="{01D29541-9539-4282-93E4-312A805EB4ED}" type="pres">
      <dgm:prSet presAssocID="{BF1DA995-C58A-4BA6-9389-F42F24EF667C}" presName="root" presStyleCnt="0"/>
      <dgm:spPr/>
    </dgm:pt>
    <dgm:pt modelId="{2B913D81-BE68-41A7-B33B-E12EEE566D09}" type="pres">
      <dgm:prSet presAssocID="{BF1DA995-C58A-4BA6-9389-F42F24EF667C}" presName="rootComposite" presStyleCnt="0"/>
      <dgm:spPr/>
    </dgm:pt>
    <dgm:pt modelId="{737B95EF-39C2-4908-931F-6986C0EAA56E}" type="pres">
      <dgm:prSet presAssocID="{BF1DA995-C58A-4BA6-9389-F42F24EF667C}" presName="rootText" presStyleLbl="node1" presStyleIdx="0" presStyleCnt="1" custScaleX="600258"/>
      <dgm:spPr/>
      <dgm:t>
        <a:bodyPr/>
        <a:lstStyle/>
        <a:p>
          <a:endParaRPr lang="es-ES"/>
        </a:p>
      </dgm:t>
    </dgm:pt>
    <dgm:pt modelId="{77B7E4D0-5C1D-4B00-878E-0E7D7EC6BC58}" type="pres">
      <dgm:prSet presAssocID="{BF1DA995-C58A-4BA6-9389-F42F24EF667C}" presName="rootConnector" presStyleLbl="node1" presStyleIdx="0" presStyleCnt="1"/>
      <dgm:spPr/>
      <dgm:t>
        <a:bodyPr/>
        <a:lstStyle/>
        <a:p>
          <a:endParaRPr lang="es-ES"/>
        </a:p>
      </dgm:t>
    </dgm:pt>
    <dgm:pt modelId="{DB42885D-EA3A-45A2-B742-60A77B72BE9B}" type="pres">
      <dgm:prSet presAssocID="{BF1DA995-C58A-4BA6-9389-F42F24EF667C}" presName="childShape" presStyleCnt="0"/>
      <dgm:spPr/>
    </dgm:pt>
    <dgm:pt modelId="{F8CF0A32-929D-4587-BED3-B5A1AC9BBA2C}" type="pres">
      <dgm:prSet presAssocID="{302FFF11-C216-476F-9157-8E5F5C99D286}" presName="Name13" presStyleLbl="parChTrans1D2" presStyleIdx="0" presStyleCnt="2"/>
      <dgm:spPr/>
      <dgm:t>
        <a:bodyPr/>
        <a:lstStyle/>
        <a:p>
          <a:endParaRPr lang="es-ES"/>
        </a:p>
      </dgm:t>
    </dgm:pt>
    <dgm:pt modelId="{DCC80758-A73F-4461-9ECC-B52AC989B655}" type="pres">
      <dgm:prSet presAssocID="{BF1C05F6-258D-44F9-8A13-C6ACEB2C2BCE}" presName="childText" presStyleLbl="bgAcc1" presStyleIdx="0" presStyleCnt="2" custScaleX="79627" custScaleY="65537">
        <dgm:presLayoutVars>
          <dgm:bulletEnabled val="1"/>
        </dgm:presLayoutVars>
      </dgm:prSet>
      <dgm:spPr/>
      <dgm:t>
        <a:bodyPr/>
        <a:lstStyle/>
        <a:p>
          <a:endParaRPr lang="es-ES"/>
        </a:p>
      </dgm:t>
    </dgm:pt>
    <dgm:pt modelId="{443909B6-1F14-46E3-A29B-435E7460F91A}" type="pres">
      <dgm:prSet presAssocID="{F1001774-7122-43E9-91B4-76CCED556E4B}" presName="Name13" presStyleLbl="parChTrans1D2" presStyleIdx="1" presStyleCnt="2"/>
      <dgm:spPr/>
      <dgm:t>
        <a:bodyPr/>
        <a:lstStyle/>
        <a:p>
          <a:endParaRPr lang="es-ES"/>
        </a:p>
      </dgm:t>
    </dgm:pt>
    <dgm:pt modelId="{1631217C-5ED5-4B1C-B392-8E656108BBE5}" type="pres">
      <dgm:prSet presAssocID="{2BD838C5-E4E5-439F-A6B0-70FEA28DAFB3}" presName="childText" presStyleLbl="bgAcc1" presStyleIdx="1" presStyleCnt="2" custScaleX="79627" custScaleY="65537">
        <dgm:presLayoutVars>
          <dgm:bulletEnabled val="1"/>
        </dgm:presLayoutVars>
      </dgm:prSet>
      <dgm:spPr/>
      <dgm:t>
        <a:bodyPr/>
        <a:lstStyle/>
        <a:p>
          <a:endParaRPr lang="es-ES"/>
        </a:p>
      </dgm:t>
    </dgm:pt>
  </dgm:ptLst>
  <dgm:cxnLst>
    <dgm:cxn modelId="{BDFF4F4A-516F-462A-8690-E936D96A6A4A}" type="presOf" srcId="{F1001774-7122-43E9-91B4-76CCED556E4B}" destId="{443909B6-1F14-46E3-A29B-435E7460F91A}" srcOrd="0" destOrd="0" presId="urn:microsoft.com/office/officeart/2005/8/layout/hierarchy3"/>
    <dgm:cxn modelId="{2028E590-EBF1-4CCC-A241-FBBA1A705727}" type="presOf" srcId="{302FFF11-C216-476F-9157-8E5F5C99D286}" destId="{F8CF0A32-929D-4587-BED3-B5A1AC9BBA2C}" srcOrd="0" destOrd="0" presId="urn:microsoft.com/office/officeart/2005/8/layout/hierarchy3"/>
    <dgm:cxn modelId="{2056E81B-7E58-4C33-9058-5BE8E0D427C1}" type="presOf" srcId="{BF1C05F6-258D-44F9-8A13-C6ACEB2C2BCE}" destId="{DCC80758-A73F-4461-9ECC-B52AC989B655}" srcOrd="0" destOrd="0" presId="urn:microsoft.com/office/officeart/2005/8/layout/hierarchy3"/>
    <dgm:cxn modelId="{FBFCD1A4-22A9-41E9-B6F0-846C3FE88764}" type="presOf" srcId="{BF1DA995-C58A-4BA6-9389-F42F24EF667C}" destId="{77B7E4D0-5C1D-4B00-878E-0E7D7EC6BC58}" srcOrd="1" destOrd="0" presId="urn:microsoft.com/office/officeart/2005/8/layout/hierarchy3"/>
    <dgm:cxn modelId="{7EE34755-707D-4278-A4FD-C4934021EA27}" type="presOf" srcId="{BF1DA995-C58A-4BA6-9389-F42F24EF667C}" destId="{737B95EF-39C2-4908-931F-6986C0EAA56E}" srcOrd="0" destOrd="0" presId="urn:microsoft.com/office/officeart/2005/8/layout/hierarchy3"/>
    <dgm:cxn modelId="{91B1F3AE-5255-4A48-8593-A4CACE4014D1}" type="presOf" srcId="{5B02C08D-827A-4202-837B-7DDD255A159E}" destId="{6D2D3E7A-FD53-4D05-BD5F-E9FF649459D0}" srcOrd="0" destOrd="0" presId="urn:microsoft.com/office/officeart/2005/8/layout/hierarchy3"/>
    <dgm:cxn modelId="{42748E4F-9075-4821-BE55-FD43F318FC73}" type="presOf" srcId="{2BD838C5-E4E5-439F-A6B0-70FEA28DAFB3}" destId="{1631217C-5ED5-4B1C-B392-8E656108BBE5}" srcOrd="0" destOrd="0" presId="urn:microsoft.com/office/officeart/2005/8/layout/hierarchy3"/>
    <dgm:cxn modelId="{082613A3-01FD-4DAD-AEF7-C2DD285604F9}" srcId="{BF1DA995-C58A-4BA6-9389-F42F24EF667C}" destId="{BF1C05F6-258D-44F9-8A13-C6ACEB2C2BCE}" srcOrd="0" destOrd="0" parTransId="{302FFF11-C216-476F-9157-8E5F5C99D286}" sibTransId="{A4C4D057-7551-4C26-BC0E-C6A0E567E072}"/>
    <dgm:cxn modelId="{5ADFAFD3-5CC4-4283-8515-B5ACAE788A5D}" srcId="{BF1DA995-C58A-4BA6-9389-F42F24EF667C}" destId="{2BD838C5-E4E5-439F-A6B0-70FEA28DAFB3}" srcOrd="1" destOrd="0" parTransId="{F1001774-7122-43E9-91B4-76CCED556E4B}" sibTransId="{B21FA224-04BE-4417-AA42-954BCE35EA28}"/>
    <dgm:cxn modelId="{B3B2DA28-96EA-48CF-8FC0-D27667A1F89A}" srcId="{5B02C08D-827A-4202-837B-7DDD255A159E}" destId="{BF1DA995-C58A-4BA6-9389-F42F24EF667C}" srcOrd="0" destOrd="0" parTransId="{BBD05A21-2201-4BD6-9915-B7144BC7BD25}" sibTransId="{663FA1B4-2C35-4023-9CBB-438EC9B52016}"/>
    <dgm:cxn modelId="{7B7F0E75-A349-42C1-990B-8A400C252B06}" type="presParOf" srcId="{6D2D3E7A-FD53-4D05-BD5F-E9FF649459D0}" destId="{01D29541-9539-4282-93E4-312A805EB4ED}" srcOrd="0" destOrd="0" presId="urn:microsoft.com/office/officeart/2005/8/layout/hierarchy3"/>
    <dgm:cxn modelId="{B24B8345-0E0E-4CAA-AC99-CF43C7D81341}" type="presParOf" srcId="{01D29541-9539-4282-93E4-312A805EB4ED}" destId="{2B913D81-BE68-41A7-B33B-E12EEE566D09}" srcOrd="0" destOrd="0" presId="urn:microsoft.com/office/officeart/2005/8/layout/hierarchy3"/>
    <dgm:cxn modelId="{A8A39075-5F24-4688-812F-B81D8532E240}" type="presParOf" srcId="{2B913D81-BE68-41A7-B33B-E12EEE566D09}" destId="{737B95EF-39C2-4908-931F-6986C0EAA56E}" srcOrd="0" destOrd="0" presId="urn:microsoft.com/office/officeart/2005/8/layout/hierarchy3"/>
    <dgm:cxn modelId="{05A7D853-AA1B-4166-8EEE-A595D82B675B}" type="presParOf" srcId="{2B913D81-BE68-41A7-B33B-E12EEE566D09}" destId="{77B7E4D0-5C1D-4B00-878E-0E7D7EC6BC58}" srcOrd="1" destOrd="0" presId="urn:microsoft.com/office/officeart/2005/8/layout/hierarchy3"/>
    <dgm:cxn modelId="{E736A9F1-4D04-4E42-BDB4-AE952F7D8E1E}" type="presParOf" srcId="{01D29541-9539-4282-93E4-312A805EB4ED}" destId="{DB42885D-EA3A-45A2-B742-60A77B72BE9B}" srcOrd="1" destOrd="0" presId="urn:microsoft.com/office/officeart/2005/8/layout/hierarchy3"/>
    <dgm:cxn modelId="{69FE7155-C084-4B97-9512-52AEE1E81FB5}" type="presParOf" srcId="{DB42885D-EA3A-45A2-B742-60A77B72BE9B}" destId="{F8CF0A32-929D-4587-BED3-B5A1AC9BBA2C}" srcOrd="0" destOrd="0" presId="urn:microsoft.com/office/officeart/2005/8/layout/hierarchy3"/>
    <dgm:cxn modelId="{17EA042F-6256-4E7A-8679-23FADFF2173D}" type="presParOf" srcId="{DB42885D-EA3A-45A2-B742-60A77B72BE9B}" destId="{DCC80758-A73F-4461-9ECC-B52AC989B655}" srcOrd="1" destOrd="0" presId="urn:microsoft.com/office/officeart/2005/8/layout/hierarchy3"/>
    <dgm:cxn modelId="{9AD791F3-FB7F-4A38-A89A-08D9983FDCCA}" type="presParOf" srcId="{DB42885D-EA3A-45A2-B742-60A77B72BE9B}" destId="{443909B6-1F14-46E3-A29B-435E7460F91A}" srcOrd="2" destOrd="0" presId="urn:microsoft.com/office/officeart/2005/8/layout/hierarchy3"/>
    <dgm:cxn modelId="{6DE972F2-4B89-47DE-81D8-47EFC112E47D}" type="presParOf" srcId="{DB42885D-EA3A-45A2-B742-60A77B72BE9B}" destId="{1631217C-5ED5-4B1C-B392-8E656108BBE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8E1CCCE-C1D7-4369-A8F4-54617CDEE57E}">
      <dsp:nvSpPr>
        <dsp:cNvPr id="0" name=""/>
        <dsp:cNvSpPr/>
      </dsp:nvSpPr>
      <dsp:spPr>
        <a:xfrm>
          <a:off x="0" y="0"/>
          <a:ext cx="7560840" cy="4824536"/>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2870" tIns="102870" rIns="102870" bIns="102870" numCol="1" spcCol="1270" anchor="ctr" anchorCtr="0">
          <a:noAutofit/>
        </a:bodyPr>
        <a:lstStyle/>
        <a:p>
          <a:pPr lvl="0" algn="just" defTabSz="1200150">
            <a:lnSpc>
              <a:spcPct val="90000"/>
            </a:lnSpc>
            <a:spcBef>
              <a:spcPct val="0"/>
            </a:spcBef>
            <a:spcAft>
              <a:spcPct val="35000"/>
            </a:spcAft>
          </a:pPr>
          <a:r>
            <a:rPr lang="es-ES" sz="2700" kern="1200" dirty="0" smtClean="0"/>
            <a:t>El Censo de la Gestión Ambiental en Municipios y Consejos Provinciales, es una investigación que el INEC realizará por primera vez basada en el universo del directorio de Municipios y Consejos Provinciales.</a:t>
          </a:r>
        </a:p>
        <a:p>
          <a:pPr lvl="0" algn="just" defTabSz="1200150">
            <a:lnSpc>
              <a:spcPct val="90000"/>
            </a:lnSpc>
            <a:spcBef>
              <a:spcPct val="0"/>
            </a:spcBef>
            <a:spcAft>
              <a:spcPct val="35000"/>
            </a:spcAft>
          </a:pPr>
          <a:r>
            <a:rPr lang="es-ES" sz="2700" kern="1200" dirty="0" smtClean="0"/>
            <a:t>Este censo pretende estudiar el desempeño ambiental del sector público autónomo, y ofrecer un panorama de la gestión ambiental en Municipios y Consejos Provinciales </a:t>
          </a:r>
        </a:p>
      </dsp:txBody>
      <dsp:txXfrm>
        <a:off x="1994621" y="0"/>
        <a:ext cx="5566218" cy="4824536"/>
      </dsp:txXfrm>
    </dsp:sp>
    <dsp:sp modelId="{4F51C9CE-7827-4B3A-952C-EE208B3F099E}">
      <dsp:nvSpPr>
        <dsp:cNvPr id="0" name=""/>
        <dsp:cNvSpPr/>
      </dsp:nvSpPr>
      <dsp:spPr>
        <a:xfrm>
          <a:off x="259242" y="360045"/>
          <a:ext cx="1468950" cy="4104445"/>
        </a:xfrm>
        <a:prstGeom prst="roundRect">
          <a:avLst>
            <a:gd name="adj" fmla="val 10000"/>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B1441B0-72F0-4B85-A710-FBEB8119FF84}">
      <dsp:nvSpPr>
        <dsp:cNvPr id="0" name=""/>
        <dsp:cNvSpPr/>
      </dsp:nvSpPr>
      <dsp:spPr>
        <a:xfrm>
          <a:off x="2074" y="0"/>
          <a:ext cx="4244323" cy="792087"/>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es-ES" sz="1800" kern="1200" dirty="0" smtClean="0"/>
            <a:t>Gases de efecto invernadero: Vapor de agua, CO</a:t>
          </a:r>
          <a:r>
            <a:rPr lang="es-ES" sz="1800" kern="1200" dirty="0" smtClean="0">
              <a:latin typeface="Calibri"/>
            </a:rPr>
            <a:t>₂ ,CH₄, </a:t>
          </a:r>
          <a:r>
            <a:rPr lang="es-ES" sz="1800" kern="1200" dirty="0" err="1" smtClean="0">
              <a:latin typeface="Calibri"/>
            </a:rPr>
            <a:t>NOx</a:t>
          </a:r>
          <a:r>
            <a:rPr lang="es-ES" sz="1800" kern="1200" dirty="0" smtClean="0">
              <a:latin typeface="Calibri"/>
            </a:rPr>
            <a:t>, etc. </a:t>
          </a:r>
          <a:endParaRPr lang="es-ES" sz="1800" kern="1200" dirty="0"/>
        </a:p>
      </dsp:txBody>
      <dsp:txXfrm>
        <a:off x="2074" y="0"/>
        <a:ext cx="4244323" cy="792087"/>
      </dsp:txXfrm>
    </dsp:sp>
  </dsp:spTree>
</dsp:drawing>
</file>

<file path=ppt/diagrams/drawing10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E30A8D-3062-4F99-9850-C8D708CE2782}">
      <dsp:nvSpPr>
        <dsp:cNvPr id="0" name=""/>
        <dsp:cNvSpPr/>
      </dsp:nvSpPr>
      <dsp:spPr>
        <a:xfrm rot="5400000">
          <a:off x="-231830" y="236656"/>
          <a:ext cx="1545536" cy="1081875"/>
        </a:xfrm>
        <a:prstGeom prst="chevron">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endParaRPr lang="es-ES" sz="900" kern="1200" dirty="0" smtClean="0"/>
        </a:p>
        <a:p>
          <a:pPr lvl="0" algn="ctr" defTabSz="400050">
            <a:lnSpc>
              <a:spcPct val="90000"/>
            </a:lnSpc>
            <a:spcBef>
              <a:spcPct val="0"/>
            </a:spcBef>
            <a:spcAft>
              <a:spcPct val="35000"/>
            </a:spcAft>
          </a:pPr>
          <a:r>
            <a:rPr lang="es-ES" sz="900" kern="1200" dirty="0" smtClean="0"/>
            <a:t>Prevención de la contaminación atmosférica por modificación de procesos</a:t>
          </a:r>
          <a:endParaRPr lang="es-ES" sz="900" kern="1200" dirty="0"/>
        </a:p>
      </dsp:txBody>
      <dsp:txXfrm rot="5400000">
        <a:off x="-231830" y="236656"/>
        <a:ext cx="1545536" cy="1081875"/>
      </dsp:txXfrm>
    </dsp:sp>
    <dsp:sp modelId="{BBA753B6-32DF-4CD4-8B22-7A3A2EA4C8AE}">
      <dsp:nvSpPr>
        <dsp:cNvPr id="0" name=""/>
        <dsp:cNvSpPr/>
      </dsp:nvSpPr>
      <dsp:spPr>
        <a:xfrm rot="5400000">
          <a:off x="4142830" y="-3056128"/>
          <a:ext cx="1005126" cy="7127036"/>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S" sz="1300" b="1" kern="1200" dirty="0" smtClean="0"/>
            <a:t>Tecnologías más limpias: </a:t>
          </a:r>
          <a:r>
            <a:rPr lang="es-ES" sz="1300" b="0" kern="1200" dirty="0" smtClean="0"/>
            <a:t>mejoramiento de la combustión de combustibles, recuperación de materiales, prevención de derrames y fugas (dispositivos).</a:t>
          </a:r>
          <a:endParaRPr lang="es-ES" sz="1300" b="0" kern="1200" dirty="0"/>
        </a:p>
        <a:p>
          <a:pPr marL="114300" lvl="1" indent="-114300" algn="l" defTabSz="577850">
            <a:lnSpc>
              <a:spcPct val="90000"/>
            </a:lnSpc>
            <a:spcBef>
              <a:spcPct val="0"/>
            </a:spcBef>
            <a:spcAft>
              <a:spcPct val="15000"/>
            </a:spcAft>
            <a:buChar char="••"/>
          </a:pPr>
          <a:r>
            <a:rPr lang="es-ES" sz="1300" b="1" kern="1200" dirty="0" smtClean="0"/>
            <a:t>Uso de productos más limpios: </a:t>
          </a:r>
          <a:r>
            <a:rPr lang="es-ES" sz="1300" b="0" kern="1200" dirty="0" smtClean="0"/>
            <a:t>Sustitución de materiales sin tratar, energía, catalizadores, etc. Por productos más limpios por ejemplo (Desulfuración de combustibles). El gasto incluye también el costo extra de usar productos más limpios (gasolina sin plomo, vehículos limpios).</a:t>
          </a:r>
          <a:endParaRPr lang="es-ES" sz="1300" b="1" kern="1200" dirty="0"/>
        </a:p>
      </dsp:txBody>
      <dsp:txXfrm rot="5400000">
        <a:off x="4142830" y="-3056128"/>
        <a:ext cx="1005126" cy="7127036"/>
      </dsp:txXfrm>
    </dsp:sp>
    <dsp:sp modelId="{C3BADB01-86CE-44C1-87AA-0DD724E9895A}">
      <dsp:nvSpPr>
        <dsp:cNvPr id="0" name=""/>
        <dsp:cNvSpPr/>
      </dsp:nvSpPr>
      <dsp:spPr>
        <a:xfrm rot="5400000">
          <a:off x="-231830" y="1638473"/>
          <a:ext cx="1545536" cy="1081875"/>
        </a:xfrm>
        <a:prstGeom prst="chevron">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w="9525" cap="flat" cmpd="sng" algn="ctr">
          <a:solidFill>
            <a:schemeClr val="accent3">
              <a:hueOff val="3750088"/>
              <a:satOff val="-5627"/>
              <a:lumOff val="-91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ES" sz="1000" kern="1200" dirty="0" smtClean="0"/>
            <a:t>Tratamiento de los gases de escape y el aire de ventilación</a:t>
          </a:r>
          <a:endParaRPr lang="es-ES" sz="1000" kern="1200" dirty="0"/>
        </a:p>
      </dsp:txBody>
      <dsp:txXfrm rot="5400000">
        <a:off x="-231830" y="1638473"/>
        <a:ext cx="1545536" cy="1081875"/>
      </dsp:txXfrm>
    </dsp:sp>
    <dsp:sp modelId="{8A3B7C1D-228C-45F8-B58D-F295213AAE6A}">
      <dsp:nvSpPr>
        <dsp:cNvPr id="0" name=""/>
        <dsp:cNvSpPr/>
      </dsp:nvSpPr>
      <dsp:spPr>
        <a:xfrm rot="5400000">
          <a:off x="4143094" y="-1654575"/>
          <a:ext cx="1004598" cy="7127036"/>
        </a:xfrm>
        <a:prstGeom prst="round2SameRect">
          <a:avLst/>
        </a:prstGeom>
        <a:solidFill>
          <a:schemeClr val="lt1">
            <a:alpha val="90000"/>
            <a:hueOff val="0"/>
            <a:satOff val="0"/>
            <a:lumOff val="0"/>
            <a:alphaOff val="0"/>
          </a:schemeClr>
        </a:solidFill>
        <a:ln w="9525" cap="flat" cmpd="sng" algn="ctr">
          <a:solidFill>
            <a:schemeClr val="accent3">
              <a:hueOff val="3750088"/>
              <a:satOff val="-5627"/>
              <a:lumOff val="-91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S" sz="1300" kern="1200" dirty="0" smtClean="0"/>
            <a:t>Involucra  la instalación , mantenimiento y operación de equipos de “fin de tubo”  para eliminación y reducción de emisiones. Ejemplos: Filtros, convertidores catalíticos, post combustión</a:t>
          </a:r>
          <a:endParaRPr lang="es-ES" sz="1300" kern="1200" dirty="0"/>
        </a:p>
        <a:p>
          <a:pPr marL="114300" lvl="1" indent="-114300" algn="l" defTabSz="577850">
            <a:lnSpc>
              <a:spcPct val="90000"/>
            </a:lnSpc>
            <a:spcBef>
              <a:spcPct val="0"/>
            </a:spcBef>
            <a:spcAft>
              <a:spcPct val="15000"/>
            </a:spcAft>
            <a:buChar char="••"/>
          </a:pPr>
          <a:r>
            <a:rPr lang="es-ES" sz="1300" kern="1200" dirty="0" smtClean="0"/>
            <a:t>Incrementar la dispersión de los gases, así como reducir la concentración de contaminantes en el aire.</a:t>
          </a:r>
          <a:endParaRPr lang="es-ES" sz="1300" kern="1200" dirty="0"/>
        </a:p>
      </dsp:txBody>
      <dsp:txXfrm rot="5400000">
        <a:off x="4143094" y="-1654575"/>
        <a:ext cx="1004598" cy="7127036"/>
      </dsp:txXfrm>
    </dsp:sp>
    <dsp:sp modelId="{70510299-9AB6-421C-BAA7-ED6666919AFF}">
      <dsp:nvSpPr>
        <dsp:cNvPr id="0" name=""/>
        <dsp:cNvSpPr/>
      </dsp:nvSpPr>
      <dsp:spPr>
        <a:xfrm rot="5400000">
          <a:off x="-231830" y="3040290"/>
          <a:ext cx="1545536" cy="1081875"/>
        </a:xfrm>
        <a:prstGeom prst="chevron">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w="9525" cap="flat" cmpd="sng" algn="ctr">
          <a:solidFill>
            <a:schemeClr val="accent3">
              <a:hueOff val="7500176"/>
              <a:satOff val="-11253"/>
              <a:lumOff val="-1830"/>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ES" sz="1000" kern="1200" dirty="0" smtClean="0"/>
            <a:t>Medición, control, análisis, etc.</a:t>
          </a:r>
          <a:endParaRPr lang="es-ES" sz="1000" kern="1200" dirty="0"/>
        </a:p>
      </dsp:txBody>
      <dsp:txXfrm rot="5400000">
        <a:off x="-231830" y="3040290"/>
        <a:ext cx="1545536" cy="1081875"/>
      </dsp:txXfrm>
    </dsp:sp>
    <dsp:sp modelId="{C6659DAA-1857-4A30-87FF-D895ABD096C9}">
      <dsp:nvSpPr>
        <dsp:cNvPr id="0" name=""/>
        <dsp:cNvSpPr/>
      </dsp:nvSpPr>
      <dsp:spPr>
        <a:xfrm rot="5400000">
          <a:off x="4143094" y="-252758"/>
          <a:ext cx="1004598" cy="7127036"/>
        </a:xfrm>
        <a:prstGeom prst="round2SameRect">
          <a:avLst/>
        </a:prstGeom>
        <a:solidFill>
          <a:schemeClr val="lt1">
            <a:alpha val="90000"/>
            <a:hueOff val="0"/>
            <a:satOff val="0"/>
            <a:lumOff val="0"/>
            <a:alphaOff val="0"/>
          </a:schemeClr>
        </a:solidFill>
        <a:ln w="9525" cap="flat" cmpd="sng" algn="ctr">
          <a:solidFill>
            <a:schemeClr val="accent3">
              <a:hueOff val="7500176"/>
              <a:satOff val="-11253"/>
              <a:lumOff val="-183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S" sz="1300" kern="1200" dirty="0" smtClean="0"/>
            <a:t>Monitorear la concentración de contaminantes en gases de combustión, calidad de aire, etc. Quedan excluidos servicios de medición de gases de combustión de vehículos y sistemas de calefacción y monitoreo relacionado con la capa de ozono, gases de invernadero y cambio climático. Estaciones del clima quedan excluidas</a:t>
          </a:r>
          <a:endParaRPr lang="es-ES" sz="1300" kern="1200" dirty="0"/>
        </a:p>
      </dsp:txBody>
      <dsp:txXfrm rot="5400000">
        <a:off x="4143094" y="-252758"/>
        <a:ext cx="1004598" cy="7127036"/>
      </dsp:txXfrm>
    </dsp:sp>
    <dsp:sp modelId="{40473D0D-697E-479A-AABF-C11E4B70B333}">
      <dsp:nvSpPr>
        <dsp:cNvPr id="0" name=""/>
        <dsp:cNvSpPr/>
      </dsp:nvSpPr>
      <dsp:spPr>
        <a:xfrm rot="5400000">
          <a:off x="-231830" y="4442108"/>
          <a:ext cx="1545536" cy="1081875"/>
        </a:xfrm>
        <a:prstGeom prst="chevron">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1">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ES" sz="1000" kern="1200" dirty="0" smtClean="0"/>
            <a:t>Otros</a:t>
          </a:r>
          <a:endParaRPr lang="es-ES" sz="1000" kern="1200" dirty="0"/>
        </a:p>
      </dsp:txBody>
      <dsp:txXfrm rot="5400000">
        <a:off x="-231830" y="4442108"/>
        <a:ext cx="1545536" cy="1081875"/>
      </dsp:txXfrm>
    </dsp:sp>
    <dsp:sp modelId="{78825F71-84DC-4B52-B1E9-13A045945FCF}">
      <dsp:nvSpPr>
        <dsp:cNvPr id="0" name=""/>
        <dsp:cNvSpPr/>
      </dsp:nvSpPr>
      <dsp:spPr>
        <a:xfrm rot="5400000">
          <a:off x="4143094" y="1190769"/>
          <a:ext cx="1004598" cy="7127036"/>
        </a:xfrm>
        <a:prstGeom prst="round2SameRect">
          <a:avLst/>
        </a:prstGeom>
        <a:solidFill>
          <a:schemeClr val="lt1">
            <a:alpha val="90000"/>
            <a:hueOff val="0"/>
            <a:satOff val="0"/>
            <a:lumOff val="0"/>
            <a:alphaOff val="0"/>
          </a:schemeClr>
        </a:soli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S" sz="1300" kern="1200" dirty="0" smtClean="0"/>
            <a:t>Incluye actividades de regulación, administración, formación, información y educación.</a:t>
          </a:r>
          <a:endParaRPr lang="es-ES" sz="1300" kern="1200" dirty="0"/>
        </a:p>
      </dsp:txBody>
      <dsp:txXfrm rot="5400000">
        <a:off x="4143094" y="1190769"/>
        <a:ext cx="1004598" cy="7127036"/>
      </dsp:txXfrm>
    </dsp:sp>
  </dsp:spTree>
</dsp:drawing>
</file>

<file path=ppt/diagrams/drawing1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ES" sz="1700" kern="1200" dirty="0" smtClean="0"/>
            <a:t>Tecnologías limpias</a:t>
          </a:r>
          <a:endParaRPr lang="es-ES" sz="1700" kern="1200" dirty="0"/>
        </a:p>
      </dsp:txBody>
      <dsp:txXfrm>
        <a:off x="792228" y="140"/>
        <a:ext cx="1511886" cy="1511886"/>
      </dsp:txXfrm>
    </dsp:sp>
  </dsp:spTree>
</dsp:drawing>
</file>

<file path=ppt/diagrams/drawing1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48" y="281"/>
          <a:ext cx="1511886" cy="1511886"/>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s-ES" sz="1900" kern="1200" dirty="0" smtClean="0"/>
            <a:t>Productos más limpios</a:t>
          </a:r>
          <a:endParaRPr lang="es-ES" sz="1900" kern="1200" dirty="0"/>
        </a:p>
      </dsp:txBody>
      <dsp:txXfrm>
        <a:off x="792248" y="281"/>
        <a:ext cx="1511886" cy="1511886"/>
      </dsp:txXfrm>
    </dsp:sp>
  </dsp:spTree>
</dsp:drawing>
</file>

<file path=ppt/diagrams/drawing1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es-ES" sz="3100" kern="1200" dirty="0" smtClean="0"/>
            <a:t>Fin de tubo</a:t>
          </a:r>
          <a:endParaRPr lang="es-ES" sz="3100" kern="1200" dirty="0"/>
        </a:p>
      </dsp:txBody>
      <dsp:txXfrm>
        <a:off x="792228" y="140"/>
        <a:ext cx="1511886" cy="1511886"/>
      </dsp:txXfrm>
    </dsp:sp>
  </dsp:spTree>
</dsp:drawing>
</file>

<file path=ppt/diagrams/drawing14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es-ES" sz="1800" kern="1200" dirty="0" smtClean="0"/>
            <a:t>Medidas y actividades para prevenir la contaminación de aguas superficiales, reduciendo la descarga de aguas residuales</a:t>
          </a:r>
          <a:endParaRPr lang="es-ES" sz="1800" kern="1200" dirty="0"/>
        </a:p>
        <a:p>
          <a:pPr marL="171450" lvl="1" indent="-171450" algn="l" defTabSz="800100">
            <a:lnSpc>
              <a:spcPct val="90000"/>
            </a:lnSpc>
            <a:spcBef>
              <a:spcPct val="0"/>
            </a:spcBef>
            <a:spcAft>
              <a:spcPct val="15000"/>
            </a:spcAft>
            <a:buChar char="••"/>
          </a:pPr>
          <a:r>
            <a:rPr lang="es-ES" sz="1800" b="1" kern="1200" dirty="0" smtClean="0"/>
            <a:t>Incluye: </a:t>
          </a:r>
          <a:r>
            <a:rPr lang="es-ES" sz="1800" b="0" kern="1200" dirty="0" smtClean="0"/>
            <a:t>recogida y tratamiento de aguas residuales, fosas sépticas.</a:t>
          </a:r>
          <a:endParaRPr lang="es-ES" sz="1800" b="0" kern="1200" dirty="0"/>
        </a:p>
        <a:p>
          <a:pPr marL="171450" lvl="1" indent="-171450" algn="l" defTabSz="800100">
            <a:lnSpc>
              <a:spcPct val="90000"/>
            </a:lnSpc>
            <a:spcBef>
              <a:spcPct val="0"/>
            </a:spcBef>
            <a:spcAft>
              <a:spcPct val="15000"/>
            </a:spcAft>
            <a:buChar char="••"/>
          </a:pPr>
          <a:r>
            <a:rPr lang="es-ES" sz="1800" b="1" kern="1200" dirty="0" smtClean="0"/>
            <a:t>Excluyen:</a:t>
          </a:r>
          <a:r>
            <a:rPr lang="es-ES" sz="1800" b="0" kern="1200" dirty="0" smtClean="0"/>
            <a:t> protección de aguas subterráneas por infiltración, así como la limpieza de masas de agua ya contaminadas.</a:t>
          </a:r>
          <a:endParaRPr lang="es-ES" sz="1800" b="0"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es-ES" sz="3500" kern="1200" dirty="0" smtClean="0"/>
            <a:t>Manejo de aguas residuales</a:t>
          </a:r>
          <a:endParaRPr lang="es-ES" sz="3500" kern="1200" dirty="0"/>
        </a:p>
      </dsp:txBody>
      <dsp:txXfrm>
        <a:off x="0" y="0"/>
        <a:ext cx="2358982" cy="3744416"/>
      </dsp:txXfrm>
    </dsp:sp>
  </dsp:spTree>
</dsp:drawing>
</file>

<file path=ppt/diagrams/drawing15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B1441B0-72F0-4B85-A710-FBEB8119FF84}">
      <dsp:nvSpPr>
        <dsp:cNvPr id="0" name=""/>
        <dsp:cNvSpPr/>
      </dsp:nvSpPr>
      <dsp:spPr>
        <a:xfrm>
          <a:off x="2074" y="0"/>
          <a:ext cx="4244323" cy="792087"/>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lvl="0" algn="ctr" defTabSz="488950">
            <a:lnSpc>
              <a:spcPct val="90000"/>
            </a:lnSpc>
            <a:spcBef>
              <a:spcPct val="0"/>
            </a:spcBef>
            <a:spcAft>
              <a:spcPct val="35000"/>
            </a:spcAft>
          </a:pPr>
          <a:r>
            <a:rPr lang="es-ES" sz="1100" kern="1200" dirty="0" smtClean="0"/>
            <a:t>Aguas residuales: se definen como las aguas que ya no pueden utilizarse inmediatamente para los fines que fueron usadas o para los que fueron producidas, debido a su calidad, cantidad o al momento de su aparición</a:t>
          </a:r>
          <a:endParaRPr lang="es-ES" sz="1100" kern="1200" dirty="0"/>
        </a:p>
      </dsp:txBody>
      <dsp:txXfrm>
        <a:off x="2074" y="0"/>
        <a:ext cx="4244323" cy="792087"/>
      </dsp:txXfrm>
    </dsp:sp>
  </dsp:spTree>
</dsp:drawing>
</file>

<file path=ppt/diagrams/drawing16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6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E30A8D-3062-4F99-9850-C8D708CE2782}">
      <dsp:nvSpPr>
        <dsp:cNvPr id="0" name=""/>
        <dsp:cNvSpPr/>
      </dsp:nvSpPr>
      <dsp:spPr>
        <a:xfrm rot="5400000">
          <a:off x="-316060" y="348427"/>
          <a:ext cx="1913373" cy="1281252"/>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endParaRPr lang="es-ES" sz="900" kern="1200" dirty="0" smtClean="0"/>
        </a:p>
        <a:p>
          <a:pPr lvl="0" algn="ctr" defTabSz="400050">
            <a:lnSpc>
              <a:spcPct val="90000"/>
            </a:lnSpc>
            <a:spcBef>
              <a:spcPct val="0"/>
            </a:spcBef>
            <a:spcAft>
              <a:spcPct val="35000"/>
            </a:spcAft>
          </a:pPr>
          <a:r>
            <a:rPr lang="es-ES" sz="900" kern="1200" dirty="0" smtClean="0"/>
            <a:t>Prevención de la contaminación a través de modificación de procesos</a:t>
          </a:r>
          <a:endParaRPr lang="es-ES" sz="900" kern="1200" dirty="0"/>
        </a:p>
      </dsp:txBody>
      <dsp:txXfrm rot="5400000">
        <a:off x="-316060" y="348427"/>
        <a:ext cx="1913373" cy="1281252"/>
      </dsp:txXfrm>
    </dsp:sp>
    <dsp:sp modelId="{BBA753B6-32DF-4CD4-8B22-7A3A2EA4C8AE}">
      <dsp:nvSpPr>
        <dsp:cNvPr id="0" name=""/>
        <dsp:cNvSpPr/>
      </dsp:nvSpPr>
      <dsp:spPr>
        <a:xfrm rot="5400000">
          <a:off x="4301779" y="-2977091"/>
          <a:ext cx="1244908" cy="7359707"/>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ES" sz="1400" b="1" kern="1200" dirty="0" smtClean="0"/>
            <a:t>Tecnologías más limpias: </a:t>
          </a:r>
          <a:r>
            <a:rPr lang="es-ES" sz="1400" b="0" kern="1200" dirty="0" smtClean="0"/>
            <a:t>A</a:t>
          </a:r>
          <a:r>
            <a:rPr lang="es-ES" sz="1400" b="0" i="1" kern="1200" dirty="0" smtClean="0"/>
            <a:t>ctividades preventivas</a:t>
          </a:r>
          <a:r>
            <a:rPr lang="es-ES" sz="1400" b="0" kern="1200" dirty="0" smtClean="0"/>
            <a:t>. Separación de redes, el tratamiento y reutilización del agua usada.</a:t>
          </a:r>
          <a:endParaRPr lang="es-ES" sz="1400" b="0" kern="1200" dirty="0"/>
        </a:p>
        <a:p>
          <a:pPr marL="114300" lvl="1" indent="-114300" algn="l" defTabSz="622300">
            <a:lnSpc>
              <a:spcPct val="90000"/>
            </a:lnSpc>
            <a:spcBef>
              <a:spcPct val="0"/>
            </a:spcBef>
            <a:spcAft>
              <a:spcPct val="15000"/>
            </a:spcAft>
            <a:buChar char="••"/>
          </a:pPr>
          <a:r>
            <a:rPr lang="es-ES" sz="1400" b="1" kern="1200" dirty="0" smtClean="0"/>
            <a:t>Uso de productos más limpios: </a:t>
          </a:r>
          <a:r>
            <a:rPr lang="es-ES" sz="1400" b="0" kern="1200" dirty="0" smtClean="0"/>
            <a:t>A</a:t>
          </a:r>
          <a:r>
            <a:rPr lang="es-ES" sz="1400" b="0" i="1" kern="1200" dirty="0" smtClean="0"/>
            <a:t>ctividades preventivas</a:t>
          </a:r>
          <a:r>
            <a:rPr lang="es-ES" sz="1400" b="0" kern="1200" dirty="0" smtClean="0"/>
            <a:t>.  Sustitución de productos por otros menos contaminantes. Por ejemplo (Agroquímicos</a:t>
          </a:r>
          <a:r>
            <a:rPr lang="es-ES" sz="1300" b="0" kern="1200" dirty="0" smtClean="0"/>
            <a:t>).</a:t>
          </a:r>
          <a:endParaRPr lang="es-ES" sz="1300" b="1" kern="1200" dirty="0"/>
        </a:p>
      </dsp:txBody>
      <dsp:txXfrm rot="5400000">
        <a:off x="4301779" y="-2977091"/>
        <a:ext cx="1244908" cy="7359707"/>
      </dsp:txXfrm>
    </dsp:sp>
    <dsp:sp modelId="{C3BADB01-86CE-44C1-87AA-0DD724E9895A}">
      <dsp:nvSpPr>
        <dsp:cNvPr id="0" name=""/>
        <dsp:cNvSpPr/>
      </dsp:nvSpPr>
      <dsp:spPr>
        <a:xfrm rot="5400000">
          <a:off x="-316060" y="2100052"/>
          <a:ext cx="1913373" cy="1281252"/>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smtClean="0"/>
            <a:t>Redes de Saneamiento</a:t>
          </a:r>
          <a:endParaRPr lang="es-ES" sz="1400" kern="1200" dirty="0"/>
        </a:p>
      </dsp:txBody>
      <dsp:txXfrm rot="5400000">
        <a:off x="-316060" y="2100052"/>
        <a:ext cx="1913373" cy="1281252"/>
      </dsp:txXfrm>
    </dsp:sp>
    <dsp:sp modelId="{8A3B7C1D-228C-45F8-B58D-F295213AAE6A}">
      <dsp:nvSpPr>
        <dsp:cNvPr id="0" name=""/>
        <dsp:cNvSpPr/>
      </dsp:nvSpPr>
      <dsp:spPr>
        <a:xfrm rot="5400000">
          <a:off x="4338651" y="-1273407"/>
          <a:ext cx="1244908" cy="7359707"/>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t>Referente a la recogida y el transporte de aguas residuales de uno o más usuarios, así como de aguas pluviales, mediante redes de saneamiento, colectores, depósitos y otros medios de transporte (vehículos para aguas residuales). Incluyendo su mantenimiento y reparación.</a:t>
          </a:r>
          <a:endParaRPr lang="es-ES" sz="1400" kern="1200" dirty="0"/>
        </a:p>
      </dsp:txBody>
      <dsp:txXfrm rot="5400000">
        <a:off x="4338651" y="-1273407"/>
        <a:ext cx="1244908" cy="7359707"/>
      </dsp:txXfrm>
    </dsp:sp>
    <dsp:sp modelId="{70510299-9AB6-421C-BAA7-ED6666919AFF}">
      <dsp:nvSpPr>
        <dsp:cNvPr id="0" name=""/>
        <dsp:cNvSpPr/>
      </dsp:nvSpPr>
      <dsp:spPr>
        <a:xfrm rot="5400000">
          <a:off x="-750126" y="4269873"/>
          <a:ext cx="2724720" cy="1224467"/>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smtClean="0"/>
            <a:t>Tratamiento de aguas residuales</a:t>
          </a:r>
          <a:endParaRPr lang="es-ES" sz="1400" kern="1200" dirty="0"/>
        </a:p>
      </dsp:txBody>
      <dsp:txXfrm rot="5400000">
        <a:off x="-750126" y="4269873"/>
        <a:ext cx="2724720" cy="1224467"/>
      </dsp:txXfrm>
    </dsp:sp>
    <dsp:sp modelId="{C6659DAA-1857-4A30-87FF-D895ABD096C9}">
      <dsp:nvSpPr>
        <dsp:cNvPr id="0" name=""/>
        <dsp:cNvSpPr/>
      </dsp:nvSpPr>
      <dsp:spPr>
        <a:xfrm rot="5400000">
          <a:off x="3860585" y="927890"/>
          <a:ext cx="2144255" cy="7359707"/>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s-ES" sz="1400" kern="1200" dirty="0" smtClean="0"/>
            <a:t>Se entiende como todo proceso capaz de hacer que las aguas residuales cumplan las normas medioambientales aplicables u otro tipo de norma de calidad (TULAS).</a:t>
          </a:r>
          <a:endParaRPr lang="es-ES" sz="1400" kern="1200" dirty="0"/>
        </a:p>
        <a:p>
          <a:pPr marL="114300" lvl="1" indent="-114300" algn="l" defTabSz="622300">
            <a:lnSpc>
              <a:spcPct val="90000"/>
            </a:lnSpc>
            <a:spcBef>
              <a:spcPct val="0"/>
            </a:spcBef>
            <a:spcAft>
              <a:spcPct val="15000"/>
            </a:spcAft>
            <a:buChar char="••"/>
          </a:pPr>
          <a:r>
            <a:rPr lang="es-ES" sz="1400" b="1" kern="1200" dirty="0" smtClean="0"/>
            <a:t>Tratamiento Físico: </a:t>
          </a:r>
          <a:r>
            <a:rPr lang="es-ES" sz="1400" b="0" kern="1200" dirty="0" smtClean="0"/>
            <a:t>una serie de procesos de índole físico y mecánica de los que se obtiene  un efluente y lodos por separado. Incluye: Sedimentación y flotación.</a:t>
          </a:r>
          <a:endParaRPr lang="es-ES" sz="1400" b="1" kern="1200" dirty="0"/>
        </a:p>
        <a:p>
          <a:pPr marL="114300" lvl="1" indent="-114300" algn="l" defTabSz="622300">
            <a:lnSpc>
              <a:spcPct val="90000"/>
            </a:lnSpc>
            <a:spcBef>
              <a:spcPct val="0"/>
            </a:spcBef>
            <a:spcAft>
              <a:spcPct val="15000"/>
            </a:spcAft>
            <a:buChar char="••"/>
          </a:pPr>
          <a:r>
            <a:rPr lang="es-ES" sz="1400" b="1" kern="1200" dirty="0" smtClean="0"/>
            <a:t>Tratamiento Biológico: </a:t>
          </a:r>
          <a:r>
            <a:rPr lang="es-ES" sz="1400" b="0" kern="1200" dirty="0" smtClean="0"/>
            <a:t>una serie de procesos en los que se emplean microorganismos aerobios o anaeróbicos y de los que se obtiene un efluente y, por separado, lodos que contienen masa microbiana junto con sustancias contaminantes.</a:t>
          </a:r>
          <a:endParaRPr lang="es-ES" sz="1400" b="1" kern="1200" dirty="0"/>
        </a:p>
        <a:p>
          <a:pPr marL="114300" lvl="1" indent="-114300" algn="l" defTabSz="622300">
            <a:lnSpc>
              <a:spcPct val="90000"/>
            </a:lnSpc>
            <a:spcBef>
              <a:spcPct val="0"/>
            </a:spcBef>
            <a:spcAft>
              <a:spcPct val="15000"/>
            </a:spcAft>
            <a:buChar char="••"/>
          </a:pPr>
          <a:r>
            <a:rPr lang="es-ES" sz="1400" b="1" kern="1200" dirty="0" smtClean="0"/>
            <a:t>Fosas sépticas: </a:t>
          </a:r>
          <a:r>
            <a:rPr lang="es-ES" sz="1400" b="0" kern="1200" dirty="0" smtClean="0"/>
            <a:t>son depósitos de sedimentación a través de los cuales fluyen las aguas residuales y en los que la materia en suspensión decanta como lodos. </a:t>
          </a:r>
          <a:endParaRPr lang="es-ES" sz="1400" b="1" kern="1200" dirty="0"/>
        </a:p>
      </dsp:txBody>
      <dsp:txXfrm rot="5400000">
        <a:off x="3860585" y="927890"/>
        <a:ext cx="2144255" cy="7359707"/>
      </dsp:txXfrm>
    </dsp:sp>
  </dsp:spTree>
</dsp:drawing>
</file>

<file path=ppt/diagrams/drawing17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4F54876-070A-4DFB-BD6C-462A16A1A6A4}">
      <dsp:nvSpPr>
        <dsp:cNvPr id="0" name=""/>
        <dsp:cNvSpPr/>
      </dsp:nvSpPr>
      <dsp:spPr>
        <a:xfrm rot="5400000">
          <a:off x="-305072" y="305517"/>
          <a:ext cx="2033814" cy="1423669"/>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smtClean="0"/>
            <a:t>Tratamiento de aguas de refrigeración</a:t>
          </a:r>
          <a:endParaRPr lang="es-ES" sz="1400" kern="1200" dirty="0"/>
        </a:p>
      </dsp:txBody>
      <dsp:txXfrm rot="5400000">
        <a:off x="-305072" y="305517"/>
        <a:ext cx="2033814" cy="1423669"/>
      </dsp:txXfrm>
    </dsp:sp>
    <dsp:sp modelId="{D37B96D6-E32D-4862-8E62-F9EE55644500}">
      <dsp:nvSpPr>
        <dsp:cNvPr id="0" name=""/>
        <dsp:cNvSpPr/>
      </dsp:nvSpPr>
      <dsp:spPr>
        <a:xfrm rot="5400000">
          <a:off x="4268485" y="-2844369"/>
          <a:ext cx="1321979" cy="7011610"/>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s-ES" sz="1700" kern="1200" dirty="0" smtClean="0"/>
            <a:t>Se entiende como una serie de procesos utilizados para tratar las aguas de refrigeración de forma que cumplan con las normas medio ambientales antes de verterlas en el medio ambienta. El agua de refrigeración se utiliza para eliminar el calor</a:t>
          </a:r>
          <a:endParaRPr lang="es-ES" sz="1700" kern="1200" dirty="0"/>
        </a:p>
      </dsp:txBody>
      <dsp:txXfrm rot="5400000">
        <a:off x="4268485" y="-2844369"/>
        <a:ext cx="1321979" cy="7011610"/>
      </dsp:txXfrm>
    </dsp:sp>
    <dsp:sp modelId="{BEB21BB5-D857-430E-8B22-FD2E86577A1F}">
      <dsp:nvSpPr>
        <dsp:cNvPr id="0" name=""/>
        <dsp:cNvSpPr/>
      </dsp:nvSpPr>
      <dsp:spPr>
        <a:xfrm rot="5400000">
          <a:off x="-305072" y="2148914"/>
          <a:ext cx="2033814" cy="1423669"/>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smtClean="0"/>
            <a:t>Medición control y análisis	</a:t>
          </a:r>
          <a:endParaRPr lang="es-ES" sz="1400" kern="1200" dirty="0"/>
        </a:p>
      </dsp:txBody>
      <dsp:txXfrm rot="5400000">
        <a:off x="-305072" y="2148914"/>
        <a:ext cx="2033814" cy="1423669"/>
      </dsp:txXfrm>
    </dsp:sp>
    <dsp:sp modelId="{AE7D52ED-1A32-4FD8-A156-A0D47DAEB361}">
      <dsp:nvSpPr>
        <dsp:cNvPr id="0" name=""/>
        <dsp:cNvSpPr/>
      </dsp:nvSpPr>
      <dsp:spPr>
        <a:xfrm rot="5400000">
          <a:off x="4268485" y="-1000973"/>
          <a:ext cx="1321979" cy="7011610"/>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s-ES" sz="1700" kern="1200" dirty="0" smtClean="0"/>
            <a:t>Aquellas actividades  para controlar la concentración de sustancias contaminantes en las aguas residuales y la calidad de las aguas superficiales interiores y de las aguas marinas en los puntos de descarga de las aguas residuales (análisis y medición de sustancias contaminantes, etc.).</a:t>
          </a:r>
          <a:endParaRPr lang="es-ES" sz="1700" kern="1200" dirty="0"/>
        </a:p>
      </dsp:txBody>
      <dsp:txXfrm rot="5400000">
        <a:off x="4268485" y="-1000973"/>
        <a:ext cx="1321979" cy="7011610"/>
      </dsp:txXfrm>
    </dsp:sp>
    <dsp:sp modelId="{AB5B3979-F4AE-4E12-927F-69B1DCC20F8C}">
      <dsp:nvSpPr>
        <dsp:cNvPr id="0" name=""/>
        <dsp:cNvSpPr/>
      </dsp:nvSpPr>
      <dsp:spPr>
        <a:xfrm rot="5400000">
          <a:off x="-305072" y="3992311"/>
          <a:ext cx="2033814" cy="1423669"/>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smtClean="0"/>
            <a:t>Otras Actividades</a:t>
          </a:r>
          <a:endParaRPr lang="es-ES" sz="1400" kern="1200" dirty="0"/>
        </a:p>
      </dsp:txBody>
      <dsp:txXfrm rot="5400000">
        <a:off x="-305072" y="3992311"/>
        <a:ext cx="2033814" cy="1423669"/>
      </dsp:txXfrm>
    </dsp:sp>
    <dsp:sp modelId="{CEB4FB9C-272E-494A-8098-74601FC1BBB9}">
      <dsp:nvSpPr>
        <dsp:cNvPr id="0" name=""/>
        <dsp:cNvSpPr/>
      </dsp:nvSpPr>
      <dsp:spPr>
        <a:xfrm rot="5400000">
          <a:off x="4268485" y="842423"/>
          <a:ext cx="1321979" cy="7011610"/>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s-ES" sz="1700" kern="1200" dirty="0" smtClean="0"/>
            <a:t>Se trata de todas las demás actividades y medidas cuyo objetivo es la gestión de las aguas residuales. Se incluye las actividades normativas, administrativas, de gestión, formación y educación.</a:t>
          </a:r>
          <a:endParaRPr lang="es-ES" sz="1700" kern="1200" dirty="0"/>
        </a:p>
      </dsp:txBody>
      <dsp:txXfrm rot="5400000">
        <a:off x="4268485" y="842423"/>
        <a:ext cx="1321979" cy="7011610"/>
      </dsp:txXfrm>
    </dsp:sp>
  </dsp:spTree>
</dsp:drawing>
</file>

<file path=ppt/diagrams/drawing18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8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ES" sz="1700" kern="1200" dirty="0" smtClean="0"/>
            <a:t>Tecnologías limpias</a:t>
          </a:r>
          <a:endParaRPr lang="es-ES" sz="1700" kern="1200" dirty="0"/>
        </a:p>
      </dsp:txBody>
      <dsp:txXfrm>
        <a:off x="792228" y="140"/>
        <a:ext cx="1511886" cy="1511886"/>
      </dsp:txXfrm>
    </dsp:sp>
  </dsp:spTree>
</dsp:drawing>
</file>

<file path=ppt/diagrams/drawing19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1A47DE-ECB6-4B1F-8D25-704930C308BE}">
      <dsp:nvSpPr>
        <dsp:cNvPr id="0" name=""/>
        <dsp:cNvSpPr/>
      </dsp:nvSpPr>
      <dsp:spPr>
        <a:xfrm rot="10800000">
          <a:off x="1303273" y="1895"/>
          <a:ext cx="4053840" cy="1128772"/>
        </a:xfrm>
        <a:prstGeom prst="homePlat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7757" tIns="60960" rIns="113792" bIns="60960" numCol="1" spcCol="1270" anchor="ctr" anchorCtr="0">
          <a:noAutofit/>
        </a:bodyPr>
        <a:lstStyle/>
        <a:p>
          <a:pPr lvl="0" algn="ctr" defTabSz="711200">
            <a:lnSpc>
              <a:spcPct val="90000"/>
            </a:lnSpc>
            <a:spcBef>
              <a:spcPct val="0"/>
            </a:spcBef>
            <a:spcAft>
              <a:spcPct val="35000"/>
            </a:spcAft>
          </a:pPr>
          <a:r>
            <a:rPr lang="es-ES" sz="1600" kern="1200" dirty="0" smtClean="0"/>
            <a:t>Evaluar la gestión ambiental de los Municipios y Consejos Provinciales.</a:t>
          </a:r>
          <a:endParaRPr lang="es-ES" sz="1600" kern="1200" dirty="0"/>
        </a:p>
      </dsp:txBody>
      <dsp:txXfrm rot="10800000">
        <a:off x="1303273" y="1895"/>
        <a:ext cx="4053840" cy="1128772"/>
      </dsp:txXfrm>
    </dsp:sp>
    <dsp:sp modelId="{6E81CC4B-F04B-4406-A9CE-8CAAAD225DD8}">
      <dsp:nvSpPr>
        <dsp:cNvPr id="0" name=""/>
        <dsp:cNvSpPr/>
      </dsp:nvSpPr>
      <dsp:spPr>
        <a:xfrm>
          <a:off x="738886" y="1895"/>
          <a:ext cx="1128772" cy="1128772"/>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3BD71ED2-5B4F-4EBE-8E9B-0B83CEA85AC3}">
      <dsp:nvSpPr>
        <dsp:cNvPr id="0" name=""/>
        <dsp:cNvSpPr/>
      </dsp:nvSpPr>
      <dsp:spPr>
        <a:xfrm rot="10800000">
          <a:off x="1303273" y="1467613"/>
          <a:ext cx="4053840" cy="1128772"/>
        </a:xfrm>
        <a:prstGeom prst="homePlate">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7757" tIns="60960" rIns="113792" bIns="60960" numCol="1" spcCol="1270" anchor="ctr" anchorCtr="0">
          <a:noAutofit/>
        </a:bodyPr>
        <a:lstStyle/>
        <a:p>
          <a:pPr lvl="0" algn="ctr" defTabSz="711200">
            <a:lnSpc>
              <a:spcPct val="90000"/>
            </a:lnSpc>
            <a:spcBef>
              <a:spcPct val="0"/>
            </a:spcBef>
            <a:spcAft>
              <a:spcPct val="35000"/>
            </a:spcAft>
          </a:pPr>
          <a:r>
            <a:rPr lang="es-ES" sz="1600" kern="1200" dirty="0" smtClean="0"/>
            <a:t>Generar indicadores de desempeño y gasto en protección ambiental público.</a:t>
          </a:r>
          <a:endParaRPr lang="es-ES" sz="1600" kern="1200" dirty="0"/>
        </a:p>
      </dsp:txBody>
      <dsp:txXfrm rot="10800000">
        <a:off x="1303273" y="1467613"/>
        <a:ext cx="4053840" cy="1128772"/>
      </dsp:txXfrm>
    </dsp:sp>
    <dsp:sp modelId="{C992065B-A80B-48BC-834A-8985698970C3}">
      <dsp:nvSpPr>
        <dsp:cNvPr id="0" name=""/>
        <dsp:cNvSpPr/>
      </dsp:nvSpPr>
      <dsp:spPr>
        <a:xfrm>
          <a:off x="738886" y="1467613"/>
          <a:ext cx="1128772" cy="1128772"/>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74A5ADB1-203A-406D-8C86-F6C6B2FDC3EC}">
      <dsp:nvSpPr>
        <dsp:cNvPr id="0" name=""/>
        <dsp:cNvSpPr/>
      </dsp:nvSpPr>
      <dsp:spPr>
        <a:xfrm rot="10800000">
          <a:off x="1303273" y="2933332"/>
          <a:ext cx="4053840" cy="1128772"/>
        </a:xfrm>
        <a:prstGeom prst="homePlate">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97757" tIns="60960" rIns="113792" bIns="60960" numCol="1" spcCol="1270" anchor="ctr" anchorCtr="0">
          <a:noAutofit/>
        </a:bodyPr>
        <a:lstStyle/>
        <a:p>
          <a:pPr lvl="0" algn="ctr" defTabSz="711200">
            <a:lnSpc>
              <a:spcPct val="90000"/>
            </a:lnSpc>
            <a:spcBef>
              <a:spcPct val="0"/>
            </a:spcBef>
            <a:spcAft>
              <a:spcPct val="35000"/>
            </a:spcAft>
          </a:pPr>
          <a:r>
            <a:rPr lang="es-ES" sz="1600" kern="1200" dirty="0" smtClean="0"/>
            <a:t>Disponer de información confiable y de alta calidad referente a la gestión ambiental realizada por los Municipios y Consejos Provinciales en el componente ambiental. </a:t>
          </a:r>
          <a:endParaRPr lang="es-ES" sz="1600" kern="1200" dirty="0"/>
        </a:p>
      </dsp:txBody>
      <dsp:txXfrm rot="10800000">
        <a:off x="1303273" y="2933332"/>
        <a:ext cx="4053840" cy="1128772"/>
      </dsp:txXfrm>
    </dsp:sp>
    <dsp:sp modelId="{BF200118-621A-4F71-B5BF-64839FF99B55}">
      <dsp:nvSpPr>
        <dsp:cNvPr id="0" name=""/>
        <dsp:cNvSpPr/>
      </dsp:nvSpPr>
      <dsp:spPr>
        <a:xfrm>
          <a:off x="738886" y="2933332"/>
          <a:ext cx="1128772" cy="1128772"/>
        </a:xfrm>
        <a:prstGeom prst="ellipse">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s-ES" sz="1900" kern="1200" dirty="0" smtClean="0"/>
            <a:t>Productos más limpios</a:t>
          </a:r>
          <a:endParaRPr lang="es-ES" sz="1900" kern="1200" dirty="0"/>
        </a:p>
      </dsp:txBody>
      <dsp:txXfrm>
        <a:off x="792228" y="140"/>
        <a:ext cx="1511886" cy="1511886"/>
      </dsp:txXfrm>
    </dsp:sp>
  </dsp:spTree>
</dsp:drawing>
</file>

<file path=ppt/diagrams/drawing20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1008112" y="0"/>
          <a:ext cx="1511886" cy="1511886"/>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kern="1200" dirty="0" smtClean="0"/>
            <a:t>Tratamiento de aguas residuales</a:t>
          </a:r>
          <a:endParaRPr lang="es-ES" sz="1600" kern="1200" dirty="0"/>
        </a:p>
      </dsp:txBody>
      <dsp:txXfrm>
        <a:off x="1008112" y="0"/>
        <a:ext cx="1511886" cy="1511886"/>
      </dsp:txXfrm>
    </dsp:sp>
  </dsp:spTree>
</dsp:drawing>
</file>

<file path=ppt/diagrams/drawing2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just" defTabSz="800100">
            <a:lnSpc>
              <a:spcPct val="90000"/>
            </a:lnSpc>
            <a:spcBef>
              <a:spcPct val="0"/>
            </a:spcBef>
            <a:spcAft>
              <a:spcPct val="15000"/>
            </a:spcAft>
            <a:buChar char="••"/>
          </a:pPr>
          <a:r>
            <a:rPr lang="es-ES" sz="1800" kern="1200" dirty="0" smtClean="0"/>
            <a:t>Medidas y actividades para prevenir la generación de residuos y reducir sus efectos perjudiciales.</a:t>
          </a:r>
          <a:endParaRPr lang="es-ES" sz="1800" kern="1200" dirty="0"/>
        </a:p>
        <a:p>
          <a:pPr marL="171450" lvl="1" indent="-171450" algn="just" defTabSz="800100">
            <a:lnSpc>
              <a:spcPct val="90000"/>
            </a:lnSpc>
            <a:spcBef>
              <a:spcPct val="0"/>
            </a:spcBef>
            <a:spcAft>
              <a:spcPct val="15000"/>
            </a:spcAft>
            <a:buChar char="••"/>
          </a:pPr>
          <a:r>
            <a:rPr lang="es-ES" sz="1800" kern="1200" dirty="0" smtClean="0"/>
            <a:t>Se incluye: la recogida y tratamiento de residuos, incluyendo las actividades normativas y de control, el reciclaje, el compostaje, la recogida y tratamiento de residuos bajo índice de radiactividad, limpieza varia y a recogida de residuos urbanos.</a:t>
          </a:r>
          <a:endParaRPr lang="es-ES" sz="1800"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74295" rIns="148590" bIns="74295" numCol="1" spcCol="1270" anchor="ctr" anchorCtr="0">
          <a:noAutofit/>
        </a:bodyPr>
        <a:lstStyle/>
        <a:p>
          <a:pPr lvl="0" algn="ctr" defTabSz="1733550">
            <a:lnSpc>
              <a:spcPct val="90000"/>
            </a:lnSpc>
            <a:spcBef>
              <a:spcPct val="0"/>
            </a:spcBef>
            <a:spcAft>
              <a:spcPct val="35000"/>
            </a:spcAft>
          </a:pPr>
          <a:r>
            <a:rPr lang="es-ES" sz="3900" kern="1200" dirty="0" smtClean="0"/>
            <a:t>Gestión de Residuos</a:t>
          </a:r>
          <a:endParaRPr lang="es-ES" sz="3900" kern="1200" dirty="0"/>
        </a:p>
      </dsp:txBody>
      <dsp:txXfrm>
        <a:off x="0" y="0"/>
        <a:ext cx="2358982" cy="3744416"/>
      </dsp:txXfrm>
    </dsp:sp>
  </dsp:spTree>
</dsp:drawing>
</file>

<file path=ppt/diagrams/drawing2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B1441B0-72F0-4B85-A710-FBEB8119FF84}">
      <dsp:nvSpPr>
        <dsp:cNvPr id="0" name=""/>
        <dsp:cNvSpPr/>
      </dsp:nvSpPr>
      <dsp:spPr>
        <a:xfrm>
          <a:off x="2074" y="0"/>
          <a:ext cx="4244323" cy="792087"/>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07" tIns="17336" rIns="17336" bIns="17336" numCol="1" spcCol="1270" anchor="ctr" anchorCtr="0">
          <a:noAutofit/>
        </a:bodyPr>
        <a:lstStyle/>
        <a:p>
          <a:pPr lvl="0" algn="ctr" defTabSz="577850">
            <a:lnSpc>
              <a:spcPct val="90000"/>
            </a:lnSpc>
            <a:spcBef>
              <a:spcPct val="0"/>
            </a:spcBef>
            <a:spcAft>
              <a:spcPct val="35000"/>
            </a:spcAft>
          </a:pPr>
          <a:r>
            <a:rPr lang="es-ES" sz="1300" kern="1200" dirty="0" smtClean="0"/>
            <a:t>Residuos: son materiales que no son productos primarios (es decir: productos fabricados del mercado), que no son de utilidad para el que los ha generado.</a:t>
          </a:r>
          <a:endParaRPr lang="es-ES" sz="1300" kern="1200" dirty="0"/>
        </a:p>
      </dsp:txBody>
      <dsp:txXfrm>
        <a:off x="2074" y="0"/>
        <a:ext cx="4244323" cy="792087"/>
      </dsp:txXfrm>
    </dsp:sp>
  </dsp:spTree>
</dsp:drawing>
</file>

<file path=ppt/diagrams/drawing2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3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316036" y="323237"/>
          <a:ext cx="2002700" cy="137062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Prevención de la producción de residuos por modificación de procesos</a:t>
          </a:r>
          <a:endParaRPr lang="es-ES" sz="1100" kern="1200" dirty="0"/>
        </a:p>
      </dsp:txBody>
      <dsp:txXfrm rot="5400000">
        <a:off x="-316036" y="323237"/>
        <a:ext cx="2002700" cy="1370628"/>
      </dsp:txXfrm>
    </dsp:sp>
    <dsp:sp modelId="{98EB5DD5-E225-4D99-B6D6-F18775FA8E0A}">
      <dsp:nvSpPr>
        <dsp:cNvPr id="0" name=""/>
        <dsp:cNvSpPr/>
      </dsp:nvSpPr>
      <dsp:spPr>
        <a:xfrm rot="5400000">
          <a:off x="4102137" y="-2712858"/>
          <a:ext cx="1327227" cy="6858971"/>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s-ES" sz="1100" b="1" kern="1200" dirty="0" smtClean="0"/>
            <a:t>Tecnologías más limpias: </a:t>
          </a:r>
          <a:r>
            <a:rPr lang="es-ES" sz="1100" b="0" kern="1200" dirty="0" smtClean="0"/>
            <a:t>A</a:t>
          </a:r>
          <a:r>
            <a:rPr lang="es-ES" sz="1100" b="0" i="1" kern="1200" dirty="0" smtClean="0"/>
            <a:t>ctividades preventivas</a:t>
          </a:r>
          <a:r>
            <a:rPr lang="es-ES" sz="1100" b="0" kern="1200" dirty="0" smtClean="0"/>
            <a:t>. Consisten en sustituir un  proceso existente por un nuevo diseñado para reducir la toxicidad o el volumen de los residuos generados, incluyendo su separación y reprocesamiento.</a:t>
          </a:r>
          <a:endParaRPr lang="es-ES" sz="1100" b="0" kern="1200" dirty="0"/>
        </a:p>
        <a:p>
          <a:pPr marL="57150" lvl="1" indent="-57150" algn="l" defTabSz="488950">
            <a:lnSpc>
              <a:spcPct val="90000"/>
            </a:lnSpc>
            <a:spcBef>
              <a:spcPct val="0"/>
            </a:spcBef>
            <a:spcAft>
              <a:spcPct val="15000"/>
            </a:spcAft>
            <a:buChar char="••"/>
          </a:pPr>
          <a:r>
            <a:rPr lang="es-ES" sz="1100" b="1" kern="1200" dirty="0" smtClean="0"/>
            <a:t>Uso de productos más limpios: </a:t>
          </a:r>
          <a:r>
            <a:rPr lang="es-ES" sz="1100" b="0" kern="1200" dirty="0" smtClean="0"/>
            <a:t>A</a:t>
          </a:r>
          <a:r>
            <a:rPr lang="es-ES" sz="1100" b="0" i="1" kern="1200" dirty="0" smtClean="0"/>
            <a:t>ctividades preventivas</a:t>
          </a:r>
          <a:r>
            <a:rPr lang="es-ES" sz="1100" b="0" kern="1200" dirty="0" smtClean="0"/>
            <a:t>.  Sustitución de productos por otros menos contaminantes.</a:t>
          </a:r>
          <a:endParaRPr lang="es-ES" sz="1100" b="1" kern="1200" dirty="0"/>
        </a:p>
      </dsp:txBody>
      <dsp:txXfrm rot="5400000">
        <a:off x="4102137" y="-2712858"/>
        <a:ext cx="1327227" cy="6858971"/>
      </dsp:txXfrm>
    </dsp:sp>
    <dsp:sp modelId="{CA5F72AE-7DFC-43EB-A5B1-FE658427B49B}">
      <dsp:nvSpPr>
        <dsp:cNvPr id="0" name=""/>
        <dsp:cNvSpPr/>
      </dsp:nvSpPr>
      <dsp:spPr>
        <a:xfrm rot="5400000">
          <a:off x="-316036" y="2136043"/>
          <a:ext cx="2002700" cy="1370628"/>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Recogida y transporte</a:t>
          </a:r>
          <a:endParaRPr lang="es-ES" sz="1100" kern="1200" dirty="0"/>
        </a:p>
      </dsp:txBody>
      <dsp:txXfrm rot="5400000">
        <a:off x="-316036" y="2136043"/>
        <a:ext cx="2002700" cy="1370628"/>
      </dsp:txXfrm>
    </dsp:sp>
    <dsp:sp modelId="{858A0C16-C432-4E24-A433-B44D878EFAB9}">
      <dsp:nvSpPr>
        <dsp:cNvPr id="0" name=""/>
        <dsp:cNvSpPr/>
      </dsp:nvSpPr>
      <dsp:spPr>
        <a:xfrm rot="5400000">
          <a:off x="4141420" y="-950785"/>
          <a:ext cx="1317386" cy="6858971"/>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s-ES" sz="1100" kern="1200" dirty="0" smtClean="0"/>
            <a:t>Se define como la recogida de residuos, ya sea a cargo de los servicios municipales o instituciones similares o por parte de empresas públicas o privadas, y su transporte hasta el lugar en que serán tratados o eliminados.</a:t>
          </a:r>
          <a:endParaRPr lang="es-ES" sz="1100" kern="1200" dirty="0"/>
        </a:p>
        <a:p>
          <a:pPr marL="57150" lvl="1" indent="-57150" algn="l" defTabSz="488950">
            <a:lnSpc>
              <a:spcPct val="90000"/>
            </a:lnSpc>
            <a:spcBef>
              <a:spcPct val="0"/>
            </a:spcBef>
            <a:spcAft>
              <a:spcPct val="15000"/>
            </a:spcAft>
            <a:buChar char="••"/>
          </a:pPr>
          <a:r>
            <a:rPr lang="es-ES" sz="1100" b="1" kern="1200" dirty="0" smtClean="0"/>
            <a:t>Incluye: </a:t>
          </a:r>
          <a:r>
            <a:rPr lang="es-ES" sz="1100" b="0" kern="1200" dirty="0" smtClean="0"/>
            <a:t>recogida selectiva, transporte de fracciones de residuos para facilitar el reciclaje y la recogida de residuos peligrosos. La limpieza varia (Residuos urbanos).</a:t>
          </a:r>
          <a:endParaRPr lang="es-ES" sz="1100" b="1" kern="1200" dirty="0"/>
        </a:p>
        <a:p>
          <a:pPr marL="57150" lvl="1" indent="-57150" algn="l" defTabSz="488950">
            <a:lnSpc>
              <a:spcPct val="90000"/>
            </a:lnSpc>
            <a:spcBef>
              <a:spcPct val="0"/>
            </a:spcBef>
            <a:spcAft>
              <a:spcPct val="15000"/>
            </a:spcAft>
            <a:buChar char="••"/>
          </a:pPr>
          <a:r>
            <a:rPr lang="es-ES" sz="1100" b="1" kern="1200" dirty="0" smtClean="0"/>
            <a:t>Excluye: </a:t>
          </a:r>
          <a:r>
            <a:rPr lang="es-ES" sz="1100" b="0" kern="1200" dirty="0" smtClean="0"/>
            <a:t>eliminación de hielo y nieve de carreteras, aeropuertos y otras infraestructuras, bien sea echando sal o por otros medios.</a:t>
          </a:r>
          <a:endParaRPr lang="es-ES" sz="1100" b="1" kern="1200" dirty="0"/>
        </a:p>
      </dsp:txBody>
      <dsp:txXfrm rot="5400000">
        <a:off x="4141420" y="-950785"/>
        <a:ext cx="1317386" cy="6858971"/>
      </dsp:txXfrm>
    </dsp:sp>
    <dsp:sp modelId="{B8C6D17E-7D62-4534-A184-8A892CB62817}">
      <dsp:nvSpPr>
        <dsp:cNvPr id="0" name=""/>
        <dsp:cNvSpPr/>
      </dsp:nvSpPr>
      <dsp:spPr>
        <a:xfrm rot="5400000">
          <a:off x="-337166" y="3907315"/>
          <a:ext cx="2014396" cy="1340063"/>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Tratamiento y eliminación de residuos peligrosos</a:t>
          </a:r>
          <a:endParaRPr lang="es-ES" sz="1100" kern="1200" dirty="0"/>
        </a:p>
      </dsp:txBody>
      <dsp:txXfrm rot="5400000">
        <a:off x="-337166" y="3907315"/>
        <a:ext cx="2014396" cy="1340063"/>
      </dsp:txXfrm>
    </dsp:sp>
    <dsp:sp modelId="{8714D5E1-FCEE-4FFF-8273-64D8CAEC4F89}">
      <dsp:nvSpPr>
        <dsp:cNvPr id="0" name=""/>
        <dsp:cNvSpPr/>
      </dsp:nvSpPr>
      <dsp:spPr>
        <a:xfrm rot="5400000">
          <a:off x="4156175" y="867868"/>
          <a:ext cx="1287876" cy="6858971"/>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s-ES" sz="1100" kern="1200" dirty="0" smtClean="0"/>
            <a:t>Incluye los procesos de tratamiento </a:t>
          </a:r>
          <a:r>
            <a:rPr lang="es-ES" sz="1100" i="1" kern="1200" dirty="0" smtClean="0"/>
            <a:t>físico/químico, </a:t>
          </a:r>
          <a:r>
            <a:rPr lang="es-ES" sz="1100" i="0" kern="1200" dirty="0" smtClean="0"/>
            <a:t>tratamiento térmico, tratamiento biológico, acondicionamiento de residuos y cualquier otro método pertinente de tratamiento. La eliminación de residuos peligrosos incluye la descarga en vertedero, el confinamiento, la eliminación bajo tierra, el vertido en el mar y cualquier otro método pertinente de eliminación.</a:t>
          </a:r>
          <a:endParaRPr lang="es-ES" sz="1100" kern="1200" dirty="0"/>
        </a:p>
      </dsp:txBody>
      <dsp:txXfrm rot="5400000">
        <a:off x="4156175" y="867868"/>
        <a:ext cx="1287876" cy="6858971"/>
      </dsp:txXfrm>
    </dsp:sp>
  </dsp:spTree>
</dsp:drawing>
</file>

<file path=ppt/diagrams/drawing24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4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300405" y="307577"/>
          <a:ext cx="2002700" cy="1401890"/>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ES" sz="1200" kern="1200" dirty="0" smtClean="0"/>
            <a:t>Tratamiento y eliminación de residuos no peligrosos</a:t>
          </a:r>
          <a:endParaRPr lang="es-ES" sz="1200" kern="1200" dirty="0"/>
        </a:p>
      </dsp:txBody>
      <dsp:txXfrm rot="5400000">
        <a:off x="-300405" y="307577"/>
        <a:ext cx="2002700" cy="1401890"/>
      </dsp:txXfrm>
    </dsp:sp>
    <dsp:sp modelId="{98EB5DD5-E225-4D99-B6D6-F18775FA8E0A}">
      <dsp:nvSpPr>
        <dsp:cNvPr id="0" name=""/>
        <dsp:cNvSpPr/>
      </dsp:nvSpPr>
      <dsp:spPr>
        <a:xfrm rot="5400000">
          <a:off x="4125798" y="-2705674"/>
          <a:ext cx="1311479" cy="6827709"/>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s-ES" sz="1700" b="0" kern="1200" dirty="0" smtClean="0"/>
            <a:t>Incluye los procesos de tratamiento físico/químico, incineración de residuos, tratamiento biológico y cualquier otro método de tratamiento (compostaje, reciclaje, etc.).</a:t>
          </a:r>
          <a:endParaRPr lang="es-ES" sz="1700" b="0" kern="1200" dirty="0"/>
        </a:p>
      </dsp:txBody>
      <dsp:txXfrm rot="5400000">
        <a:off x="4125798" y="-2705674"/>
        <a:ext cx="1311479" cy="6827709"/>
      </dsp:txXfrm>
    </dsp:sp>
    <dsp:sp modelId="{CA5F72AE-7DFC-43EB-A5B1-FE658427B49B}">
      <dsp:nvSpPr>
        <dsp:cNvPr id="0" name=""/>
        <dsp:cNvSpPr/>
      </dsp:nvSpPr>
      <dsp:spPr>
        <a:xfrm rot="5400000">
          <a:off x="-300405" y="2120383"/>
          <a:ext cx="2002700" cy="1401890"/>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smtClean="0"/>
            <a:t>Medición, control y análisis</a:t>
          </a:r>
          <a:endParaRPr lang="es-ES" sz="1400" kern="1200" dirty="0"/>
        </a:p>
      </dsp:txBody>
      <dsp:txXfrm rot="5400000">
        <a:off x="-300405" y="2120383"/>
        <a:ext cx="2002700" cy="1401890"/>
      </dsp:txXfrm>
    </dsp:sp>
    <dsp:sp modelId="{858A0C16-C432-4E24-A433-B44D878EFAB9}">
      <dsp:nvSpPr>
        <dsp:cNvPr id="0" name=""/>
        <dsp:cNvSpPr/>
      </dsp:nvSpPr>
      <dsp:spPr>
        <a:xfrm rot="5400000">
          <a:off x="4164867" y="-942998"/>
          <a:ext cx="1301755" cy="6827709"/>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s-ES" sz="1700" kern="1200" dirty="0" smtClean="0"/>
            <a:t>Se trata de aquellas actividades  y medidas cuyo objetivo es controlar y medir la generación y almacenamiento de residuos, su toxicidad, etc.</a:t>
          </a:r>
          <a:endParaRPr lang="es-ES" sz="1700" kern="1200" dirty="0"/>
        </a:p>
      </dsp:txBody>
      <dsp:txXfrm rot="5400000">
        <a:off x="4164867" y="-942998"/>
        <a:ext cx="1301755" cy="6827709"/>
      </dsp:txXfrm>
    </dsp:sp>
    <dsp:sp modelId="{B8C6D17E-7D62-4534-A184-8A892CB62817}">
      <dsp:nvSpPr>
        <dsp:cNvPr id="0" name=""/>
        <dsp:cNvSpPr/>
      </dsp:nvSpPr>
      <dsp:spPr>
        <a:xfrm rot="5400000">
          <a:off x="-321884" y="3892004"/>
          <a:ext cx="2014396" cy="1370628"/>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kern="1200" dirty="0" smtClean="0"/>
            <a:t>Otras actividades</a:t>
          </a:r>
          <a:endParaRPr lang="es-ES" sz="1400" kern="1200" dirty="0"/>
        </a:p>
      </dsp:txBody>
      <dsp:txXfrm rot="5400000">
        <a:off x="-321884" y="3892004"/>
        <a:ext cx="2014396" cy="1370628"/>
      </dsp:txXfrm>
    </dsp:sp>
    <dsp:sp modelId="{8714D5E1-FCEE-4FFF-8273-64D8CAEC4F89}">
      <dsp:nvSpPr>
        <dsp:cNvPr id="0" name=""/>
        <dsp:cNvSpPr/>
      </dsp:nvSpPr>
      <dsp:spPr>
        <a:xfrm rot="5400000">
          <a:off x="4179447" y="875655"/>
          <a:ext cx="1272595" cy="6827709"/>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s-ES" sz="1700" kern="1200" dirty="0" smtClean="0"/>
            <a:t>Se incluye las actividades administrativas, de gestión, formación, información y educación específicas, siempre que puedan distinguirse de otras actividades pertenecientes a la misma clase y de actividades similares pertenecientes a otras clases de protección ambiental.</a:t>
          </a:r>
          <a:endParaRPr lang="es-ES" sz="1700" kern="1200" dirty="0"/>
        </a:p>
      </dsp:txBody>
      <dsp:txXfrm rot="5400000">
        <a:off x="4179447" y="875655"/>
        <a:ext cx="1272595" cy="6827709"/>
      </dsp:txXfrm>
    </dsp:sp>
  </dsp:spTree>
</dsp:drawing>
</file>

<file path=ppt/diagrams/drawing25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5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091" y="140"/>
          <a:ext cx="1511886" cy="151188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kern="1200" dirty="0" smtClean="0"/>
            <a:t>Recolección</a:t>
          </a:r>
          <a:endParaRPr lang="es-ES" sz="1600" kern="1200" dirty="0"/>
        </a:p>
      </dsp:txBody>
      <dsp:txXfrm>
        <a:off x="792091" y="140"/>
        <a:ext cx="1511886" cy="1511886"/>
      </dsp:txXfrm>
    </dsp:sp>
  </dsp:spTree>
</dsp:drawing>
</file>

<file path=ppt/diagrams/drawing26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6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648092" y="140"/>
          <a:ext cx="1511886" cy="151188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kern="1200" dirty="0" smtClean="0"/>
            <a:t>Clasificación</a:t>
          </a:r>
          <a:endParaRPr lang="es-ES" sz="1600" kern="1200" dirty="0"/>
        </a:p>
      </dsp:txBody>
      <dsp:txXfrm>
        <a:off x="648092" y="140"/>
        <a:ext cx="1511886" cy="1511886"/>
      </dsp:txXfrm>
    </dsp:sp>
  </dsp:spTree>
</dsp:drawing>
</file>

<file path=ppt/diagrams/drawing27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7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s-ES" sz="2200" kern="1200" dirty="0" smtClean="0"/>
            <a:t>Relleno sanitario</a:t>
          </a:r>
          <a:endParaRPr lang="es-ES" sz="2200" kern="1200" dirty="0"/>
        </a:p>
      </dsp:txBody>
      <dsp:txXfrm>
        <a:off x="792228" y="140"/>
        <a:ext cx="1511886" cy="1511886"/>
      </dsp:txXfrm>
    </dsp:sp>
  </dsp:spTree>
</dsp:drawing>
</file>

<file path=ppt/diagrams/drawing28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8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ES" sz="1700" kern="1200" dirty="0" smtClean="0"/>
            <a:t>Producción de abonos</a:t>
          </a:r>
          <a:endParaRPr lang="es-ES" sz="1700" kern="1200" dirty="0"/>
        </a:p>
      </dsp:txBody>
      <dsp:txXfrm>
        <a:off x="792228" y="140"/>
        <a:ext cx="1511886" cy="151188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3FDAFA4-2643-444E-8D0D-79EF1E03E30B}">
      <dsp:nvSpPr>
        <dsp:cNvPr id="0" name=""/>
        <dsp:cNvSpPr/>
      </dsp:nvSpPr>
      <dsp:spPr>
        <a:xfrm rot="16200000">
          <a:off x="-1127760" y="2139289"/>
          <a:ext cx="3169919" cy="670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91397" bIns="0" numCol="1" spcCol="1270" anchor="t" anchorCtr="0">
          <a:noAutofit/>
        </a:bodyPr>
        <a:lstStyle/>
        <a:p>
          <a:pPr lvl="0" algn="r" defTabSz="2133600">
            <a:lnSpc>
              <a:spcPct val="90000"/>
            </a:lnSpc>
            <a:spcBef>
              <a:spcPct val="0"/>
            </a:spcBef>
            <a:spcAft>
              <a:spcPct val="35000"/>
            </a:spcAft>
          </a:pPr>
          <a:endParaRPr lang="es-ES" sz="4800" kern="1200" dirty="0"/>
        </a:p>
      </dsp:txBody>
      <dsp:txXfrm rot="16200000">
        <a:off x="-1127760" y="2139289"/>
        <a:ext cx="3169919" cy="670560"/>
      </dsp:txXfrm>
    </dsp:sp>
    <dsp:sp modelId="{75E6BFF8-1ED8-4983-A2F3-7C7E7FBED9B5}">
      <dsp:nvSpPr>
        <dsp:cNvPr id="0" name=""/>
        <dsp:cNvSpPr/>
      </dsp:nvSpPr>
      <dsp:spPr>
        <a:xfrm>
          <a:off x="792479" y="889609"/>
          <a:ext cx="5181600" cy="3169919"/>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48920" tIns="591397" rIns="248920" bIns="248920" numCol="1" spcCol="1270" anchor="t" anchorCtr="0">
          <a:noAutofit/>
        </a:bodyPr>
        <a:lstStyle/>
        <a:p>
          <a:pPr marL="228600" lvl="1" indent="-228600" algn="l" defTabSz="1200150">
            <a:lnSpc>
              <a:spcPct val="90000"/>
            </a:lnSpc>
            <a:spcBef>
              <a:spcPct val="0"/>
            </a:spcBef>
            <a:spcAft>
              <a:spcPct val="15000"/>
            </a:spcAft>
            <a:buChar char="••"/>
          </a:pPr>
          <a:r>
            <a:rPr lang="es-ES" sz="2700" kern="1200" dirty="0" smtClean="0"/>
            <a:t>CEPAL, 2009 “Guía Metodológica para desarrollar indicadores ambientales y de desarrollo sostenible en países de América Latina y el Caribe”</a:t>
          </a:r>
          <a:endParaRPr lang="es-ES" sz="2700" kern="1200" dirty="0"/>
        </a:p>
      </dsp:txBody>
      <dsp:txXfrm>
        <a:off x="792479" y="889609"/>
        <a:ext cx="5181600" cy="3169919"/>
      </dsp:txXfrm>
    </dsp:sp>
    <dsp:sp modelId="{D708E4AF-463D-4926-96A8-012CD0A1A4E9}">
      <dsp:nvSpPr>
        <dsp:cNvPr id="0" name=""/>
        <dsp:cNvSpPr/>
      </dsp:nvSpPr>
      <dsp:spPr>
        <a:xfrm>
          <a:off x="121919" y="4470"/>
          <a:ext cx="1341120" cy="1341120"/>
        </a:xfrm>
        <a:prstGeom prst="rect">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3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just" defTabSz="755650">
            <a:lnSpc>
              <a:spcPct val="90000"/>
            </a:lnSpc>
            <a:spcBef>
              <a:spcPct val="0"/>
            </a:spcBef>
            <a:spcAft>
              <a:spcPct val="15000"/>
            </a:spcAft>
            <a:buChar char="••"/>
          </a:pPr>
          <a:r>
            <a:rPr lang="es-ES" sz="1700" b="1" kern="1200" dirty="0" smtClean="0"/>
            <a:t>Incluye: </a:t>
          </a:r>
          <a:r>
            <a:rPr lang="es-ES" sz="1700" b="0" kern="1200" dirty="0" smtClean="0"/>
            <a:t>Prevención de la infiltración de contaminantes, la limpieza de suelos y masas de agua y la protección de suelos contra la erosión y otros tipos de degradación física y contra la salinización. El control de la contaminación en suelos y aguas subterráneas.</a:t>
          </a:r>
          <a:endParaRPr lang="es-ES" sz="1700" b="1" kern="1200" dirty="0"/>
        </a:p>
        <a:p>
          <a:pPr marL="171450" lvl="1" indent="-171450" algn="just" defTabSz="755650">
            <a:lnSpc>
              <a:spcPct val="90000"/>
            </a:lnSpc>
            <a:spcBef>
              <a:spcPct val="0"/>
            </a:spcBef>
            <a:spcAft>
              <a:spcPct val="15000"/>
            </a:spcAft>
            <a:buChar char="••"/>
          </a:pPr>
          <a:r>
            <a:rPr lang="es-ES" sz="1700" b="1" kern="1200" dirty="0" smtClean="0"/>
            <a:t>Excluye: </a:t>
          </a:r>
          <a:r>
            <a:rPr lang="es-ES" sz="1700" b="0" kern="1200" dirty="0" smtClean="0"/>
            <a:t>la gestión de aguas residuales, así como aquellas actividades cuyo objetivo es proteger la biodiversidad y los paisajes.</a:t>
          </a:r>
          <a:endParaRPr lang="es-ES" sz="1700" b="1"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s-ES" sz="2000" kern="1200" dirty="0" smtClean="0"/>
            <a:t>Protección y descontaminación de suelos, aguas subterráneas y superficiales</a:t>
          </a:r>
          <a:endParaRPr lang="es-ES" sz="2000" kern="1200" dirty="0"/>
        </a:p>
      </dsp:txBody>
      <dsp:txXfrm>
        <a:off x="0" y="0"/>
        <a:ext cx="2358982" cy="3744416"/>
      </dsp:txXfrm>
    </dsp:sp>
  </dsp:spTree>
</dsp:drawing>
</file>

<file path=ppt/diagrams/drawing3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316036" y="323237"/>
          <a:ext cx="2002700" cy="137062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Prevención de la infiltración de contaminantes</a:t>
          </a:r>
          <a:endParaRPr lang="es-ES" sz="1100" kern="1200" dirty="0"/>
        </a:p>
      </dsp:txBody>
      <dsp:txXfrm rot="5400000">
        <a:off x="-316036" y="323237"/>
        <a:ext cx="2002700" cy="1370628"/>
      </dsp:txXfrm>
    </dsp:sp>
    <dsp:sp modelId="{98EB5DD5-E225-4D99-B6D6-F18775FA8E0A}">
      <dsp:nvSpPr>
        <dsp:cNvPr id="0" name=""/>
        <dsp:cNvSpPr/>
      </dsp:nvSpPr>
      <dsp:spPr>
        <a:xfrm rot="5400000">
          <a:off x="4102137" y="-2712858"/>
          <a:ext cx="1327227" cy="6858971"/>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s-ES" sz="1100" b="0" kern="1200" dirty="0" smtClean="0"/>
            <a:t>Reducir o eliminar las sustancias contaminantes que pueden infiltrarse en el suelo, en las aguas subterráneas o derramarse en las aguas superficiales. Se incluye la impermeabilización de suelos o plantas industriales, la instalación de sistemas de captación de derrames o fugas contaminantes, el refuerzo de las instalaciones de almacenamiento y el transporte de productos contaminantes.</a:t>
          </a:r>
          <a:endParaRPr lang="es-ES" sz="1100" b="0" kern="1200" dirty="0"/>
        </a:p>
      </dsp:txBody>
      <dsp:txXfrm rot="5400000">
        <a:off x="4102137" y="-2712858"/>
        <a:ext cx="1327227" cy="6858971"/>
      </dsp:txXfrm>
    </dsp:sp>
    <dsp:sp modelId="{CA5F72AE-7DFC-43EB-A5B1-FE658427B49B}">
      <dsp:nvSpPr>
        <dsp:cNvPr id="0" name=""/>
        <dsp:cNvSpPr/>
      </dsp:nvSpPr>
      <dsp:spPr>
        <a:xfrm rot="5400000">
          <a:off x="-316036" y="2136043"/>
          <a:ext cx="2002700" cy="1370628"/>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Limpieza de suelos y masas de agua.</a:t>
          </a:r>
          <a:endParaRPr lang="es-ES" sz="1100" kern="1200" dirty="0"/>
        </a:p>
      </dsp:txBody>
      <dsp:txXfrm rot="5400000">
        <a:off x="-316036" y="2136043"/>
        <a:ext cx="2002700" cy="1370628"/>
      </dsp:txXfrm>
    </dsp:sp>
    <dsp:sp modelId="{858A0C16-C432-4E24-A433-B44D878EFAB9}">
      <dsp:nvSpPr>
        <dsp:cNvPr id="0" name=""/>
        <dsp:cNvSpPr/>
      </dsp:nvSpPr>
      <dsp:spPr>
        <a:xfrm rot="5400000">
          <a:off x="4141420" y="-950785"/>
          <a:ext cx="1317386" cy="6858971"/>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s-ES" sz="1100" b="1" kern="1200" dirty="0" smtClean="0"/>
            <a:t>Incluye: </a:t>
          </a:r>
          <a:r>
            <a:rPr lang="es-ES" sz="1100" b="0" kern="1200" dirty="0" smtClean="0"/>
            <a:t>la descontaminación de suelos de antiguas plantas industriales, vertederos y demás puntos negros, el dragado de sustancias contaminantes de las masas de agua (ríos, lagos, estuarios, etc.), la descontaminación y limpieza de las aguas superficiales tras una contaminación accidental, por ejemplo mediante la recogida de las sustancias contaminantes o mediante la aplicación de sustancias químicas, así como la limpieza de vertidos de hidrocarburos en tierra, aguas superficiales de interior y en el mar, incluidas las zonas costeras.</a:t>
          </a:r>
          <a:endParaRPr lang="es-ES" sz="1100" kern="1200" dirty="0"/>
        </a:p>
        <a:p>
          <a:pPr marL="57150" lvl="1" indent="-57150" algn="l" defTabSz="488950">
            <a:lnSpc>
              <a:spcPct val="90000"/>
            </a:lnSpc>
            <a:spcBef>
              <a:spcPct val="0"/>
            </a:spcBef>
            <a:spcAft>
              <a:spcPct val="15000"/>
            </a:spcAft>
            <a:buChar char="••"/>
          </a:pPr>
          <a:r>
            <a:rPr lang="es-ES" sz="1100" b="1" kern="1200" dirty="0" smtClean="0"/>
            <a:t>Excluye: </a:t>
          </a:r>
          <a:r>
            <a:rPr lang="es-ES" sz="1100" b="0" kern="1200" dirty="0" smtClean="0"/>
            <a:t>el encalado de lagos y la oxigenación artificial de masas de agua. Se excluyen los servicios de protección civil.</a:t>
          </a:r>
          <a:endParaRPr lang="es-ES" sz="1100" b="1" kern="1200" dirty="0"/>
        </a:p>
      </dsp:txBody>
      <dsp:txXfrm rot="5400000">
        <a:off x="4141420" y="-950785"/>
        <a:ext cx="1317386" cy="6858971"/>
      </dsp:txXfrm>
    </dsp:sp>
    <dsp:sp modelId="{B8C6D17E-7D62-4534-A184-8A892CB62817}">
      <dsp:nvSpPr>
        <dsp:cNvPr id="0" name=""/>
        <dsp:cNvSpPr/>
      </dsp:nvSpPr>
      <dsp:spPr>
        <a:xfrm rot="5400000">
          <a:off x="-337166" y="3907315"/>
          <a:ext cx="2014396" cy="1340063"/>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Protección de suelos contra la erosión y otros tipos de degradación física</a:t>
          </a:r>
          <a:endParaRPr lang="es-ES" sz="1100" kern="1200" dirty="0"/>
        </a:p>
      </dsp:txBody>
      <dsp:txXfrm rot="5400000">
        <a:off x="-337166" y="3907315"/>
        <a:ext cx="2014396" cy="1340063"/>
      </dsp:txXfrm>
    </dsp:sp>
    <dsp:sp modelId="{8714D5E1-FCEE-4FFF-8273-64D8CAEC4F89}">
      <dsp:nvSpPr>
        <dsp:cNvPr id="0" name=""/>
        <dsp:cNvSpPr/>
      </dsp:nvSpPr>
      <dsp:spPr>
        <a:xfrm rot="5400000">
          <a:off x="4156175" y="867868"/>
          <a:ext cx="1287876" cy="6858971"/>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s-ES" sz="1100" kern="1200" dirty="0" smtClean="0"/>
            <a:t>Pueden consistir en programas destinados a  restaurar la capa vegetal protectora de los suelos, la construcción de muros contra la erosión, etc. Las medidas también pueden consistir en subvenciones para prácticas agrícolas y de pastoreo menos nocivas para los suelos y las masas de agua.</a:t>
          </a:r>
          <a:endParaRPr lang="es-ES" sz="1100" kern="1200" dirty="0"/>
        </a:p>
        <a:p>
          <a:pPr marL="57150" lvl="1" indent="-57150" algn="l" defTabSz="488950">
            <a:lnSpc>
              <a:spcPct val="90000"/>
            </a:lnSpc>
            <a:spcBef>
              <a:spcPct val="0"/>
            </a:spcBef>
            <a:spcAft>
              <a:spcPct val="15000"/>
            </a:spcAft>
            <a:buChar char="••"/>
          </a:pPr>
          <a:r>
            <a:rPr lang="es-ES" sz="1100" b="1" kern="1200" dirty="0" smtClean="0"/>
            <a:t>Excluyen : </a:t>
          </a:r>
          <a:r>
            <a:rPr lang="es-ES" sz="1100" b="0" kern="1200" dirty="0" smtClean="0"/>
            <a:t>las actividades llevadas a cabo por motivos económicos por ejemplo  producción agrícola o protección de las poblaciones contra las catástrofes naturales como los corrimientos de tierras.</a:t>
          </a:r>
          <a:endParaRPr lang="es-ES" sz="1100" b="1" kern="1200" dirty="0"/>
        </a:p>
      </dsp:txBody>
      <dsp:txXfrm rot="5400000">
        <a:off x="4156175" y="867868"/>
        <a:ext cx="1287876" cy="6858971"/>
      </dsp:txXfrm>
    </dsp:sp>
  </dsp:spTree>
</dsp:drawing>
</file>

<file path=ppt/diagrams/drawing3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316036" y="323237"/>
          <a:ext cx="2002700" cy="137062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Prevención de la salinización del suelo y su descontaminación</a:t>
          </a:r>
          <a:endParaRPr lang="es-ES" sz="1100" kern="1200" dirty="0"/>
        </a:p>
      </dsp:txBody>
      <dsp:txXfrm rot="5400000">
        <a:off x="-316036" y="323237"/>
        <a:ext cx="2002700" cy="1370628"/>
      </dsp:txXfrm>
    </dsp:sp>
    <dsp:sp modelId="{98EB5DD5-E225-4D99-B6D6-F18775FA8E0A}">
      <dsp:nvSpPr>
        <dsp:cNvPr id="0" name=""/>
        <dsp:cNvSpPr/>
      </dsp:nvSpPr>
      <dsp:spPr>
        <a:xfrm rot="5400000">
          <a:off x="4102137" y="-2712858"/>
          <a:ext cx="1327227" cy="6858971"/>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ES" sz="1200" b="0" kern="1200" dirty="0" smtClean="0"/>
            <a:t>Las acciones concretas dependerán de factores climáticos, geológicos y otros propios de cada país. Se incluyen aquí las acciones para aumentar el nivel de la capa freática, por ejemplo, a través de la infiltración de agua dulce para evitar la infiltración de agua marina en las aguas subterráneas, para descender el nivel de la capa freática , mediante programas de regeneración vegetal a largo plazo, cambios en las prácticas de irrigación, etc.</a:t>
          </a:r>
          <a:endParaRPr lang="es-ES" sz="1200" b="0" kern="1200" dirty="0"/>
        </a:p>
        <a:p>
          <a:pPr marL="114300" lvl="1" indent="-114300" algn="l" defTabSz="533400">
            <a:lnSpc>
              <a:spcPct val="90000"/>
            </a:lnSpc>
            <a:spcBef>
              <a:spcPct val="0"/>
            </a:spcBef>
            <a:spcAft>
              <a:spcPct val="15000"/>
            </a:spcAft>
            <a:buChar char="••"/>
          </a:pPr>
          <a:r>
            <a:rPr lang="es-ES" sz="1200" b="1" kern="1200" dirty="0" smtClean="0"/>
            <a:t>Excluyen: </a:t>
          </a:r>
          <a:r>
            <a:rPr lang="es-ES" sz="1200" b="0" kern="1200" dirty="0" smtClean="0"/>
            <a:t>medidas que tienen una finalidad económica (producción agrícola, ganar tierra al mar, etc.).</a:t>
          </a:r>
          <a:endParaRPr lang="es-ES" sz="1200" b="1" kern="1200" dirty="0"/>
        </a:p>
      </dsp:txBody>
      <dsp:txXfrm rot="5400000">
        <a:off x="4102137" y="-2712858"/>
        <a:ext cx="1327227" cy="6858971"/>
      </dsp:txXfrm>
    </dsp:sp>
    <dsp:sp modelId="{CA5F72AE-7DFC-43EB-A5B1-FE658427B49B}">
      <dsp:nvSpPr>
        <dsp:cNvPr id="0" name=""/>
        <dsp:cNvSpPr/>
      </dsp:nvSpPr>
      <dsp:spPr>
        <a:xfrm rot="5400000">
          <a:off x="-316036" y="2136043"/>
          <a:ext cx="2002700" cy="1370628"/>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Medición, control, análisis, etc.</a:t>
          </a:r>
          <a:endParaRPr lang="es-ES" sz="1100" kern="1200" dirty="0"/>
        </a:p>
      </dsp:txBody>
      <dsp:txXfrm rot="5400000">
        <a:off x="-316036" y="2136043"/>
        <a:ext cx="2002700" cy="1370628"/>
      </dsp:txXfrm>
    </dsp:sp>
    <dsp:sp modelId="{858A0C16-C432-4E24-A433-B44D878EFAB9}">
      <dsp:nvSpPr>
        <dsp:cNvPr id="0" name=""/>
        <dsp:cNvSpPr/>
      </dsp:nvSpPr>
      <dsp:spPr>
        <a:xfrm rot="5400000">
          <a:off x="4141420" y="-950785"/>
          <a:ext cx="1317386" cy="6858971"/>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ES" sz="1200" b="1" kern="1200" dirty="0" smtClean="0"/>
            <a:t>Incluye: </a:t>
          </a:r>
          <a:r>
            <a:rPr lang="es-ES" sz="1200" b="0" kern="1200" dirty="0" smtClean="0"/>
            <a:t>el funcionamiento de sistemas de control, inventarios de puntos negros, mapas y bases de datos sobre la calidad de aguas subterráneas y aguas superficiales, la contaminación del suelo, la erosión y la salinidad, etc.</a:t>
          </a:r>
          <a:endParaRPr lang="es-ES" sz="1200" b="1" kern="1200" dirty="0"/>
        </a:p>
      </dsp:txBody>
      <dsp:txXfrm rot="5400000">
        <a:off x="4141420" y="-950785"/>
        <a:ext cx="1317386" cy="6858971"/>
      </dsp:txXfrm>
    </dsp:sp>
    <dsp:sp modelId="{B8C6D17E-7D62-4534-A184-8A892CB62817}">
      <dsp:nvSpPr>
        <dsp:cNvPr id="0" name=""/>
        <dsp:cNvSpPr/>
      </dsp:nvSpPr>
      <dsp:spPr>
        <a:xfrm rot="5400000">
          <a:off x="-337166" y="3907315"/>
          <a:ext cx="2014396" cy="1340063"/>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Otras Actividades</a:t>
          </a:r>
          <a:endParaRPr lang="es-ES" sz="1100" kern="1200" dirty="0"/>
        </a:p>
      </dsp:txBody>
      <dsp:txXfrm rot="5400000">
        <a:off x="-337166" y="3907315"/>
        <a:ext cx="2014396" cy="1340063"/>
      </dsp:txXfrm>
    </dsp:sp>
    <dsp:sp modelId="{8714D5E1-FCEE-4FFF-8273-64D8CAEC4F89}">
      <dsp:nvSpPr>
        <dsp:cNvPr id="0" name=""/>
        <dsp:cNvSpPr/>
      </dsp:nvSpPr>
      <dsp:spPr>
        <a:xfrm rot="5400000">
          <a:off x="4156175" y="867868"/>
          <a:ext cx="1287876" cy="6858971"/>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ES" sz="1200" b="1" kern="1200" dirty="0" smtClean="0"/>
            <a:t>Incluye: </a:t>
          </a:r>
          <a:r>
            <a:rPr lang="es-ES" sz="1200" b="0" kern="1200" dirty="0" smtClean="0"/>
            <a:t>actividades administrativas, de gestión, formación, información y educación específicas de esta clase, siempre que puedan distinguirse de otras actividades pertenecientes a la misma clase y de actividades similares pertenecientes a otras clases de protección medioambiental.</a:t>
          </a:r>
          <a:endParaRPr lang="es-ES" sz="1200" b="1" kern="1200" dirty="0"/>
        </a:p>
      </dsp:txBody>
      <dsp:txXfrm rot="5400000">
        <a:off x="4156175" y="867868"/>
        <a:ext cx="1287876" cy="6858971"/>
      </dsp:txXfrm>
    </dsp:sp>
  </dsp:spTree>
</dsp:drawing>
</file>

<file path=ppt/diagrams/drawing3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ES" sz="1700" kern="1200" dirty="0" smtClean="0"/>
            <a:t>Prevención</a:t>
          </a:r>
          <a:endParaRPr lang="es-ES" sz="1700" kern="1200" dirty="0"/>
        </a:p>
      </dsp:txBody>
      <dsp:txXfrm>
        <a:off x="792228" y="140"/>
        <a:ext cx="1511886" cy="1511886"/>
      </dsp:txXfrm>
    </dsp:sp>
  </dsp:spTree>
</dsp:drawing>
</file>

<file path=ppt/diagrams/drawing3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kern="1200" dirty="0" smtClean="0"/>
            <a:t>Limpieza de suelos y masas de agua</a:t>
          </a:r>
          <a:endParaRPr lang="es-ES" sz="1800" kern="1200" dirty="0"/>
        </a:p>
      </dsp:txBody>
      <dsp:txXfrm>
        <a:off x="792228" y="140"/>
        <a:ext cx="1511886" cy="1511886"/>
      </dsp:txXfrm>
    </dsp:sp>
  </dsp:spTree>
</dsp:drawing>
</file>

<file path=ppt/diagrams/drawing3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kern="1200" dirty="0" smtClean="0"/>
            <a:t>Protección de suelos</a:t>
          </a:r>
          <a:endParaRPr lang="es-ES" sz="1800" kern="1200" dirty="0"/>
        </a:p>
      </dsp:txBody>
      <dsp:txXfrm>
        <a:off x="792228" y="140"/>
        <a:ext cx="1511886" cy="1511886"/>
      </dsp:txXfrm>
    </dsp:sp>
  </dsp:spTree>
</dsp:drawing>
</file>

<file path=ppt/diagrams/drawing3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just" defTabSz="800100">
            <a:lnSpc>
              <a:spcPct val="90000"/>
            </a:lnSpc>
            <a:spcBef>
              <a:spcPct val="0"/>
            </a:spcBef>
            <a:spcAft>
              <a:spcPct val="15000"/>
            </a:spcAft>
            <a:buChar char="••"/>
          </a:pPr>
          <a:r>
            <a:rPr lang="es-ES" sz="1800" b="0" kern="1200" dirty="0" smtClean="0"/>
            <a:t>Incluye: las actividades para reducir el ruido causado por el vecindario (insonorización de salas de baile, etc.), así como las actividades para reducir el ruido en lugares frecuentados por el público, en escuelas, etc.</a:t>
          </a:r>
          <a:endParaRPr lang="es-ES" sz="1800" b="0" kern="1200" dirty="0"/>
        </a:p>
        <a:p>
          <a:pPr marL="171450" lvl="1" indent="-171450" algn="just" defTabSz="800100">
            <a:lnSpc>
              <a:spcPct val="90000"/>
            </a:lnSpc>
            <a:spcBef>
              <a:spcPct val="0"/>
            </a:spcBef>
            <a:spcAft>
              <a:spcPct val="15000"/>
            </a:spcAft>
            <a:buChar char="••"/>
          </a:pPr>
          <a:r>
            <a:rPr lang="es-ES" sz="1800" b="1" kern="1200" dirty="0" smtClean="0"/>
            <a:t>Excluye: </a:t>
          </a:r>
          <a:r>
            <a:rPr lang="es-ES" sz="1800" b="0" kern="1200" dirty="0" smtClean="0"/>
            <a:t>la reducción del ruido y las vibraciones en relación con la protección en el lugar de trabajo.</a:t>
          </a:r>
          <a:endParaRPr lang="es-ES" sz="1800" b="1"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s-ES" sz="3200" kern="1200" dirty="0" smtClean="0"/>
            <a:t>Reducción del ruido y las vibraciones</a:t>
          </a:r>
          <a:endParaRPr lang="es-ES" sz="3200" kern="1200" dirty="0"/>
        </a:p>
      </dsp:txBody>
      <dsp:txXfrm>
        <a:off x="0" y="0"/>
        <a:ext cx="2358982" cy="3744416"/>
      </dsp:txXfrm>
    </dsp:sp>
  </dsp:spTree>
</dsp:drawing>
</file>

<file path=ppt/diagrams/drawing3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316036" y="323237"/>
          <a:ext cx="2002700" cy="1370628"/>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ES" sz="1200" kern="1200" dirty="0" smtClean="0"/>
            <a:t>Modificaciones preventivas en el origen</a:t>
          </a:r>
          <a:endParaRPr lang="es-ES" sz="1200" kern="1200" dirty="0"/>
        </a:p>
      </dsp:txBody>
      <dsp:txXfrm rot="5400000">
        <a:off x="-316036" y="323237"/>
        <a:ext cx="2002700" cy="1370628"/>
      </dsp:txXfrm>
    </dsp:sp>
    <dsp:sp modelId="{98EB5DD5-E225-4D99-B6D6-F18775FA8E0A}">
      <dsp:nvSpPr>
        <dsp:cNvPr id="0" name=""/>
        <dsp:cNvSpPr/>
      </dsp:nvSpPr>
      <dsp:spPr>
        <a:xfrm rot="5400000">
          <a:off x="4102137" y="-2712858"/>
          <a:ext cx="1327227" cy="6858971"/>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S" sz="1300" b="1" kern="1200" dirty="0" smtClean="0"/>
            <a:t>Incluye: </a:t>
          </a:r>
          <a:r>
            <a:rPr lang="es-ES" sz="1300" b="0" kern="1200" dirty="0" smtClean="0"/>
            <a:t>adaptación de equipos, vehículos  para hacerlos menos ruidosos: insonorización del capo, de los frenos, de los sistemas de escape, etc. Las modificaciones de plantas industriales, cimientos especialmente diseñados para absorber las vibraciones , reagrupar edificios y/o instalaciones para reducir el ruido, instalaciones especiales en la construcción o reconstrucción de edificios, equipos y maquinaria diseñados para fabricados con un nivel bajo de ruido o vibraciones, antorchas y quemadores con bajo nivel de ruido, etc.</a:t>
          </a:r>
          <a:endParaRPr lang="es-ES" sz="1300" b="1" kern="1200" dirty="0"/>
        </a:p>
      </dsp:txBody>
      <dsp:txXfrm rot="5400000">
        <a:off x="4102137" y="-2712858"/>
        <a:ext cx="1327227" cy="6858971"/>
      </dsp:txXfrm>
    </dsp:sp>
    <dsp:sp modelId="{CA5F72AE-7DFC-43EB-A5B1-FE658427B49B}">
      <dsp:nvSpPr>
        <dsp:cNvPr id="0" name=""/>
        <dsp:cNvSpPr/>
      </dsp:nvSpPr>
      <dsp:spPr>
        <a:xfrm rot="5400000">
          <a:off x="-316036" y="2136043"/>
          <a:ext cx="2002700" cy="1370628"/>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ES" sz="1200" kern="1200" dirty="0" smtClean="0"/>
            <a:t>Construcción de dispositivos </a:t>
          </a:r>
          <a:r>
            <a:rPr lang="es-ES" sz="1200" kern="1200" dirty="0" err="1" smtClean="0"/>
            <a:t>antiruido</a:t>
          </a:r>
          <a:r>
            <a:rPr lang="es-ES" sz="1200" kern="1200" dirty="0" smtClean="0"/>
            <a:t> y </a:t>
          </a:r>
          <a:r>
            <a:rPr lang="es-ES" sz="1200" kern="1200" dirty="0" err="1" smtClean="0"/>
            <a:t>antivibraciones</a:t>
          </a:r>
          <a:endParaRPr lang="es-ES" sz="1200" kern="1200" dirty="0"/>
        </a:p>
      </dsp:txBody>
      <dsp:txXfrm rot="5400000">
        <a:off x="-316036" y="2136043"/>
        <a:ext cx="2002700" cy="1370628"/>
      </dsp:txXfrm>
    </dsp:sp>
    <dsp:sp modelId="{858A0C16-C432-4E24-A433-B44D878EFAB9}">
      <dsp:nvSpPr>
        <dsp:cNvPr id="0" name=""/>
        <dsp:cNvSpPr/>
      </dsp:nvSpPr>
      <dsp:spPr>
        <a:xfrm rot="5400000">
          <a:off x="4141420" y="-950785"/>
          <a:ext cx="1317386" cy="6858971"/>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S" sz="1300" kern="1200" dirty="0" smtClean="0"/>
            <a:t>Consisten en cubrir secciones de autopistas o vías ferroviarias urbanas, instalaciones añadidas, cubiertas e insonorización de maquinaria y conducciones, sistemas de regulación de combustible y absorción sonora, pantallas y barreras </a:t>
          </a:r>
          <a:r>
            <a:rPr lang="es-ES" sz="1300" kern="1200" dirty="0" err="1" smtClean="0"/>
            <a:t>antiruido</a:t>
          </a:r>
          <a:r>
            <a:rPr lang="es-ES" sz="1300" kern="1200" dirty="0" smtClean="0"/>
            <a:t>, insonorización de edificios, ventanas de protección contra el ruido, etc., para limitar la percepción del ruido.</a:t>
          </a:r>
          <a:endParaRPr lang="es-ES" sz="1300" kern="1200" dirty="0"/>
        </a:p>
      </dsp:txBody>
      <dsp:txXfrm rot="5400000">
        <a:off x="4141420" y="-950785"/>
        <a:ext cx="1317386" cy="6858971"/>
      </dsp:txXfrm>
    </dsp:sp>
    <dsp:sp modelId="{B8C6D17E-7D62-4534-A184-8A892CB62817}">
      <dsp:nvSpPr>
        <dsp:cNvPr id="0" name=""/>
        <dsp:cNvSpPr/>
      </dsp:nvSpPr>
      <dsp:spPr>
        <a:xfrm rot="5400000">
          <a:off x="-337166" y="3907315"/>
          <a:ext cx="2014396" cy="1340063"/>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s-ES" sz="1200" kern="1200" dirty="0" smtClean="0"/>
            <a:t>Medición, control y análisis</a:t>
          </a:r>
          <a:endParaRPr lang="es-ES" sz="1200" kern="1200" dirty="0"/>
        </a:p>
      </dsp:txBody>
      <dsp:txXfrm rot="5400000">
        <a:off x="-337166" y="3907315"/>
        <a:ext cx="2014396" cy="1340063"/>
      </dsp:txXfrm>
    </dsp:sp>
    <dsp:sp modelId="{8714D5E1-FCEE-4FFF-8273-64D8CAEC4F89}">
      <dsp:nvSpPr>
        <dsp:cNvPr id="0" name=""/>
        <dsp:cNvSpPr/>
      </dsp:nvSpPr>
      <dsp:spPr>
        <a:xfrm rot="5400000">
          <a:off x="4156175" y="867868"/>
          <a:ext cx="1287876" cy="6858971"/>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s-ES" sz="1300" kern="1200" dirty="0" smtClean="0"/>
            <a:t>Incluye instalación y funcionamiento de estaciones fijas de medición y control o equipos móviles en áreas urbanas, redes de observación, etc.</a:t>
          </a:r>
          <a:endParaRPr lang="es-ES" sz="1300" kern="1200" dirty="0"/>
        </a:p>
      </dsp:txBody>
      <dsp:txXfrm rot="5400000">
        <a:off x="4156175" y="867868"/>
        <a:ext cx="1287876" cy="6858971"/>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10D1EB0-B405-4CCF-9E7C-08EB5830A2C7}">
      <dsp:nvSpPr>
        <dsp:cNvPr id="0" name=""/>
        <dsp:cNvSpPr/>
      </dsp:nvSpPr>
      <dsp:spPr>
        <a:xfrm>
          <a:off x="4583" y="625911"/>
          <a:ext cx="2028640" cy="3572713"/>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t>UNIDAD DE ANÁLISIS </a:t>
          </a:r>
          <a:endParaRPr lang="es-ES" sz="1200" kern="1200" dirty="0"/>
        </a:p>
      </dsp:txBody>
      <dsp:txXfrm>
        <a:off x="4583" y="625911"/>
        <a:ext cx="2028640" cy="1071814"/>
      </dsp:txXfrm>
    </dsp:sp>
    <dsp:sp modelId="{A07C7B31-70B8-418F-8BD1-E9E5E3AE107F}">
      <dsp:nvSpPr>
        <dsp:cNvPr id="0" name=""/>
        <dsp:cNvSpPr/>
      </dsp:nvSpPr>
      <dsp:spPr>
        <a:xfrm>
          <a:off x="207447" y="1854203"/>
          <a:ext cx="1622912" cy="2322263"/>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s-ES" sz="1600" kern="1200" dirty="0" smtClean="0"/>
            <a:t>Gobiernos Autónomos (Municipios y Consejos Provinciales  </a:t>
          </a:r>
          <a:endParaRPr lang="es-ES" sz="1600" kern="1200" dirty="0"/>
        </a:p>
      </dsp:txBody>
      <dsp:txXfrm>
        <a:off x="207447" y="1854203"/>
        <a:ext cx="1622912" cy="2322263"/>
      </dsp:txXfrm>
    </dsp:sp>
    <dsp:sp modelId="{6CA7177C-373B-44C5-A120-3FC893D3CC9E}">
      <dsp:nvSpPr>
        <dsp:cNvPr id="0" name=""/>
        <dsp:cNvSpPr/>
      </dsp:nvSpPr>
      <dsp:spPr>
        <a:xfrm>
          <a:off x="2265471" y="625911"/>
          <a:ext cx="2028640" cy="3572713"/>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t>COBERTURA Y LOCALIZACIÓN GEOGRÁFICA </a:t>
          </a:r>
        </a:p>
      </dsp:txBody>
      <dsp:txXfrm>
        <a:off x="2265471" y="625911"/>
        <a:ext cx="2028640" cy="1071814"/>
      </dsp:txXfrm>
    </dsp:sp>
    <dsp:sp modelId="{E4D3CD10-37C2-48E4-8B31-B0164B7EED6E}">
      <dsp:nvSpPr>
        <dsp:cNvPr id="0" name=""/>
        <dsp:cNvSpPr/>
      </dsp:nvSpPr>
      <dsp:spPr>
        <a:xfrm>
          <a:off x="2468335" y="1854203"/>
          <a:ext cx="1622912" cy="2322263"/>
        </a:xfrm>
        <a:prstGeom prst="roundRect">
          <a:avLst>
            <a:gd name="adj" fmla="val 10000"/>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s-ES" sz="1600" kern="1200" dirty="0" smtClean="0"/>
            <a:t>Nacional </a:t>
          </a:r>
          <a:endParaRPr lang="es-ES" sz="1600" kern="1200" dirty="0"/>
        </a:p>
      </dsp:txBody>
      <dsp:txXfrm>
        <a:off x="2468335" y="1854203"/>
        <a:ext cx="1622912" cy="2322263"/>
      </dsp:txXfrm>
    </dsp:sp>
    <dsp:sp modelId="{5D32C579-8911-4C95-B148-5097A272CBFB}">
      <dsp:nvSpPr>
        <dsp:cNvPr id="0" name=""/>
        <dsp:cNvSpPr/>
      </dsp:nvSpPr>
      <dsp:spPr>
        <a:xfrm>
          <a:off x="4526360" y="625911"/>
          <a:ext cx="2028640" cy="3572713"/>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t>UNIDADES DE OBSERVACIÓN </a:t>
          </a:r>
          <a:endParaRPr lang="es-ES" sz="1200" kern="1200" dirty="0"/>
        </a:p>
      </dsp:txBody>
      <dsp:txXfrm>
        <a:off x="4526360" y="625911"/>
        <a:ext cx="2028640" cy="1071814"/>
      </dsp:txXfrm>
    </dsp:sp>
    <dsp:sp modelId="{70760976-220F-4A13-9E5A-2A1E5D243E31}">
      <dsp:nvSpPr>
        <dsp:cNvPr id="0" name=""/>
        <dsp:cNvSpPr/>
      </dsp:nvSpPr>
      <dsp:spPr>
        <a:xfrm>
          <a:off x="4729224" y="1854203"/>
          <a:ext cx="1622912" cy="2322263"/>
        </a:xfrm>
        <a:prstGeom prst="roundRect">
          <a:avLst>
            <a:gd name="adj" fmla="val 10000"/>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s-ES" sz="1600" kern="1200" dirty="0" smtClean="0"/>
            <a:t>Gobiernos Autónomos (221 Municipios y 24 Consejos Provinciales) .</a:t>
          </a:r>
          <a:endParaRPr lang="es-ES" sz="1600" kern="1200" dirty="0"/>
        </a:p>
      </dsp:txBody>
      <dsp:txXfrm>
        <a:off x="4729224" y="1854203"/>
        <a:ext cx="1622912" cy="2322263"/>
      </dsp:txXfrm>
    </dsp:sp>
    <dsp:sp modelId="{D3239328-3361-46B8-9D99-87213319858C}">
      <dsp:nvSpPr>
        <dsp:cNvPr id="0" name=""/>
        <dsp:cNvSpPr/>
      </dsp:nvSpPr>
      <dsp:spPr>
        <a:xfrm>
          <a:off x="6787248" y="625911"/>
          <a:ext cx="2028640" cy="3572713"/>
        </a:xfrm>
        <a:prstGeom prst="roundRect">
          <a:avLst>
            <a:gd name="adj" fmla="val 10000"/>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s-ES" sz="1200" b="1" kern="1200" dirty="0" smtClean="0"/>
            <a:t>ACTIVIDADES DE PROTECCIÓN AMBIENTAL</a:t>
          </a:r>
          <a:endParaRPr lang="es-ES" sz="1200" b="1" kern="1200" dirty="0"/>
        </a:p>
      </dsp:txBody>
      <dsp:txXfrm>
        <a:off x="6787248" y="625911"/>
        <a:ext cx="2028640" cy="1071814"/>
      </dsp:txXfrm>
    </dsp:sp>
    <dsp:sp modelId="{BD7A7C6C-D793-4DFA-975A-1428A7841609}">
      <dsp:nvSpPr>
        <dsp:cNvPr id="0" name=""/>
        <dsp:cNvSpPr/>
      </dsp:nvSpPr>
      <dsp:spPr>
        <a:xfrm>
          <a:off x="6990112" y="1854203"/>
          <a:ext cx="1622912" cy="2322263"/>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s-ES" sz="1600" kern="1200" dirty="0" smtClean="0"/>
            <a:t>CEPA 2000</a:t>
          </a:r>
          <a:endParaRPr lang="es-ES" sz="1600" kern="1200" dirty="0"/>
        </a:p>
      </dsp:txBody>
      <dsp:txXfrm>
        <a:off x="6990112" y="1854203"/>
        <a:ext cx="1622912" cy="2322263"/>
      </dsp:txXfrm>
    </dsp:sp>
  </dsp:spTree>
</dsp:drawing>
</file>

<file path=ppt/diagrams/drawing4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E4EDD33-2F3B-42F9-88E7-2A4C3EE61453}">
      <dsp:nvSpPr>
        <dsp:cNvPr id="0" name=""/>
        <dsp:cNvSpPr/>
      </dsp:nvSpPr>
      <dsp:spPr>
        <a:xfrm rot="5400000">
          <a:off x="154332" y="507196"/>
          <a:ext cx="2272322" cy="1289862"/>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s-ES" sz="2000" kern="1200" dirty="0" smtClean="0"/>
            <a:t>Otras Actividades</a:t>
          </a:r>
          <a:endParaRPr lang="es-ES" sz="2000" b="0" kern="1200" dirty="0"/>
        </a:p>
      </dsp:txBody>
      <dsp:txXfrm rot="5400000">
        <a:off x="154332" y="507196"/>
        <a:ext cx="2272322" cy="1289862"/>
      </dsp:txXfrm>
    </dsp:sp>
    <dsp:sp modelId="{F844CDA7-6969-4372-B610-915DD61572B5}">
      <dsp:nvSpPr>
        <dsp:cNvPr id="0" name=""/>
        <dsp:cNvSpPr/>
      </dsp:nvSpPr>
      <dsp:spPr>
        <a:xfrm rot="5400000">
          <a:off x="4351806" y="-2398678"/>
          <a:ext cx="1622746" cy="6455509"/>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ES" sz="1200" b="1" kern="1200" dirty="0" smtClean="0"/>
            <a:t>Incluyen:</a:t>
          </a:r>
          <a:endParaRPr lang="es-ES" sz="1200" b="1" kern="1200" dirty="0"/>
        </a:p>
        <a:p>
          <a:pPr marL="114300" lvl="1" indent="-114300" algn="l" defTabSz="533400">
            <a:lnSpc>
              <a:spcPct val="90000"/>
            </a:lnSpc>
            <a:spcBef>
              <a:spcPct val="0"/>
            </a:spcBef>
            <a:spcAft>
              <a:spcPct val="15000"/>
            </a:spcAft>
            <a:buChar char="••"/>
          </a:pPr>
          <a:r>
            <a:rPr lang="es-ES" sz="1200" kern="1200" dirty="0" smtClean="0"/>
            <a:t> Las actividades administrativas, de gestión, formación, información y educación específicas de esta clase.</a:t>
          </a:r>
          <a:endParaRPr lang="es-ES" sz="1200" kern="1200" dirty="0"/>
        </a:p>
        <a:p>
          <a:pPr marL="114300" lvl="1" indent="-114300" algn="l" defTabSz="533400">
            <a:lnSpc>
              <a:spcPct val="90000"/>
            </a:lnSpc>
            <a:spcBef>
              <a:spcPct val="0"/>
            </a:spcBef>
            <a:spcAft>
              <a:spcPct val="15000"/>
            </a:spcAft>
            <a:buChar char="••"/>
          </a:pPr>
          <a:r>
            <a:rPr lang="es-ES" sz="1200" kern="1200" dirty="0" smtClean="0"/>
            <a:t> La gestión del tráfico con el fin de reducir el ruido.</a:t>
          </a:r>
          <a:endParaRPr lang="es-ES" sz="1200" kern="1200" dirty="0"/>
        </a:p>
        <a:p>
          <a:pPr marL="114300" lvl="1" indent="-114300" algn="l" defTabSz="533400">
            <a:lnSpc>
              <a:spcPct val="90000"/>
            </a:lnSpc>
            <a:spcBef>
              <a:spcPct val="0"/>
            </a:spcBef>
            <a:spcAft>
              <a:spcPct val="15000"/>
            </a:spcAft>
            <a:buChar char="••"/>
          </a:pPr>
          <a:r>
            <a:rPr lang="es-ES" sz="1200" kern="1200" dirty="0" smtClean="0"/>
            <a:t> La introducción de restricciones horarias y geográficas para vehículos ruidosos.</a:t>
          </a:r>
          <a:endParaRPr lang="es-ES" sz="1200" kern="1200" dirty="0"/>
        </a:p>
        <a:p>
          <a:pPr marL="114300" lvl="1" indent="-114300" algn="l" defTabSz="533400">
            <a:lnSpc>
              <a:spcPct val="90000"/>
            </a:lnSpc>
            <a:spcBef>
              <a:spcPct val="0"/>
            </a:spcBef>
            <a:spcAft>
              <a:spcPct val="15000"/>
            </a:spcAft>
            <a:buChar char="••"/>
          </a:pPr>
          <a:r>
            <a:rPr lang="es-ES" sz="1200" kern="1200" dirty="0" smtClean="0"/>
            <a:t>Las desviaciones del tráfico para que fluya a distancia de las Áreas residenciales</a:t>
          </a:r>
          <a:endParaRPr lang="es-ES" sz="1200" kern="1200" dirty="0"/>
        </a:p>
        <a:p>
          <a:pPr marL="114300" lvl="1" indent="-114300" algn="l" defTabSz="533400">
            <a:lnSpc>
              <a:spcPct val="90000"/>
            </a:lnSpc>
            <a:spcBef>
              <a:spcPct val="0"/>
            </a:spcBef>
            <a:spcAft>
              <a:spcPct val="15000"/>
            </a:spcAft>
            <a:buChar char="••"/>
          </a:pPr>
          <a:r>
            <a:rPr lang="es-ES" sz="1200" kern="1200" dirty="0" smtClean="0"/>
            <a:t>La creación de zonas peatonales.</a:t>
          </a:r>
          <a:endParaRPr lang="es-ES" sz="1200" kern="1200" dirty="0"/>
        </a:p>
        <a:p>
          <a:pPr marL="114300" lvl="1" indent="-114300" algn="l" defTabSz="533400">
            <a:lnSpc>
              <a:spcPct val="90000"/>
            </a:lnSpc>
            <a:spcBef>
              <a:spcPct val="0"/>
            </a:spcBef>
            <a:spcAft>
              <a:spcPct val="15000"/>
            </a:spcAft>
            <a:buChar char="••"/>
          </a:pPr>
          <a:r>
            <a:rPr lang="es-ES" sz="1200" kern="1200" dirty="0" smtClean="0"/>
            <a:t>Incentivos económicos.</a:t>
          </a:r>
          <a:endParaRPr lang="es-ES" sz="1200" kern="1200" dirty="0"/>
        </a:p>
        <a:p>
          <a:pPr marL="57150" lvl="1" indent="-57150" algn="l" defTabSz="311150">
            <a:lnSpc>
              <a:spcPct val="90000"/>
            </a:lnSpc>
            <a:spcBef>
              <a:spcPct val="0"/>
            </a:spcBef>
            <a:spcAft>
              <a:spcPct val="15000"/>
            </a:spcAft>
            <a:buChar char="••"/>
          </a:pPr>
          <a:endParaRPr lang="es-ES" sz="700" kern="1200" dirty="0"/>
        </a:p>
      </dsp:txBody>
      <dsp:txXfrm rot="5400000">
        <a:off x="4351806" y="-2398678"/>
        <a:ext cx="1622746" cy="6455509"/>
      </dsp:txXfrm>
    </dsp:sp>
  </dsp:spTree>
</dsp:drawing>
</file>

<file path=ppt/diagrams/drawing4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kern="1200" dirty="0" smtClean="0"/>
            <a:t>Dispositivos </a:t>
          </a:r>
          <a:r>
            <a:rPr lang="es-ES" sz="1600" kern="1200" dirty="0" err="1" smtClean="0"/>
            <a:t>antiruido</a:t>
          </a:r>
          <a:r>
            <a:rPr lang="es-ES" sz="1600" kern="1200" dirty="0" smtClean="0"/>
            <a:t> y vibraciones</a:t>
          </a:r>
          <a:endParaRPr lang="es-ES" sz="1600" kern="1200" dirty="0"/>
        </a:p>
      </dsp:txBody>
      <dsp:txXfrm>
        <a:off x="792228" y="140"/>
        <a:ext cx="1511886" cy="1511886"/>
      </dsp:txXfrm>
    </dsp:sp>
  </dsp:spTree>
</dsp:drawing>
</file>

<file path=ppt/diagrams/drawing4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kern="1200" dirty="0" smtClean="0"/>
            <a:t>Sistemas de Medición</a:t>
          </a:r>
          <a:endParaRPr lang="es-ES" sz="2000" kern="1200" dirty="0"/>
        </a:p>
      </dsp:txBody>
      <dsp:txXfrm>
        <a:off x="792228" y="140"/>
        <a:ext cx="1511886" cy="1511886"/>
      </dsp:txXfrm>
    </dsp:sp>
  </dsp:spTree>
</dsp:drawing>
</file>

<file path=ppt/diagrams/drawing4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just" defTabSz="622300">
            <a:lnSpc>
              <a:spcPct val="90000"/>
            </a:lnSpc>
            <a:spcBef>
              <a:spcPct val="0"/>
            </a:spcBef>
            <a:spcAft>
              <a:spcPct val="15000"/>
            </a:spcAft>
            <a:buChar char="••"/>
          </a:pPr>
          <a:r>
            <a:rPr lang="es-ES" sz="1400" b="1" kern="1200" dirty="0" smtClean="0"/>
            <a:t>Incluye: </a:t>
          </a:r>
          <a:r>
            <a:rPr lang="es-ES" sz="1400" b="0" kern="1200" dirty="0" smtClean="0"/>
            <a:t>por ejemplo mantener o crear cierto tipo de paisajes, zonas ecológicas y temas similares (líneas de árboles para restablecer pasillos naturales.</a:t>
          </a:r>
          <a:endParaRPr lang="es-ES" sz="1400" b="1" kern="1200" dirty="0"/>
        </a:p>
        <a:p>
          <a:pPr marL="114300" lvl="1" indent="-114300" algn="just" defTabSz="622300">
            <a:lnSpc>
              <a:spcPct val="90000"/>
            </a:lnSpc>
            <a:spcBef>
              <a:spcPct val="0"/>
            </a:spcBef>
            <a:spcAft>
              <a:spcPct val="15000"/>
            </a:spcAft>
            <a:buChar char="••"/>
          </a:pPr>
          <a:r>
            <a:rPr lang="es-ES" sz="1400" b="1" kern="1200" dirty="0" smtClean="0"/>
            <a:t>Excluye: </a:t>
          </a:r>
          <a:r>
            <a:rPr lang="es-ES" sz="1400" b="0" kern="1200" dirty="0" smtClean="0"/>
            <a:t>-La protección y rehabilitación de monumentos históricos o la recuperación de paisajes con un elevado porcentaje de Áreas construidas</a:t>
          </a:r>
          <a:endParaRPr lang="es-ES" sz="1400" b="1" kern="1200" dirty="0"/>
        </a:p>
        <a:p>
          <a:pPr marL="114300" lvl="1" indent="-114300" algn="just" defTabSz="622300">
            <a:lnSpc>
              <a:spcPct val="90000"/>
            </a:lnSpc>
            <a:spcBef>
              <a:spcPct val="0"/>
            </a:spcBef>
            <a:spcAft>
              <a:spcPct val="15000"/>
            </a:spcAft>
            <a:buChar char="••"/>
          </a:pPr>
          <a:r>
            <a:rPr lang="es-ES" sz="1400" b="0" kern="1200" dirty="0" smtClean="0"/>
            <a:t>El control de la maleza con fines agrícolas</a:t>
          </a:r>
          <a:endParaRPr lang="es-ES" sz="1400" b="1" kern="1200" dirty="0"/>
        </a:p>
        <a:p>
          <a:pPr marL="114300" lvl="1" indent="-114300" algn="just" defTabSz="622300">
            <a:lnSpc>
              <a:spcPct val="90000"/>
            </a:lnSpc>
            <a:spcBef>
              <a:spcPct val="0"/>
            </a:spcBef>
            <a:spcAft>
              <a:spcPct val="15000"/>
            </a:spcAft>
            <a:buChar char="••"/>
          </a:pPr>
          <a:r>
            <a:rPr lang="es-ES" sz="1400" b="0" kern="1200" dirty="0" smtClean="0"/>
            <a:t>La protección de los bosques frente a incendios cuando se hace por motivos económicos.</a:t>
          </a:r>
          <a:endParaRPr lang="es-ES" sz="1400" b="1" kern="1200" dirty="0"/>
        </a:p>
        <a:p>
          <a:pPr marL="114300" lvl="1" indent="-114300" algn="just" defTabSz="622300">
            <a:lnSpc>
              <a:spcPct val="90000"/>
            </a:lnSpc>
            <a:spcBef>
              <a:spcPct val="0"/>
            </a:spcBef>
            <a:spcAft>
              <a:spcPct val="15000"/>
            </a:spcAft>
            <a:buChar char="••"/>
          </a:pPr>
          <a:r>
            <a:rPr lang="es-ES" sz="1400" b="0" kern="1200" dirty="0" smtClean="0"/>
            <a:t> La creación y mantenimiento de espacios verdes a lo largo de carreteras y estructuras recreativas.</a:t>
          </a:r>
          <a:endParaRPr lang="es-ES" sz="1400" b="1"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51435" rIns="102870" bIns="51435" numCol="1" spcCol="1270" anchor="ctr" anchorCtr="0">
          <a:noAutofit/>
        </a:bodyPr>
        <a:lstStyle/>
        <a:p>
          <a:pPr lvl="0" algn="ctr" defTabSz="1200150">
            <a:lnSpc>
              <a:spcPct val="90000"/>
            </a:lnSpc>
            <a:spcBef>
              <a:spcPct val="0"/>
            </a:spcBef>
            <a:spcAft>
              <a:spcPct val="35000"/>
            </a:spcAft>
          </a:pPr>
          <a:r>
            <a:rPr lang="es-ES" sz="2700" kern="1200" dirty="0" smtClean="0"/>
            <a:t>Protección de la biodiversidad y los paisajes</a:t>
          </a:r>
          <a:endParaRPr lang="es-ES" sz="2700" kern="1200" dirty="0"/>
        </a:p>
      </dsp:txBody>
      <dsp:txXfrm>
        <a:off x="0" y="0"/>
        <a:ext cx="2358982" cy="3744416"/>
      </dsp:txXfrm>
    </dsp:sp>
  </dsp:spTree>
</dsp:drawing>
</file>

<file path=ppt/diagrams/drawing4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654233" y="652410"/>
          <a:ext cx="2472389" cy="1151370"/>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Protección y recuperación de las especies y el hábitat</a:t>
          </a:r>
          <a:endParaRPr lang="es-ES" sz="1100" kern="1200" dirty="0"/>
        </a:p>
      </dsp:txBody>
      <dsp:txXfrm rot="5400000">
        <a:off x="-654233" y="652410"/>
        <a:ext cx="2472389" cy="1151370"/>
      </dsp:txXfrm>
    </dsp:sp>
    <dsp:sp modelId="{98EB5DD5-E225-4D99-B6D6-F18775FA8E0A}">
      <dsp:nvSpPr>
        <dsp:cNvPr id="0" name=""/>
        <dsp:cNvSpPr/>
      </dsp:nvSpPr>
      <dsp:spPr>
        <a:xfrm rot="5400000">
          <a:off x="3849150" y="-2562081"/>
          <a:ext cx="1597706" cy="7051369"/>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s-ES" sz="1000" b="1" kern="1200" dirty="0" smtClean="0"/>
            <a:t>Incluye: </a:t>
          </a:r>
          <a:r>
            <a:rPr lang="es-ES" sz="1000" b="0" kern="1200" dirty="0" smtClean="0"/>
            <a:t>La conservación de patrimonio genético, la recolonización  de ecosistemas destruidos y las promulgación de prohibiciones de explotación, comercio, etc., de determinadas especies  animales y vegetales con el fin de protegerlas .</a:t>
          </a:r>
          <a:endParaRPr lang="es-ES" sz="1000" b="1" kern="1200" dirty="0"/>
        </a:p>
        <a:p>
          <a:pPr marL="57150" lvl="1" indent="-57150" algn="l" defTabSz="444500">
            <a:lnSpc>
              <a:spcPct val="90000"/>
            </a:lnSpc>
            <a:spcBef>
              <a:spcPct val="0"/>
            </a:spcBef>
            <a:spcAft>
              <a:spcPct val="15000"/>
            </a:spcAft>
            <a:buChar char="••"/>
          </a:pPr>
          <a:r>
            <a:rPr lang="es-ES" sz="1000" b="0" kern="1200" dirty="0" smtClean="0"/>
            <a:t>Los censos, inventarios, bases de datos, la creación de reservas o banco de genes.</a:t>
          </a:r>
          <a:endParaRPr lang="es-ES" sz="1000" b="0" kern="1200" dirty="0"/>
        </a:p>
        <a:p>
          <a:pPr marL="57150" lvl="1" indent="-57150" algn="l" defTabSz="444500">
            <a:lnSpc>
              <a:spcPct val="90000"/>
            </a:lnSpc>
            <a:spcBef>
              <a:spcPct val="0"/>
            </a:spcBef>
            <a:spcAft>
              <a:spcPct val="15000"/>
            </a:spcAft>
            <a:buChar char="••"/>
          </a:pPr>
          <a:r>
            <a:rPr lang="es-ES" sz="1000" b="0" kern="1200" dirty="0" smtClean="0"/>
            <a:t>La mejora de las infraestructuras lineales (pasos subterráneos o puentes para animales en las autopistas o en las vías férreas.</a:t>
          </a:r>
          <a:endParaRPr lang="es-ES" sz="1000" b="0" kern="1200" dirty="0"/>
        </a:p>
        <a:p>
          <a:pPr marL="57150" lvl="1" indent="-57150" algn="l" defTabSz="444500">
            <a:lnSpc>
              <a:spcPct val="90000"/>
            </a:lnSpc>
            <a:spcBef>
              <a:spcPct val="0"/>
            </a:spcBef>
            <a:spcAft>
              <a:spcPct val="15000"/>
            </a:spcAft>
            <a:buChar char="••"/>
          </a:pPr>
          <a:r>
            <a:rPr lang="es-ES" sz="1000" b="0" kern="1200" dirty="0" smtClean="0"/>
            <a:t>La gestión de reservas naturales especiales (control de flora y fauna).</a:t>
          </a:r>
          <a:endParaRPr lang="es-ES" sz="1000" b="0" kern="1200" dirty="0"/>
        </a:p>
        <a:p>
          <a:pPr marL="57150" lvl="1" indent="-57150" algn="l" defTabSz="444500">
            <a:lnSpc>
              <a:spcPct val="90000"/>
            </a:lnSpc>
            <a:spcBef>
              <a:spcPct val="0"/>
            </a:spcBef>
            <a:spcAft>
              <a:spcPct val="15000"/>
            </a:spcAft>
            <a:buChar char="••"/>
          </a:pPr>
          <a:r>
            <a:rPr lang="es-ES" sz="1000" b="0" kern="1200" dirty="0" smtClean="0"/>
            <a:t>La gestión y desarrollo de áreas protegidas.</a:t>
          </a:r>
          <a:endParaRPr lang="es-ES" sz="1000" b="0" kern="1200" dirty="0"/>
        </a:p>
        <a:p>
          <a:pPr marL="57150" lvl="1" indent="-57150" algn="l" defTabSz="444500">
            <a:lnSpc>
              <a:spcPct val="90000"/>
            </a:lnSpc>
            <a:spcBef>
              <a:spcPct val="0"/>
            </a:spcBef>
            <a:spcAft>
              <a:spcPct val="15000"/>
            </a:spcAft>
            <a:buChar char="••"/>
          </a:pPr>
          <a:r>
            <a:rPr lang="es-ES" sz="1000" b="0" kern="1200" dirty="0" smtClean="0"/>
            <a:t>Restauración de masas de agua como hábitats acuáticos-</a:t>
          </a:r>
          <a:endParaRPr lang="es-ES" sz="1000" b="0" kern="1200" dirty="0"/>
        </a:p>
        <a:p>
          <a:pPr marL="57150" lvl="1" indent="-57150" algn="l" defTabSz="444500">
            <a:lnSpc>
              <a:spcPct val="90000"/>
            </a:lnSpc>
            <a:spcBef>
              <a:spcPct val="0"/>
            </a:spcBef>
            <a:spcAft>
              <a:spcPct val="15000"/>
            </a:spcAft>
            <a:buChar char="••"/>
          </a:pPr>
          <a:r>
            <a:rPr lang="es-ES" sz="1000" b="0" kern="1200" dirty="0" smtClean="0"/>
            <a:t>Parques y jardines  con objetivo claro de protección de la biodiversidad.</a:t>
          </a:r>
          <a:endParaRPr lang="es-ES" sz="1000" b="0" kern="1200" dirty="0"/>
        </a:p>
        <a:p>
          <a:pPr marL="57150" lvl="1" indent="-57150" algn="l" defTabSz="444500">
            <a:lnSpc>
              <a:spcPct val="90000"/>
            </a:lnSpc>
            <a:spcBef>
              <a:spcPct val="0"/>
            </a:spcBef>
            <a:spcAft>
              <a:spcPct val="15000"/>
            </a:spcAft>
            <a:buChar char="••"/>
          </a:pPr>
          <a:r>
            <a:rPr lang="es-ES" sz="1000" b="0" kern="1200" dirty="0" smtClean="0"/>
            <a:t>Adquisición de terrenos con el fin de proteger las especies y el hábitat.</a:t>
          </a:r>
          <a:endParaRPr lang="es-ES" sz="1000" b="0" kern="1200" dirty="0"/>
        </a:p>
        <a:p>
          <a:pPr marL="57150" lvl="1" indent="-57150" algn="l" defTabSz="444500">
            <a:lnSpc>
              <a:spcPct val="90000"/>
            </a:lnSpc>
            <a:spcBef>
              <a:spcPct val="0"/>
            </a:spcBef>
            <a:spcAft>
              <a:spcPct val="15000"/>
            </a:spcAft>
            <a:buChar char="••"/>
          </a:pPr>
          <a:endParaRPr lang="es-ES" sz="1000" b="0" kern="1200" dirty="0"/>
        </a:p>
      </dsp:txBody>
      <dsp:txXfrm rot="5400000">
        <a:off x="3849150" y="-2562081"/>
        <a:ext cx="1597706" cy="7051369"/>
      </dsp:txXfrm>
    </dsp:sp>
    <dsp:sp modelId="{CA5F72AE-7DFC-43EB-A5B1-FE658427B49B}">
      <dsp:nvSpPr>
        <dsp:cNvPr id="0" name=""/>
        <dsp:cNvSpPr/>
      </dsp:nvSpPr>
      <dsp:spPr>
        <a:xfrm rot="5400000">
          <a:off x="-297154" y="2601005"/>
          <a:ext cx="1758230" cy="1151370"/>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Protección de paisajes naturales y </a:t>
          </a:r>
          <a:r>
            <a:rPr lang="es-ES" sz="1100" kern="1200" dirty="0" err="1" smtClean="0"/>
            <a:t>seminaturales</a:t>
          </a:r>
          <a:endParaRPr lang="es-ES" sz="1100" kern="1200" dirty="0"/>
        </a:p>
      </dsp:txBody>
      <dsp:txXfrm rot="5400000">
        <a:off x="-297154" y="2601005"/>
        <a:ext cx="1758230" cy="1151370"/>
      </dsp:txXfrm>
    </dsp:sp>
    <dsp:sp modelId="{858A0C16-C432-4E24-A433-B44D878EFAB9}">
      <dsp:nvSpPr>
        <dsp:cNvPr id="0" name=""/>
        <dsp:cNvSpPr/>
      </dsp:nvSpPr>
      <dsp:spPr>
        <a:xfrm rot="5400000">
          <a:off x="4104479" y="-649257"/>
          <a:ext cx="1157703" cy="7051369"/>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s-ES" sz="1000" b="1" kern="1200" dirty="0" smtClean="0"/>
            <a:t>Incluye: </a:t>
          </a:r>
          <a:r>
            <a:rPr lang="es-ES" sz="1000" b="0" kern="1200" dirty="0" smtClean="0"/>
            <a:t>La preservación  de objetos naturales protegidos por la ley.</a:t>
          </a:r>
          <a:endParaRPr lang="es-ES" sz="1000" kern="1200" dirty="0"/>
        </a:p>
        <a:p>
          <a:pPr marL="57150" lvl="1" indent="-57150" algn="l" defTabSz="444500">
            <a:lnSpc>
              <a:spcPct val="90000"/>
            </a:lnSpc>
            <a:spcBef>
              <a:spcPct val="0"/>
            </a:spcBef>
            <a:spcAft>
              <a:spcPct val="15000"/>
            </a:spcAft>
            <a:buChar char="••"/>
          </a:pPr>
          <a:r>
            <a:rPr lang="es-ES" sz="1000" kern="1200" dirty="0" smtClean="0"/>
            <a:t>Recuperación de minas y canteras abandonadas </a:t>
          </a:r>
          <a:endParaRPr lang="es-ES" sz="1000" kern="1200" dirty="0"/>
        </a:p>
        <a:p>
          <a:pPr marL="57150" lvl="1" indent="-57150" algn="l" defTabSz="444500">
            <a:lnSpc>
              <a:spcPct val="90000"/>
            </a:lnSpc>
            <a:spcBef>
              <a:spcPct val="0"/>
            </a:spcBef>
            <a:spcAft>
              <a:spcPct val="15000"/>
            </a:spcAft>
            <a:buChar char="••"/>
          </a:pPr>
          <a:r>
            <a:rPr lang="es-ES" sz="1000" kern="1200" dirty="0" smtClean="0"/>
            <a:t>Re naturalización de márgenes de ríos</a:t>
          </a:r>
          <a:endParaRPr lang="es-ES" sz="1000" kern="1200" dirty="0"/>
        </a:p>
        <a:p>
          <a:pPr marL="57150" lvl="1" indent="-57150" algn="l" defTabSz="444500">
            <a:lnSpc>
              <a:spcPct val="90000"/>
            </a:lnSpc>
            <a:spcBef>
              <a:spcPct val="0"/>
            </a:spcBef>
            <a:spcAft>
              <a:spcPct val="15000"/>
            </a:spcAft>
            <a:buChar char="••"/>
          </a:pPr>
          <a:r>
            <a:rPr lang="es-ES" sz="1000" kern="1200" dirty="0" smtClean="0"/>
            <a:t>Enterrado de líneas eléctricas</a:t>
          </a:r>
          <a:endParaRPr lang="es-ES" sz="1000" kern="1200" dirty="0"/>
        </a:p>
        <a:p>
          <a:pPr marL="57150" lvl="1" indent="-57150" algn="l" defTabSz="444500">
            <a:lnSpc>
              <a:spcPct val="90000"/>
            </a:lnSpc>
            <a:spcBef>
              <a:spcPct val="0"/>
            </a:spcBef>
            <a:spcAft>
              <a:spcPct val="15000"/>
            </a:spcAft>
            <a:buChar char="••"/>
          </a:pPr>
          <a:r>
            <a:rPr lang="es-ES" sz="1000" kern="1200" dirty="0" smtClean="0"/>
            <a:t>Mantenimiento de paisajes que son el resultado de prácticas agrícolas tradicionales.</a:t>
          </a:r>
          <a:endParaRPr lang="es-ES" sz="1000" kern="1200" dirty="0"/>
        </a:p>
        <a:p>
          <a:pPr marL="57150" lvl="1" indent="-57150" algn="l" defTabSz="444500">
            <a:lnSpc>
              <a:spcPct val="90000"/>
            </a:lnSpc>
            <a:spcBef>
              <a:spcPct val="0"/>
            </a:spcBef>
            <a:spcAft>
              <a:spcPct val="15000"/>
            </a:spcAft>
            <a:buChar char="••"/>
          </a:pPr>
          <a:r>
            <a:rPr lang="es-ES" sz="1000" b="1" kern="1200" dirty="0" smtClean="0"/>
            <a:t>Excluye:  </a:t>
          </a:r>
          <a:r>
            <a:rPr lang="es-ES" sz="1000" b="0" kern="1200" dirty="0" smtClean="0"/>
            <a:t>Proteger monumentos históricos, las medidas para aumentar el valor estético con fines económicos y la protección de paisajes predominantemente urbanos.</a:t>
          </a:r>
          <a:endParaRPr lang="es-ES" sz="1000" b="1" kern="1200" dirty="0"/>
        </a:p>
      </dsp:txBody>
      <dsp:txXfrm rot="5400000">
        <a:off x="4104479" y="-649257"/>
        <a:ext cx="1157703" cy="7051369"/>
      </dsp:txXfrm>
    </dsp:sp>
    <dsp:sp modelId="{B8C6D17E-7D62-4534-A184-8A892CB62817}">
      <dsp:nvSpPr>
        <dsp:cNvPr id="0" name=""/>
        <dsp:cNvSpPr/>
      </dsp:nvSpPr>
      <dsp:spPr>
        <a:xfrm rot="5400000">
          <a:off x="-327677" y="4168030"/>
          <a:ext cx="1768498" cy="1100591"/>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es-ES" sz="1100" kern="1200" dirty="0" smtClean="0"/>
            <a:t>Medición, control y </a:t>
          </a:r>
          <a:r>
            <a:rPr lang="es-ES" sz="1100" kern="1200" dirty="0" err="1" smtClean="0"/>
            <a:t>análsis</a:t>
          </a:r>
          <a:endParaRPr lang="es-ES" sz="1100" kern="1200" dirty="0"/>
        </a:p>
      </dsp:txBody>
      <dsp:txXfrm rot="5400000">
        <a:off x="-327677" y="4168030"/>
        <a:ext cx="1768498" cy="1100591"/>
      </dsp:txXfrm>
    </dsp:sp>
    <dsp:sp modelId="{8714D5E1-FCEE-4FFF-8273-64D8CAEC4F89}">
      <dsp:nvSpPr>
        <dsp:cNvPr id="0" name=""/>
        <dsp:cNvSpPr/>
      </dsp:nvSpPr>
      <dsp:spPr>
        <a:xfrm rot="5400000">
          <a:off x="4098921" y="927840"/>
          <a:ext cx="1144899" cy="7103905"/>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6350" rIns="6350" bIns="6350" numCol="1" spcCol="1270" anchor="ctr" anchorCtr="0">
          <a:noAutofit/>
        </a:bodyPr>
        <a:lstStyle/>
        <a:p>
          <a:pPr marL="57150" lvl="1" indent="-57150" algn="l" defTabSz="444500">
            <a:lnSpc>
              <a:spcPct val="90000"/>
            </a:lnSpc>
            <a:spcBef>
              <a:spcPct val="0"/>
            </a:spcBef>
            <a:spcAft>
              <a:spcPct val="15000"/>
            </a:spcAft>
            <a:buChar char="••"/>
          </a:pPr>
          <a:r>
            <a:rPr lang="es-ES" sz="1000" b="1" kern="1200" dirty="0" smtClean="0"/>
            <a:t>Incluye: </a:t>
          </a:r>
          <a:r>
            <a:rPr lang="es-ES" sz="1000" b="0" kern="1200" dirty="0" smtClean="0"/>
            <a:t> Las actividades de medición, control y análisis no clasificadas en partidas anteriores.</a:t>
          </a:r>
          <a:endParaRPr lang="es-ES" sz="1000" b="1" kern="1200" dirty="0"/>
        </a:p>
        <a:p>
          <a:pPr marL="57150" lvl="1" indent="-57150" algn="l" defTabSz="444500">
            <a:lnSpc>
              <a:spcPct val="90000"/>
            </a:lnSpc>
            <a:spcBef>
              <a:spcPct val="0"/>
            </a:spcBef>
            <a:spcAft>
              <a:spcPct val="15000"/>
            </a:spcAft>
            <a:buChar char="••"/>
          </a:pPr>
          <a:r>
            <a:rPr lang="es-ES" sz="1000" b="1" kern="1200" dirty="0" smtClean="0"/>
            <a:t>Excluye: </a:t>
          </a:r>
          <a:r>
            <a:rPr lang="es-ES" sz="1000" b="0" kern="1200" dirty="0" smtClean="0"/>
            <a:t>Los inventarios de la fauna y la flora</a:t>
          </a:r>
          <a:endParaRPr lang="es-ES" sz="1000" b="1" kern="1200" dirty="0"/>
        </a:p>
      </dsp:txBody>
      <dsp:txXfrm rot="5400000">
        <a:off x="4098921" y="927840"/>
        <a:ext cx="1144899" cy="7103905"/>
      </dsp:txXfrm>
    </dsp:sp>
  </dsp:spTree>
</dsp:drawing>
</file>

<file path=ppt/diagrams/drawing4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268975" y="274667"/>
          <a:ext cx="1793167" cy="1255217"/>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s-ES" sz="1800" kern="1200" dirty="0" smtClean="0"/>
            <a:t>Otras actividades</a:t>
          </a:r>
          <a:endParaRPr lang="es-ES" sz="1800" kern="1200" dirty="0"/>
        </a:p>
      </dsp:txBody>
      <dsp:txXfrm rot="5400000">
        <a:off x="-268975" y="274667"/>
        <a:ext cx="1793167" cy="1255217"/>
      </dsp:txXfrm>
    </dsp:sp>
    <dsp:sp modelId="{98EB5DD5-E225-4D99-B6D6-F18775FA8E0A}">
      <dsp:nvSpPr>
        <dsp:cNvPr id="0" name=""/>
        <dsp:cNvSpPr/>
      </dsp:nvSpPr>
      <dsp:spPr>
        <a:xfrm rot="5400000">
          <a:off x="4145737" y="-2879493"/>
          <a:ext cx="1174265" cy="7025702"/>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7800" tIns="15875" rIns="15875" bIns="15875" numCol="1" spcCol="1270" anchor="ctr" anchorCtr="0">
          <a:noAutofit/>
        </a:bodyPr>
        <a:lstStyle/>
        <a:p>
          <a:pPr marL="228600" lvl="1" indent="-228600" algn="l" defTabSz="1111250">
            <a:lnSpc>
              <a:spcPct val="90000"/>
            </a:lnSpc>
            <a:spcBef>
              <a:spcPct val="0"/>
            </a:spcBef>
            <a:spcAft>
              <a:spcPct val="15000"/>
            </a:spcAft>
            <a:buChar char="••"/>
          </a:pPr>
          <a:r>
            <a:rPr lang="es-ES" sz="2500" b="1" kern="1200" dirty="0" smtClean="0"/>
            <a:t>Incluye: </a:t>
          </a:r>
          <a:r>
            <a:rPr lang="es-ES" sz="2500" b="0" kern="1200" dirty="0" smtClean="0"/>
            <a:t>actividades administrativas, de formación, información y educación específicas de esta área.</a:t>
          </a:r>
          <a:endParaRPr lang="es-ES" sz="2500" b="1" kern="1200" dirty="0"/>
        </a:p>
      </dsp:txBody>
      <dsp:txXfrm rot="5400000">
        <a:off x="4145737" y="-2879493"/>
        <a:ext cx="1174265" cy="7025702"/>
      </dsp:txXfrm>
    </dsp:sp>
  </dsp:spTree>
</dsp:drawing>
</file>

<file path=ppt/diagrams/drawing4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Protección y recuperación de la especies</a:t>
          </a:r>
          <a:endParaRPr lang="es-ES" sz="1500" kern="1200" dirty="0"/>
        </a:p>
      </dsp:txBody>
      <dsp:txXfrm>
        <a:off x="792228" y="140"/>
        <a:ext cx="1511886" cy="1511886"/>
      </dsp:txXfrm>
    </dsp:sp>
  </dsp:spTree>
</dsp:drawing>
</file>

<file path=ppt/diagrams/drawing4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s-ES" sz="1800" kern="1200" dirty="0" smtClean="0"/>
            <a:t>Protección de paisajes</a:t>
          </a:r>
          <a:endParaRPr lang="es-ES" sz="1800" kern="1200" dirty="0"/>
        </a:p>
      </dsp:txBody>
      <dsp:txXfrm>
        <a:off x="792228" y="140"/>
        <a:ext cx="1511886" cy="1511886"/>
      </dsp:txXfrm>
    </dsp:sp>
  </dsp:spTree>
</dsp:drawing>
</file>

<file path=ppt/diagrams/drawing4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just" defTabSz="800100">
            <a:lnSpc>
              <a:spcPct val="90000"/>
            </a:lnSpc>
            <a:spcBef>
              <a:spcPct val="0"/>
            </a:spcBef>
            <a:spcAft>
              <a:spcPct val="15000"/>
            </a:spcAft>
            <a:buChar char="••"/>
          </a:pPr>
          <a:r>
            <a:rPr lang="es-ES" sz="1800" b="1" kern="1200" dirty="0" smtClean="0"/>
            <a:t>Incluye: </a:t>
          </a:r>
          <a:r>
            <a:rPr lang="es-ES" sz="1800" b="0" kern="1200" dirty="0" smtClean="0"/>
            <a:t>todas las actividades que tienen por objeto la protección medioambiental: identificación y análisis de fuentes de contaminación, mecanismos de dispersión de contaminantes, así como sus efectos en los seres humanos, las especies y la biosfera.</a:t>
          </a:r>
          <a:endParaRPr lang="es-ES" sz="1800" b="1" kern="1200" dirty="0"/>
        </a:p>
        <a:p>
          <a:pPr marL="171450" lvl="1" indent="-171450" algn="just" defTabSz="800100">
            <a:lnSpc>
              <a:spcPct val="90000"/>
            </a:lnSpc>
            <a:spcBef>
              <a:spcPct val="0"/>
            </a:spcBef>
            <a:spcAft>
              <a:spcPct val="15000"/>
            </a:spcAft>
            <a:buChar char="••"/>
          </a:pPr>
          <a:r>
            <a:rPr lang="es-ES" sz="1800" b="1" kern="1200" dirty="0" smtClean="0"/>
            <a:t>Excluye: </a:t>
          </a:r>
          <a:r>
            <a:rPr lang="es-ES" sz="1800" b="0" kern="1200" dirty="0" smtClean="0"/>
            <a:t>las actividades relacionadas con la gestión de recursos naturales.</a:t>
          </a:r>
          <a:endParaRPr lang="es-ES" sz="1800" b="1"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s-ES" sz="2800" kern="1200" dirty="0" smtClean="0"/>
            <a:t>Investigación y desarrollo</a:t>
          </a:r>
          <a:endParaRPr lang="es-ES" sz="2800" kern="1200" dirty="0"/>
        </a:p>
      </dsp:txBody>
      <dsp:txXfrm>
        <a:off x="0" y="0"/>
        <a:ext cx="2358982" cy="3744416"/>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72335A2-0A65-4774-9F45-F48E78EDF4B1}">
      <dsp:nvSpPr>
        <dsp:cNvPr id="0" name=""/>
        <dsp:cNvSpPr/>
      </dsp:nvSpPr>
      <dsp:spPr>
        <a:xfrm>
          <a:off x="2203" y="587175"/>
          <a:ext cx="2190212" cy="3351611"/>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kern="1200" smtClean="0"/>
            <a:t>GASTO EN PROTECCIÓN AMBIENTAL</a:t>
          </a:r>
          <a:endParaRPr lang="es-ES" sz="2000" kern="1200"/>
        </a:p>
      </dsp:txBody>
      <dsp:txXfrm>
        <a:off x="2203" y="587175"/>
        <a:ext cx="2190212" cy="1005483"/>
      </dsp:txXfrm>
    </dsp:sp>
    <dsp:sp modelId="{BA0BC187-FC02-404C-9972-4C3CBA62C46F}">
      <dsp:nvSpPr>
        <dsp:cNvPr id="0" name=""/>
        <dsp:cNvSpPr/>
      </dsp:nvSpPr>
      <dsp:spPr>
        <a:xfrm>
          <a:off x="221225" y="1739453"/>
          <a:ext cx="1752170" cy="217854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s-ES" sz="1600" kern="1200" dirty="0" smtClean="0"/>
            <a:t>Por desembolso</a:t>
          </a:r>
          <a:endParaRPr lang="es-ES" sz="1600" kern="1200" dirty="0"/>
        </a:p>
      </dsp:txBody>
      <dsp:txXfrm>
        <a:off x="221225" y="1739453"/>
        <a:ext cx="1752170" cy="2178547"/>
      </dsp:txXfrm>
    </dsp:sp>
    <dsp:sp modelId="{DB8779E4-0E81-4FD8-8969-50E9E4705EDC}">
      <dsp:nvSpPr>
        <dsp:cNvPr id="0" name=""/>
        <dsp:cNvSpPr/>
      </dsp:nvSpPr>
      <dsp:spPr>
        <a:xfrm>
          <a:off x="2443162" y="587175"/>
          <a:ext cx="2190212" cy="3351611"/>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kern="1200" dirty="0" smtClean="0"/>
            <a:t>INVERSIÓN AMBIENTAL</a:t>
          </a:r>
          <a:endParaRPr lang="es-ES" sz="2000" b="1" kern="1200" dirty="0"/>
        </a:p>
      </dsp:txBody>
      <dsp:txXfrm>
        <a:off x="2443162" y="587175"/>
        <a:ext cx="2190212" cy="1005483"/>
      </dsp:txXfrm>
    </dsp:sp>
    <dsp:sp modelId="{165C02BB-913D-4F4C-B542-379F673A4C46}">
      <dsp:nvSpPr>
        <dsp:cNvPr id="0" name=""/>
        <dsp:cNvSpPr/>
      </dsp:nvSpPr>
      <dsp:spPr>
        <a:xfrm>
          <a:off x="2662183" y="1739453"/>
          <a:ext cx="1752170" cy="2178547"/>
        </a:xfrm>
        <a:prstGeom prst="roundRect">
          <a:avLst>
            <a:gd name="adj" fmla="val 10000"/>
          </a:avLst>
        </a:prstGeom>
        <a:solidFill>
          <a:schemeClr val="accent3">
            <a:hueOff val="1607181"/>
            <a:satOff val="-2411"/>
            <a:lumOff val="-39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lvl="0" algn="ctr" defTabSz="711200">
            <a:lnSpc>
              <a:spcPct val="90000"/>
            </a:lnSpc>
            <a:spcBef>
              <a:spcPct val="0"/>
            </a:spcBef>
            <a:spcAft>
              <a:spcPct val="35000"/>
            </a:spcAft>
          </a:pPr>
          <a:r>
            <a:rPr lang="es-ES" sz="1600" kern="1200" dirty="0" smtClean="0"/>
            <a:t>Equipos e instalaciones integradas e independientes</a:t>
          </a:r>
          <a:endParaRPr lang="es-ES" sz="1600" kern="1200" dirty="0"/>
        </a:p>
      </dsp:txBody>
      <dsp:txXfrm>
        <a:off x="2662183" y="1739453"/>
        <a:ext cx="1752170" cy="2178547"/>
      </dsp:txXfrm>
    </dsp:sp>
    <dsp:sp modelId="{1C816F3B-56FE-4592-9E0E-8DD2AF69A7D7}">
      <dsp:nvSpPr>
        <dsp:cNvPr id="0" name=""/>
        <dsp:cNvSpPr/>
      </dsp:nvSpPr>
      <dsp:spPr>
        <a:xfrm>
          <a:off x="4884121" y="0"/>
          <a:ext cx="3343274" cy="4525963"/>
        </a:xfrm>
        <a:prstGeom prst="roundRect">
          <a:avLst>
            <a:gd name="adj" fmla="val 10000"/>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kern="1200" dirty="0" smtClean="0"/>
            <a:t>GASTOS CORRIENTES</a:t>
          </a:r>
          <a:endParaRPr lang="es-ES" sz="2000" b="1" kern="1200" dirty="0"/>
        </a:p>
      </dsp:txBody>
      <dsp:txXfrm>
        <a:off x="4884121" y="0"/>
        <a:ext cx="3343274" cy="1357788"/>
      </dsp:txXfrm>
    </dsp:sp>
    <dsp:sp modelId="{83B50A50-0C08-4F54-AD04-8194B1A59A89}">
      <dsp:nvSpPr>
        <dsp:cNvPr id="0" name=""/>
        <dsp:cNvSpPr/>
      </dsp:nvSpPr>
      <dsp:spPr>
        <a:xfrm>
          <a:off x="5218448" y="1358009"/>
          <a:ext cx="2674619" cy="434530"/>
        </a:xfrm>
        <a:prstGeom prst="roundRect">
          <a:avLst>
            <a:gd name="adj" fmla="val 10000"/>
          </a:avLst>
        </a:prstGeom>
        <a:solidFill>
          <a:schemeClr val="accent3">
            <a:hueOff val="3214361"/>
            <a:satOff val="-4823"/>
            <a:lumOff val="-78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ES" sz="1000" kern="1200" dirty="0" smtClean="0"/>
            <a:t>Pagos por compras de servicios de protección ambiental a terceros</a:t>
          </a:r>
          <a:endParaRPr lang="es-ES" sz="1000" kern="1200" dirty="0"/>
        </a:p>
      </dsp:txBody>
      <dsp:txXfrm>
        <a:off x="5218448" y="1358009"/>
        <a:ext cx="2674619" cy="434530"/>
      </dsp:txXfrm>
    </dsp:sp>
    <dsp:sp modelId="{B3BB6DE1-4BD9-4B8A-97EA-EDA3FBD41F87}">
      <dsp:nvSpPr>
        <dsp:cNvPr id="0" name=""/>
        <dsp:cNvSpPr/>
      </dsp:nvSpPr>
      <dsp:spPr>
        <a:xfrm>
          <a:off x="5218448" y="1859390"/>
          <a:ext cx="2674619" cy="434530"/>
        </a:xfrm>
        <a:prstGeom prst="roundRect">
          <a:avLst>
            <a:gd name="adj" fmla="val 10000"/>
          </a:avLst>
        </a:prstGeom>
        <a:solidFill>
          <a:schemeClr val="accent3">
            <a:hueOff val="4821541"/>
            <a:satOff val="-7234"/>
            <a:lumOff val="-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ES" sz="1000" kern="1200" dirty="0" smtClean="0"/>
            <a:t>Gastos asociados a los equipos utilizados (reparaciones, consumo de energía e insumos y suministros)</a:t>
          </a:r>
          <a:endParaRPr lang="es-ES" sz="1000" kern="1200" dirty="0"/>
        </a:p>
      </dsp:txBody>
      <dsp:txXfrm>
        <a:off x="5218448" y="1859390"/>
        <a:ext cx="2674619" cy="434530"/>
      </dsp:txXfrm>
    </dsp:sp>
    <dsp:sp modelId="{E2F3354C-5894-4A2C-AD8E-EC6D59BFAD72}">
      <dsp:nvSpPr>
        <dsp:cNvPr id="0" name=""/>
        <dsp:cNvSpPr/>
      </dsp:nvSpPr>
      <dsp:spPr>
        <a:xfrm>
          <a:off x="5218448" y="2360771"/>
          <a:ext cx="2674619" cy="434530"/>
        </a:xfrm>
        <a:prstGeom prst="roundRect">
          <a:avLst>
            <a:gd name="adj" fmla="val 10000"/>
          </a:avLst>
        </a:prstGeom>
        <a:solidFill>
          <a:schemeClr val="accent3">
            <a:hueOff val="6428722"/>
            <a:satOff val="-9646"/>
            <a:lumOff val="-156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ES" sz="1000" kern="1200" dirty="0" smtClean="0"/>
            <a:t>Gastos de personal ocupado en actividades de protección ambiental</a:t>
          </a:r>
          <a:endParaRPr lang="es-ES" sz="1000" kern="1200" dirty="0"/>
        </a:p>
      </dsp:txBody>
      <dsp:txXfrm>
        <a:off x="5218448" y="2360771"/>
        <a:ext cx="2674619" cy="434530"/>
      </dsp:txXfrm>
    </dsp:sp>
    <dsp:sp modelId="{13DD4325-98CD-43B8-98E1-F3C6C42DCDF8}">
      <dsp:nvSpPr>
        <dsp:cNvPr id="0" name=""/>
        <dsp:cNvSpPr/>
      </dsp:nvSpPr>
      <dsp:spPr>
        <a:xfrm>
          <a:off x="5218448" y="2862152"/>
          <a:ext cx="2674619" cy="434530"/>
        </a:xfrm>
        <a:prstGeom prst="roundRect">
          <a:avLst>
            <a:gd name="adj" fmla="val 10000"/>
          </a:avLst>
        </a:prstGeom>
        <a:solidFill>
          <a:schemeClr val="accent3">
            <a:hueOff val="8035903"/>
            <a:satOff val="-12057"/>
            <a:lumOff val="-19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ES" sz="1000" kern="1200" dirty="0" smtClean="0"/>
            <a:t>Gastos en actividades de I+D</a:t>
          </a:r>
          <a:endParaRPr lang="es-ES" sz="1000" kern="1200" dirty="0"/>
        </a:p>
      </dsp:txBody>
      <dsp:txXfrm>
        <a:off x="5218448" y="2862152"/>
        <a:ext cx="2674619" cy="434530"/>
      </dsp:txXfrm>
    </dsp:sp>
    <dsp:sp modelId="{A2C6513E-D6EB-4A24-A314-825310F18FBC}">
      <dsp:nvSpPr>
        <dsp:cNvPr id="0" name=""/>
        <dsp:cNvSpPr/>
      </dsp:nvSpPr>
      <dsp:spPr>
        <a:xfrm>
          <a:off x="5218448" y="3363533"/>
          <a:ext cx="2674619" cy="434530"/>
        </a:xfrm>
        <a:prstGeom prst="roundRect">
          <a:avLst>
            <a:gd name="adj" fmla="val 10000"/>
          </a:avLst>
        </a:prstGeom>
        <a:solidFill>
          <a:schemeClr val="accent3">
            <a:hueOff val="9643083"/>
            <a:satOff val="-14469"/>
            <a:lumOff val="-235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ES" sz="1000" kern="1200" dirty="0" smtClean="0"/>
            <a:t>Costes adicionales por la utilización de productos limpios</a:t>
          </a:r>
          <a:endParaRPr lang="es-ES" sz="1000" kern="1200" dirty="0"/>
        </a:p>
      </dsp:txBody>
      <dsp:txXfrm>
        <a:off x="5218448" y="3363533"/>
        <a:ext cx="2674619" cy="434530"/>
      </dsp:txXfrm>
    </dsp:sp>
    <dsp:sp modelId="{A32BE3B8-0B74-42C8-B393-40994187D94B}">
      <dsp:nvSpPr>
        <dsp:cNvPr id="0" name=""/>
        <dsp:cNvSpPr/>
      </dsp:nvSpPr>
      <dsp:spPr>
        <a:xfrm>
          <a:off x="5218448" y="3864913"/>
          <a:ext cx="2674619" cy="434530"/>
        </a:xfrm>
        <a:prstGeom prst="roundRect">
          <a:avLst>
            <a:gd name="adj" fmla="val 10000"/>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9050" rIns="25400" bIns="19050" numCol="1" spcCol="1270" anchor="ctr" anchorCtr="0">
          <a:noAutofit/>
        </a:bodyPr>
        <a:lstStyle/>
        <a:p>
          <a:pPr lvl="0" algn="ctr" defTabSz="444500">
            <a:lnSpc>
              <a:spcPct val="90000"/>
            </a:lnSpc>
            <a:spcBef>
              <a:spcPct val="0"/>
            </a:spcBef>
            <a:spcAft>
              <a:spcPct val="35000"/>
            </a:spcAft>
          </a:pPr>
          <a:r>
            <a:rPr lang="es-ES" sz="1000" kern="1200" dirty="0" smtClean="0"/>
            <a:t>Gastos en productos que protegen el medio ambiente</a:t>
          </a:r>
          <a:endParaRPr lang="es-ES" sz="1000" kern="1200" dirty="0"/>
        </a:p>
      </dsp:txBody>
      <dsp:txXfrm>
        <a:off x="5218448" y="3864913"/>
        <a:ext cx="2674619" cy="434530"/>
      </dsp:txXfrm>
    </dsp:sp>
  </dsp:spTree>
</dsp:drawing>
</file>

<file path=ppt/diagrams/drawing5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ES" sz="1600" kern="1200" dirty="0" smtClean="0"/>
            <a:t>Compostaje con bacterias</a:t>
          </a:r>
          <a:endParaRPr lang="es-ES" sz="1600" kern="1200" dirty="0"/>
        </a:p>
      </dsp:txBody>
      <dsp:txXfrm>
        <a:off x="792228" y="140"/>
        <a:ext cx="1511886" cy="1511886"/>
      </dsp:txXfrm>
    </dsp:sp>
  </dsp:spTree>
</dsp:drawing>
</file>

<file path=ppt/diagrams/drawing5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s-ES" sz="1100" kern="1200" dirty="0" err="1" smtClean="0"/>
            <a:t>Fitorremediación</a:t>
          </a:r>
          <a:r>
            <a:rPr lang="es-ES" sz="1100" kern="1200" dirty="0" smtClean="0"/>
            <a:t> de aguas residuales</a:t>
          </a:r>
          <a:endParaRPr lang="es-ES" sz="1100" kern="1200" dirty="0"/>
        </a:p>
      </dsp:txBody>
      <dsp:txXfrm>
        <a:off x="792228" y="140"/>
        <a:ext cx="1511886" cy="1511886"/>
      </dsp:txXfrm>
    </dsp:sp>
  </dsp:spTree>
</dsp:drawing>
</file>

<file path=ppt/diagrams/drawing5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just" defTabSz="889000">
            <a:lnSpc>
              <a:spcPct val="90000"/>
            </a:lnSpc>
            <a:spcBef>
              <a:spcPct val="0"/>
            </a:spcBef>
            <a:spcAft>
              <a:spcPct val="15000"/>
            </a:spcAft>
            <a:buChar char="••"/>
          </a:pPr>
          <a:r>
            <a:rPr lang="es-ES" sz="2000" b="1" kern="1200" dirty="0" smtClean="0"/>
            <a:t>Incluye: </a:t>
          </a:r>
          <a:r>
            <a:rPr lang="es-ES" sz="2000" b="0" kern="1200" dirty="0" smtClean="0"/>
            <a:t>todas las actividades de protección medioambiental de la administración y gestión, o actividades de formación o aprendizaje orientadas al público. </a:t>
          </a:r>
          <a:endParaRPr lang="es-ES" sz="2000" b="1" kern="1200" dirty="0"/>
        </a:p>
        <a:p>
          <a:pPr marL="228600" lvl="1" indent="-228600" algn="just" defTabSz="889000">
            <a:lnSpc>
              <a:spcPct val="90000"/>
            </a:lnSpc>
            <a:spcBef>
              <a:spcPct val="0"/>
            </a:spcBef>
            <a:spcAft>
              <a:spcPct val="15000"/>
            </a:spcAft>
            <a:buChar char="••"/>
          </a:pPr>
          <a:r>
            <a:rPr lang="es-ES" sz="2000" b="0" kern="1200" dirty="0" smtClean="0"/>
            <a:t>Las actividades que generan gastos no desglosables como las actividades no clasificadas en otra parte.</a:t>
          </a:r>
          <a:endParaRPr lang="es-ES" sz="2000" b="1"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a:lnSpc>
              <a:spcPct val="90000"/>
            </a:lnSpc>
            <a:spcBef>
              <a:spcPct val="0"/>
            </a:spcBef>
            <a:spcAft>
              <a:spcPct val="35000"/>
            </a:spcAft>
          </a:pPr>
          <a:r>
            <a:rPr lang="es-ES" sz="3200" kern="1200" dirty="0" smtClean="0"/>
            <a:t>Otras actividades</a:t>
          </a:r>
          <a:endParaRPr lang="es-ES" sz="3200" kern="1200" dirty="0"/>
        </a:p>
      </dsp:txBody>
      <dsp:txXfrm>
        <a:off x="0" y="0"/>
        <a:ext cx="2358982" cy="3744416"/>
      </dsp:txXfrm>
    </dsp:sp>
  </dsp:spTree>
</dsp:drawing>
</file>

<file path=ppt/diagrams/drawing5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B1441B0-72F0-4B85-A710-FBEB8119FF84}">
      <dsp:nvSpPr>
        <dsp:cNvPr id="0" name=""/>
        <dsp:cNvSpPr/>
      </dsp:nvSpPr>
      <dsp:spPr>
        <a:xfrm>
          <a:off x="2074" y="0"/>
          <a:ext cx="4244323" cy="792087"/>
        </a:xfrm>
        <a:prstGeom prst="chevron">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8024" tIns="62675" rIns="62675" bIns="62675" numCol="1" spcCol="1270" anchor="ctr" anchorCtr="0">
          <a:noAutofit/>
        </a:bodyPr>
        <a:lstStyle/>
        <a:p>
          <a:pPr lvl="0" algn="ctr" defTabSz="2089150">
            <a:lnSpc>
              <a:spcPct val="90000"/>
            </a:lnSpc>
            <a:spcBef>
              <a:spcPct val="0"/>
            </a:spcBef>
            <a:spcAft>
              <a:spcPct val="35000"/>
            </a:spcAft>
          </a:pPr>
          <a:endParaRPr lang="es-ES" sz="4700" kern="1200" dirty="0"/>
        </a:p>
      </dsp:txBody>
      <dsp:txXfrm>
        <a:off x="2074" y="0"/>
        <a:ext cx="4244323" cy="792087"/>
      </dsp:txXfrm>
    </dsp:sp>
  </dsp:spTree>
</dsp:drawing>
</file>

<file path=ppt/diagrams/drawing5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545E57F-1DA9-44E3-ADAB-EAE5BE7C20CA}">
      <dsp:nvSpPr>
        <dsp:cNvPr id="0" name=""/>
        <dsp:cNvSpPr/>
      </dsp:nvSpPr>
      <dsp:spPr>
        <a:xfrm rot="5400000">
          <a:off x="-476624" y="483009"/>
          <a:ext cx="2183151" cy="1229902"/>
        </a:xfrm>
        <a:prstGeom prst="chevron">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s-ES" sz="1300" kern="1200" dirty="0" smtClean="0"/>
            <a:t>Administración de la gestión del ambiente</a:t>
          </a:r>
          <a:endParaRPr lang="es-ES" sz="1300" kern="1200" dirty="0"/>
        </a:p>
      </dsp:txBody>
      <dsp:txXfrm rot="5400000">
        <a:off x="-476624" y="483009"/>
        <a:ext cx="2183151" cy="1229902"/>
      </dsp:txXfrm>
    </dsp:sp>
    <dsp:sp modelId="{98EB5DD5-E225-4D99-B6D6-F18775FA8E0A}">
      <dsp:nvSpPr>
        <dsp:cNvPr id="0" name=""/>
        <dsp:cNvSpPr/>
      </dsp:nvSpPr>
      <dsp:spPr>
        <a:xfrm rot="5400000">
          <a:off x="4051773" y="-2745297"/>
          <a:ext cx="1531984" cy="7166591"/>
        </a:xfrm>
        <a:prstGeom prst="round2Same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s-ES" sz="1100" b="0" kern="1200" dirty="0" smtClean="0"/>
            <a:t>Toda actividad identificable dirigida al apoyo general de las decisiones adoptadas en contexto de las actividades de protección medioambiental, ya sea por parte de las administraciones públicas o por organizaciones </a:t>
          </a:r>
          <a:r>
            <a:rPr lang="es-ES" sz="1100" b="0" kern="1200" dirty="0" err="1" smtClean="0"/>
            <a:t>nogubernamentales</a:t>
          </a:r>
          <a:r>
            <a:rPr lang="es-ES" sz="1100" b="0" kern="1200" dirty="0" smtClean="0"/>
            <a:t>.</a:t>
          </a:r>
          <a:endParaRPr lang="es-ES" sz="1100" b="0" kern="1200" dirty="0"/>
        </a:p>
        <a:p>
          <a:pPr marL="57150" lvl="1" indent="-57150" algn="l" defTabSz="488950">
            <a:lnSpc>
              <a:spcPct val="90000"/>
            </a:lnSpc>
            <a:spcBef>
              <a:spcPct val="0"/>
            </a:spcBef>
            <a:spcAft>
              <a:spcPct val="15000"/>
            </a:spcAft>
            <a:buChar char="••"/>
          </a:pPr>
          <a:r>
            <a:rPr lang="es-ES" sz="1100" b="0" kern="1200" dirty="0" smtClean="0"/>
            <a:t>Las actividades en el marco de las administraciones públicas y las instituciones sin fines de lucro al servicio de los hogares dirigidas a la regulación, administración del medio ambiental.</a:t>
          </a:r>
          <a:endParaRPr lang="es-ES" sz="1100" b="0" kern="1200" dirty="0"/>
        </a:p>
        <a:p>
          <a:pPr marL="57150" lvl="1" indent="-57150" algn="l" defTabSz="488950">
            <a:lnSpc>
              <a:spcPct val="90000"/>
            </a:lnSpc>
            <a:spcBef>
              <a:spcPct val="0"/>
            </a:spcBef>
            <a:spcAft>
              <a:spcPct val="15000"/>
            </a:spcAft>
            <a:buChar char="••"/>
          </a:pPr>
          <a:r>
            <a:rPr lang="es-ES" sz="1100" b="0" kern="1200" dirty="0" smtClean="0"/>
            <a:t>La preparación de declaraciones o solicitudes de permiso, la gestión medioambiental interna, los procesos de certificación medioambiental (ISO 14000, SIGMA), así como las actividades de unidades especializadas en consultoría, supervisión y análisis en materia de medio ambiente.</a:t>
          </a:r>
          <a:endParaRPr lang="es-ES" sz="1100" b="0" kern="1200" dirty="0"/>
        </a:p>
        <a:p>
          <a:pPr marL="57150" lvl="1" indent="-57150" algn="l" defTabSz="444500">
            <a:lnSpc>
              <a:spcPct val="90000"/>
            </a:lnSpc>
            <a:spcBef>
              <a:spcPct val="0"/>
            </a:spcBef>
            <a:spcAft>
              <a:spcPct val="15000"/>
            </a:spcAft>
            <a:buChar char="••"/>
          </a:pPr>
          <a:endParaRPr lang="es-ES" sz="1000" b="0" kern="1200" dirty="0"/>
        </a:p>
      </dsp:txBody>
      <dsp:txXfrm rot="5400000">
        <a:off x="4051773" y="-2745297"/>
        <a:ext cx="1531984" cy="7166591"/>
      </dsp:txXfrm>
    </dsp:sp>
    <dsp:sp modelId="{CA5F72AE-7DFC-43EB-A5B1-FE658427B49B}">
      <dsp:nvSpPr>
        <dsp:cNvPr id="0" name=""/>
        <dsp:cNvSpPr/>
      </dsp:nvSpPr>
      <dsp:spPr>
        <a:xfrm rot="5400000">
          <a:off x="-324983" y="2334217"/>
          <a:ext cx="1901534" cy="1251567"/>
        </a:xfrm>
        <a:prstGeom prst="chevron">
          <a:avLst/>
        </a:prstGeom>
        <a:solidFill>
          <a:schemeClr val="accent3">
            <a:hueOff val="5625132"/>
            <a:satOff val="-8440"/>
            <a:lumOff val="-1373"/>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s-ES" sz="1300" kern="1200" dirty="0" smtClean="0"/>
            <a:t>Educación, formación e información</a:t>
          </a:r>
          <a:endParaRPr lang="es-ES" sz="1300" kern="1200" dirty="0"/>
        </a:p>
      </dsp:txBody>
      <dsp:txXfrm rot="5400000">
        <a:off x="-324983" y="2334217"/>
        <a:ext cx="1901534" cy="1251567"/>
      </dsp:txXfrm>
    </dsp:sp>
    <dsp:sp modelId="{858A0C16-C432-4E24-A433-B44D878EFAB9}">
      <dsp:nvSpPr>
        <dsp:cNvPr id="0" name=""/>
        <dsp:cNvSpPr/>
      </dsp:nvSpPr>
      <dsp:spPr>
        <a:xfrm rot="5400000">
          <a:off x="4283763" y="-1022961"/>
          <a:ext cx="1263335" cy="7327728"/>
        </a:xfrm>
        <a:prstGeom prst="round2SameRect">
          <a:avLst/>
        </a:prstGeom>
        <a:solidFill>
          <a:schemeClr val="lt1">
            <a:alpha val="90000"/>
            <a:hueOff val="0"/>
            <a:satOff val="0"/>
            <a:lumOff val="0"/>
            <a:alphaOff val="0"/>
          </a:schemeClr>
        </a:solidFill>
        <a:ln w="25400" cap="flat" cmpd="sng" algn="ctr">
          <a:solidFill>
            <a:schemeClr val="accent3">
              <a:hueOff val="5625132"/>
              <a:satOff val="-8440"/>
              <a:lumOff val="-137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ES" sz="1200" b="1" kern="1200" dirty="0" smtClean="0"/>
            <a:t>Incluye: </a:t>
          </a:r>
          <a:r>
            <a:rPr lang="es-ES" sz="1200" b="0" kern="1200" dirty="0" smtClean="0"/>
            <a:t>Programas  de enseñanza secundaria, los títulos universitarios o los cursos específicos destinados a la formación en materia de protección medio ambiental, la elaboración de informes medioambientales, comunicaciones sobre medio ambiente, etc.</a:t>
          </a:r>
          <a:endParaRPr lang="es-ES" sz="1200" kern="1200" dirty="0"/>
        </a:p>
      </dsp:txBody>
      <dsp:txXfrm rot="5400000">
        <a:off x="4283763" y="-1022961"/>
        <a:ext cx="1263335" cy="7327728"/>
      </dsp:txXfrm>
    </dsp:sp>
    <dsp:sp modelId="{B8C6D17E-7D62-4534-A184-8A892CB62817}">
      <dsp:nvSpPr>
        <dsp:cNvPr id="0" name=""/>
        <dsp:cNvSpPr/>
      </dsp:nvSpPr>
      <dsp:spPr>
        <a:xfrm rot="5400000">
          <a:off x="-344490" y="4015458"/>
          <a:ext cx="1912639" cy="1223657"/>
        </a:xfrm>
        <a:prstGeom prst="chevron">
          <a:avLst/>
        </a:prstGeom>
        <a:solidFill>
          <a:schemeClr val="accent3">
            <a:hueOff val="11250264"/>
            <a:satOff val="-16880"/>
            <a:lumOff val="-2745"/>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s-ES" sz="1300" kern="1200" dirty="0" smtClean="0"/>
            <a:t>Actividades que generan gastos no desglosables</a:t>
          </a:r>
          <a:endParaRPr lang="es-ES" sz="1300" kern="1200" dirty="0"/>
        </a:p>
      </dsp:txBody>
      <dsp:txXfrm rot="5400000">
        <a:off x="-344490" y="4015458"/>
        <a:ext cx="1912639" cy="1223657"/>
      </dsp:txXfrm>
    </dsp:sp>
    <dsp:sp modelId="{8714D5E1-FCEE-4FFF-8273-64D8CAEC4F89}">
      <dsp:nvSpPr>
        <dsp:cNvPr id="0" name=""/>
        <dsp:cNvSpPr/>
      </dsp:nvSpPr>
      <dsp:spPr>
        <a:xfrm rot="5400000">
          <a:off x="4283958" y="703823"/>
          <a:ext cx="1235037" cy="7327728"/>
        </a:xfrm>
        <a:prstGeom prst="round2SameRect">
          <a:avLst/>
        </a:prstGeom>
        <a:solidFill>
          <a:schemeClr val="lt1">
            <a:alpha val="90000"/>
            <a:hueOff val="0"/>
            <a:satOff val="0"/>
            <a:lumOff val="0"/>
            <a:alphaOff val="0"/>
          </a:schemeClr>
        </a:solidFill>
        <a:ln w="25400" cap="flat" cmpd="sng" algn="ctr">
          <a:solidFill>
            <a:schemeClr val="accent3">
              <a:hueOff val="11250264"/>
              <a:satOff val="-16880"/>
              <a:lumOff val="-274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s-ES" sz="1200" kern="1200" dirty="0" smtClean="0"/>
            <a:t>Actividades que no pueden asignarse a ninguna otra clase CEPA. La ayuda financiera internacional puede ajustarse a esta definición puesto que para el país donante puede ser difícil atribuir la ayuda internacional a categorías particulares.</a:t>
          </a:r>
          <a:endParaRPr lang="es-ES" sz="1200" kern="1200" dirty="0"/>
        </a:p>
      </dsp:txBody>
      <dsp:txXfrm rot="5400000">
        <a:off x="4283958" y="703823"/>
        <a:ext cx="1235037" cy="7327728"/>
      </dsp:txXfrm>
    </dsp:sp>
  </dsp:spTree>
</dsp:drawing>
</file>

<file path=ppt/diagrams/drawing5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s-ES" sz="1700" kern="1200" dirty="0" smtClean="0"/>
            <a:t>Tecnologías limpias</a:t>
          </a:r>
          <a:endParaRPr lang="es-ES" sz="1700" kern="1200" dirty="0"/>
        </a:p>
      </dsp:txBody>
      <dsp:txXfrm>
        <a:off x="792228" y="140"/>
        <a:ext cx="1511886" cy="1511886"/>
      </dsp:txXfrm>
    </dsp:sp>
  </dsp:spTree>
</dsp:drawing>
</file>

<file path=ppt/diagrams/drawing5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s-ES" sz="1900" kern="1200" dirty="0" smtClean="0"/>
            <a:t>Productos más limpios</a:t>
          </a:r>
          <a:endParaRPr lang="es-ES" sz="1900" kern="1200" dirty="0"/>
        </a:p>
      </dsp:txBody>
      <dsp:txXfrm>
        <a:off x="792228" y="140"/>
        <a:ext cx="1511886" cy="1511886"/>
      </dsp:txXfrm>
    </dsp:sp>
  </dsp:spTree>
</dsp:drawing>
</file>

<file path=ppt/diagrams/drawing5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51A3701-05CE-452A-9957-42CF8F4C103C}">
      <dsp:nvSpPr>
        <dsp:cNvPr id="0" name=""/>
        <dsp:cNvSpPr/>
      </dsp:nvSpPr>
      <dsp:spPr>
        <a:xfrm>
          <a:off x="792228" y="140"/>
          <a:ext cx="1511886" cy="1511886"/>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es-ES" sz="3100" kern="1200" dirty="0" smtClean="0"/>
            <a:t>Fin de tubo</a:t>
          </a:r>
          <a:endParaRPr lang="es-ES" sz="3100" kern="1200" dirty="0"/>
        </a:p>
      </dsp:txBody>
      <dsp:txXfrm>
        <a:off x="792228" y="140"/>
        <a:ext cx="1511886" cy="1511886"/>
      </dsp:txXfrm>
    </dsp:sp>
  </dsp:spTree>
</dsp:drawing>
</file>

<file path=ppt/diagrams/drawing5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0DF48E-ABF4-4D02-8AB6-433E6C3EE3A8}">
      <dsp:nvSpPr>
        <dsp:cNvPr id="0" name=""/>
        <dsp:cNvSpPr/>
      </dsp:nvSpPr>
      <dsp:spPr>
        <a:xfrm rot="16200000">
          <a:off x="931540" y="-931540"/>
          <a:ext cx="1598475" cy="3461555"/>
        </a:xfrm>
        <a:prstGeom prst="round1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26E74105-1247-410A-AAA7-6ACCC21FBC33}">
      <dsp:nvSpPr>
        <dsp:cNvPr id="0" name=""/>
        <dsp:cNvSpPr/>
      </dsp:nvSpPr>
      <dsp:spPr>
        <a:xfrm>
          <a:off x="3461555" y="0"/>
          <a:ext cx="3461555" cy="1598475"/>
        </a:xfrm>
        <a:prstGeom prst="round1Rect">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A3246F06-A5A1-4A7D-A662-16518B472EA8}">
      <dsp:nvSpPr>
        <dsp:cNvPr id="0" name=""/>
        <dsp:cNvSpPr/>
      </dsp:nvSpPr>
      <dsp:spPr>
        <a:xfrm rot="10800000">
          <a:off x="0" y="1598475"/>
          <a:ext cx="3461555" cy="1598475"/>
        </a:xfrm>
        <a:prstGeom prst="round1Rect">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0415298A-BBEB-408D-9312-055EBC653D50}">
      <dsp:nvSpPr>
        <dsp:cNvPr id="0" name=""/>
        <dsp:cNvSpPr/>
      </dsp:nvSpPr>
      <dsp:spPr>
        <a:xfrm rot="5400000">
          <a:off x="4393096" y="666935"/>
          <a:ext cx="1598475" cy="3461555"/>
        </a:xfrm>
        <a:prstGeom prst="round1Rect">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EC83EADE-81DA-441C-832E-4BD1CE16B3DC}">
      <dsp:nvSpPr>
        <dsp:cNvPr id="0" name=""/>
        <dsp:cNvSpPr/>
      </dsp:nvSpPr>
      <dsp:spPr>
        <a:xfrm>
          <a:off x="1738531" y="748677"/>
          <a:ext cx="3446048" cy="1699595"/>
        </a:xfrm>
        <a:prstGeom prst="roundRect">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es-ES" sz="4300" kern="1200" dirty="0" smtClean="0"/>
            <a:t>Formulario Municipios</a:t>
          </a:r>
          <a:endParaRPr lang="es-ES" sz="4300" kern="1200" dirty="0"/>
        </a:p>
      </dsp:txBody>
      <dsp:txXfrm>
        <a:off x="1738531" y="748677"/>
        <a:ext cx="3446048" cy="169959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3728B2E-9EBA-48FD-A3E8-971562E61818}">
      <dsp:nvSpPr>
        <dsp:cNvPr id="0" name=""/>
        <dsp:cNvSpPr/>
      </dsp:nvSpPr>
      <dsp:spPr>
        <a:xfrm>
          <a:off x="4468" y="1841804"/>
          <a:ext cx="1969237" cy="492309"/>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s-ES" sz="3200" kern="1200" dirty="0" smtClean="0"/>
            <a:t>DILIP</a:t>
          </a:r>
          <a:endParaRPr lang="es-ES" sz="3200" kern="1200" dirty="0"/>
        </a:p>
      </dsp:txBody>
      <dsp:txXfrm>
        <a:off x="4468" y="1841804"/>
        <a:ext cx="1969237" cy="492309"/>
      </dsp:txXfrm>
    </dsp:sp>
    <dsp:sp modelId="{8490530D-9152-44DB-B515-3B73EF1D9137}">
      <dsp:nvSpPr>
        <dsp:cNvPr id="0" name=""/>
        <dsp:cNvSpPr/>
      </dsp:nvSpPr>
      <dsp:spPr>
        <a:xfrm rot="5400000">
          <a:off x="946010" y="2377191"/>
          <a:ext cx="86154" cy="86154"/>
        </a:xfrm>
        <a:prstGeom prst="rightArrow">
          <a:avLst>
            <a:gd name="adj1" fmla="val 667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4871A32-9256-4EB1-851C-81A29E23C1B3}">
      <dsp:nvSpPr>
        <dsp:cNvPr id="0" name=""/>
        <dsp:cNvSpPr/>
      </dsp:nvSpPr>
      <dsp:spPr>
        <a:xfrm>
          <a:off x="4468" y="2506422"/>
          <a:ext cx="1969237" cy="930396"/>
        </a:xfrm>
        <a:prstGeom prst="roundRect">
          <a:avLst>
            <a:gd name="adj" fmla="val 10000"/>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s-ES" sz="1000" b="1" kern="1200" dirty="0" smtClean="0"/>
            <a:t>Municipios (80)</a:t>
          </a:r>
        </a:p>
        <a:p>
          <a:pPr lvl="0" algn="ctr" defTabSz="444500">
            <a:lnSpc>
              <a:spcPct val="90000"/>
            </a:lnSpc>
            <a:spcBef>
              <a:spcPct val="0"/>
            </a:spcBef>
            <a:spcAft>
              <a:spcPct val="35000"/>
            </a:spcAft>
          </a:pPr>
          <a:r>
            <a:rPr lang="es-ES" sz="1000" kern="1200" dirty="0" smtClean="0"/>
            <a:t> Guayas (25), El Oro (14), Manabí (22), Los Ríos (13), Galápagos (3), Sta. Elena (3).</a:t>
          </a:r>
          <a:endParaRPr lang="es-ES" sz="1000" kern="1200" dirty="0"/>
        </a:p>
      </dsp:txBody>
      <dsp:txXfrm>
        <a:off x="4468" y="2506422"/>
        <a:ext cx="1969237" cy="930396"/>
      </dsp:txXfrm>
    </dsp:sp>
    <dsp:sp modelId="{D9974745-A588-4AA8-9CD2-9C793393C946}">
      <dsp:nvSpPr>
        <dsp:cNvPr id="0" name=""/>
        <dsp:cNvSpPr/>
      </dsp:nvSpPr>
      <dsp:spPr>
        <a:xfrm rot="5400000">
          <a:off x="946010" y="3479895"/>
          <a:ext cx="86154" cy="86154"/>
        </a:xfrm>
        <a:prstGeom prst="rightArrow">
          <a:avLst>
            <a:gd name="adj1" fmla="val 66700"/>
            <a:gd name="adj2" fmla="val 50000"/>
          </a:avLst>
        </a:prstGeom>
        <a:gradFill rotWithShape="0">
          <a:gsLst>
            <a:gs pos="0">
              <a:schemeClr val="accent3">
                <a:hueOff val="1607181"/>
                <a:satOff val="-2411"/>
                <a:lumOff val="-392"/>
                <a:alphaOff val="0"/>
                <a:shade val="51000"/>
                <a:satMod val="130000"/>
              </a:schemeClr>
            </a:gs>
            <a:gs pos="80000">
              <a:schemeClr val="accent3">
                <a:hueOff val="1607181"/>
                <a:satOff val="-2411"/>
                <a:lumOff val="-392"/>
                <a:alphaOff val="0"/>
                <a:shade val="93000"/>
                <a:satMod val="130000"/>
              </a:schemeClr>
            </a:gs>
            <a:gs pos="100000">
              <a:schemeClr val="accent3">
                <a:hueOff val="1607181"/>
                <a:satOff val="-2411"/>
                <a:lumOff val="-39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BF32391-01FC-4087-813B-F76624900BD1}">
      <dsp:nvSpPr>
        <dsp:cNvPr id="0" name=""/>
        <dsp:cNvSpPr/>
      </dsp:nvSpPr>
      <dsp:spPr>
        <a:xfrm>
          <a:off x="4468" y="3609127"/>
          <a:ext cx="1969237" cy="930396"/>
        </a:xfrm>
        <a:prstGeom prst="roundRect">
          <a:avLst>
            <a:gd name="adj" fmla="val 10000"/>
          </a:avLst>
        </a:prstGeom>
        <a:solidFill>
          <a:schemeClr val="accent3">
            <a:tint val="40000"/>
            <a:alpha val="90000"/>
            <a:hueOff val="1530979"/>
            <a:satOff val="-1970"/>
            <a:lumOff val="-154"/>
            <a:alphaOff val="0"/>
          </a:schemeClr>
        </a:solidFill>
        <a:ln w="9525" cap="flat" cmpd="sng" algn="ctr">
          <a:solidFill>
            <a:schemeClr val="accent3">
              <a:tint val="40000"/>
              <a:alpha val="90000"/>
              <a:hueOff val="1530979"/>
              <a:satOff val="-1970"/>
              <a:lumOff val="-154"/>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lvl="0" algn="ctr" defTabSz="444500">
            <a:lnSpc>
              <a:spcPct val="90000"/>
            </a:lnSpc>
            <a:spcBef>
              <a:spcPct val="0"/>
            </a:spcBef>
            <a:spcAft>
              <a:spcPct val="35000"/>
            </a:spcAft>
          </a:pPr>
          <a:r>
            <a:rPr lang="es-ES" sz="1000" b="1" kern="1200" dirty="0" smtClean="0"/>
            <a:t>Consejos Provinciales (6)</a:t>
          </a:r>
          <a:endParaRPr lang="es-ES" sz="1000" b="1" kern="1200" dirty="0"/>
        </a:p>
        <a:p>
          <a:pPr marL="57150" lvl="1" indent="-57150" algn="ctr" defTabSz="444500">
            <a:lnSpc>
              <a:spcPct val="90000"/>
            </a:lnSpc>
            <a:spcBef>
              <a:spcPct val="0"/>
            </a:spcBef>
            <a:spcAft>
              <a:spcPct val="15000"/>
            </a:spcAft>
            <a:buChar char="••"/>
          </a:pPr>
          <a:r>
            <a:rPr lang="es-ES" sz="1000" kern="1200" dirty="0" smtClean="0"/>
            <a:t>Guayas, El Oro, Manabí, Los Ríos, Galápagos, Sta. Elena</a:t>
          </a:r>
          <a:endParaRPr lang="es-ES" sz="1000" kern="1200" dirty="0"/>
        </a:p>
      </dsp:txBody>
      <dsp:txXfrm>
        <a:off x="4468" y="3609127"/>
        <a:ext cx="1969237" cy="930396"/>
      </dsp:txXfrm>
    </dsp:sp>
    <dsp:sp modelId="{FEDA0262-C8E6-4547-9189-558B8033F09E}">
      <dsp:nvSpPr>
        <dsp:cNvPr id="0" name=""/>
        <dsp:cNvSpPr/>
      </dsp:nvSpPr>
      <dsp:spPr>
        <a:xfrm>
          <a:off x="2249399" y="1841804"/>
          <a:ext cx="1969237" cy="492309"/>
        </a:xfrm>
        <a:prstGeom prst="roundRect">
          <a:avLst>
            <a:gd name="adj" fmla="val 10000"/>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s-ES" sz="3200" kern="1200" dirty="0" smtClean="0"/>
            <a:t>DINOR</a:t>
          </a:r>
          <a:endParaRPr lang="es-ES" sz="3200" kern="1200" dirty="0"/>
        </a:p>
      </dsp:txBody>
      <dsp:txXfrm>
        <a:off x="2249399" y="1841804"/>
        <a:ext cx="1969237" cy="492309"/>
      </dsp:txXfrm>
    </dsp:sp>
    <dsp:sp modelId="{8E0E27AD-4565-4723-BCC5-547B2D8C2AE2}">
      <dsp:nvSpPr>
        <dsp:cNvPr id="0" name=""/>
        <dsp:cNvSpPr/>
      </dsp:nvSpPr>
      <dsp:spPr>
        <a:xfrm rot="5400000">
          <a:off x="3190941" y="2377191"/>
          <a:ext cx="86154" cy="86154"/>
        </a:xfrm>
        <a:prstGeom prst="rightArrow">
          <a:avLst>
            <a:gd name="adj1" fmla="val 66700"/>
            <a:gd name="adj2" fmla="val 50000"/>
          </a:avLst>
        </a:prstGeom>
        <a:gradFill rotWithShape="0">
          <a:gsLst>
            <a:gs pos="0">
              <a:schemeClr val="accent3">
                <a:hueOff val="3214361"/>
                <a:satOff val="-4823"/>
                <a:lumOff val="-784"/>
                <a:alphaOff val="0"/>
                <a:shade val="51000"/>
                <a:satMod val="130000"/>
              </a:schemeClr>
            </a:gs>
            <a:gs pos="80000">
              <a:schemeClr val="accent3">
                <a:hueOff val="3214361"/>
                <a:satOff val="-4823"/>
                <a:lumOff val="-784"/>
                <a:alphaOff val="0"/>
                <a:shade val="93000"/>
                <a:satMod val="130000"/>
              </a:schemeClr>
            </a:gs>
            <a:gs pos="100000">
              <a:schemeClr val="accent3">
                <a:hueOff val="3214361"/>
                <a:satOff val="-4823"/>
                <a:lumOff val="-78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7694722-B7AF-4789-BC7D-17D04CCA5989}">
      <dsp:nvSpPr>
        <dsp:cNvPr id="0" name=""/>
        <dsp:cNvSpPr/>
      </dsp:nvSpPr>
      <dsp:spPr>
        <a:xfrm>
          <a:off x="2249399" y="2506422"/>
          <a:ext cx="1969237" cy="930396"/>
        </a:xfrm>
        <a:prstGeom prst="roundRect">
          <a:avLst>
            <a:gd name="adj" fmla="val 10000"/>
          </a:avLst>
        </a:prstGeom>
        <a:solidFill>
          <a:schemeClr val="accent3">
            <a:tint val="40000"/>
            <a:alpha val="90000"/>
            <a:hueOff val="3061957"/>
            <a:satOff val="-3941"/>
            <a:lumOff val="-307"/>
            <a:alphaOff val="0"/>
          </a:schemeClr>
        </a:solidFill>
        <a:ln w="9525" cap="flat" cmpd="sng" algn="ctr">
          <a:solidFill>
            <a:schemeClr val="accent3">
              <a:tint val="40000"/>
              <a:alpha val="90000"/>
              <a:hueOff val="3061957"/>
              <a:satOff val="-3941"/>
              <a:lumOff val="-307"/>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lvl="0" algn="ctr" defTabSz="444500">
            <a:lnSpc>
              <a:spcPct val="90000"/>
            </a:lnSpc>
            <a:spcBef>
              <a:spcPct val="0"/>
            </a:spcBef>
            <a:spcAft>
              <a:spcPct val="35000"/>
            </a:spcAft>
          </a:pPr>
          <a:r>
            <a:rPr lang="es-ES" sz="1000" b="1" kern="1200" dirty="0" smtClean="0"/>
            <a:t>Municipios (45)</a:t>
          </a:r>
        </a:p>
        <a:p>
          <a:pPr marL="57150" lvl="1" indent="-57150" algn="ctr" defTabSz="444500">
            <a:lnSpc>
              <a:spcPct val="90000"/>
            </a:lnSpc>
            <a:spcBef>
              <a:spcPct val="0"/>
            </a:spcBef>
            <a:spcAft>
              <a:spcPct val="15000"/>
            </a:spcAft>
            <a:buChar char="••"/>
          </a:pPr>
          <a:r>
            <a:rPr lang="es-ES" sz="1000" kern="1200" dirty="0" smtClean="0"/>
            <a:t> Carchi (6), Imbabura (6), Pichincha (8), Esmeraldas (8), Sto. Domingo de los </a:t>
          </a:r>
          <a:r>
            <a:rPr lang="es-ES" sz="1000" kern="1200" dirty="0" err="1" smtClean="0"/>
            <a:t>Tsáchilas</a:t>
          </a:r>
          <a:r>
            <a:rPr lang="es-ES" sz="1000" kern="1200" dirty="0" smtClean="0"/>
            <a:t> (1), Orellana (4), Napo (5), Sucumbíos (7)</a:t>
          </a:r>
        </a:p>
      </dsp:txBody>
      <dsp:txXfrm>
        <a:off x="2249399" y="2506422"/>
        <a:ext cx="1969237" cy="930396"/>
      </dsp:txXfrm>
    </dsp:sp>
    <dsp:sp modelId="{48F26454-649C-4BE8-95B5-439C9506878D}">
      <dsp:nvSpPr>
        <dsp:cNvPr id="0" name=""/>
        <dsp:cNvSpPr/>
      </dsp:nvSpPr>
      <dsp:spPr>
        <a:xfrm rot="5400000">
          <a:off x="3190941" y="3479895"/>
          <a:ext cx="86154" cy="86154"/>
        </a:xfrm>
        <a:prstGeom prst="rightArrow">
          <a:avLst>
            <a:gd name="adj1" fmla="val 66700"/>
            <a:gd name="adj2" fmla="val 50000"/>
          </a:avLst>
        </a:prstGeom>
        <a:gradFill rotWithShape="0">
          <a:gsLst>
            <a:gs pos="0">
              <a:schemeClr val="accent3">
                <a:hueOff val="4821541"/>
                <a:satOff val="-7234"/>
                <a:lumOff val="-1176"/>
                <a:alphaOff val="0"/>
                <a:shade val="51000"/>
                <a:satMod val="130000"/>
              </a:schemeClr>
            </a:gs>
            <a:gs pos="80000">
              <a:schemeClr val="accent3">
                <a:hueOff val="4821541"/>
                <a:satOff val="-7234"/>
                <a:lumOff val="-1176"/>
                <a:alphaOff val="0"/>
                <a:shade val="93000"/>
                <a:satMod val="130000"/>
              </a:schemeClr>
            </a:gs>
            <a:gs pos="100000">
              <a:schemeClr val="accent3">
                <a:hueOff val="4821541"/>
                <a:satOff val="-7234"/>
                <a:lumOff val="-11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E664212-408F-4510-97AC-D6D77AD9589E}">
      <dsp:nvSpPr>
        <dsp:cNvPr id="0" name=""/>
        <dsp:cNvSpPr/>
      </dsp:nvSpPr>
      <dsp:spPr>
        <a:xfrm>
          <a:off x="2249399" y="3609127"/>
          <a:ext cx="1969237" cy="930396"/>
        </a:xfrm>
        <a:prstGeom prst="roundRect">
          <a:avLst>
            <a:gd name="adj" fmla="val 10000"/>
          </a:avLst>
        </a:prstGeom>
        <a:solidFill>
          <a:schemeClr val="accent3">
            <a:tint val="40000"/>
            <a:alpha val="90000"/>
            <a:hueOff val="4592936"/>
            <a:satOff val="-5911"/>
            <a:lumOff val="-461"/>
            <a:alphaOff val="0"/>
          </a:schemeClr>
        </a:solidFill>
        <a:ln w="9525" cap="flat" cmpd="sng" algn="ctr">
          <a:solidFill>
            <a:schemeClr val="accent3">
              <a:tint val="40000"/>
              <a:alpha val="90000"/>
              <a:hueOff val="4592936"/>
              <a:satOff val="-5911"/>
              <a:lumOff val="-461"/>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lvl="0" algn="ctr" defTabSz="444500">
            <a:lnSpc>
              <a:spcPct val="90000"/>
            </a:lnSpc>
            <a:spcBef>
              <a:spcPct val="0"/>
            </a:spcBef>
            <a:spcAft>
              <a:spcPct val="35000"/>
            </a:spcAft>
          </a:pPr>
          <a:r>
            <a:rPr lang="es-ES" sz="1000" b="1" kern="1200" dirty="0" smtClean="0"/>
            <a:t>Consejos Municipales (8)</a:t>
          </a:r>
          <a:endParaRPr lang="es-ES" sz="1000" b="1" kern="1200" dirty="0"/>
        </a:p>
        <a:p>
          <a:pPr marL="57150" lvl="1" indent="-57150" algn="ctr" defTabSz="444500">
            <a:lnSpc>
              <a:spcPct val="90000"/>
            </a:lnSpc>
            <a:spcBef>
              <a:spcPct val="0"/>
            </a:spcBef>
            <a:spcAft>
              <a:spcPct val="15000"/>
            </a:spcAft>
            <a:buChar char="••"/>
          </a:pPr>
          <a:r>
            <a:rPr lang="es-ES" sz="1000" kern="1200" dirty="0" smtClean="0"/>
            <a:t>Carchi, Imbabura, Pichincha, Esmeraldas, Sto. Domingo de los </a:t>
          </a:r>
          <a:r>
            <a:rPr lang="es-ES" sz="1000" kern="1200" dirty="0" err="1" smtClean="0"/>
            <a:t>Tsáchilas</a:t>
          </a:r>
          <a:r>
            <a:rPr lang="es-ES" sz="1000" kern="1200" dirty="0" smtClean="0"/>
            <a:t>, Orellana, Napo, Sucumbíos</a:t>
          </a:r>
          <a:endParaRPr lang="es-ES" sz="1000" kern="1200" dirty="0"/>
        </a:p>
      </dsp:txBody>
      <dsp:txXfrm>
        <a:off x="2249399" y="3609127"/>
        <a:ext cx="1969237" cy="930396"/>
      </dsp:txXfrm>
    </dsp:sp>
    <dsp:sp modelId="{14666482-251F-4BCF-BC8F-5EC24E9718E6}">
      <dsp:nvSpPr>
        <dsp:cNvPr id="0" name=""/>
        <dsp:cNvSpPr/>
      </dsp:nvSpPr>
      <dsp:spPr>
        <a:xfrm>
          <a:off x="4494330" y="1841804"/>
          <a:ext cx="1969237" cy="492309"/>
        </a:xfrm>
        <a:prstGeom prst="roundRect">
          <a:avLst>
            <a:gd name="adj" fmla="val 10000"/>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s-ES" sz="3200" kern="1200" dirty="0" smtClean="0"/>
            <a:t>DICE</a:t>
          </a:r>
          <a:endParaRPr lang="es-ES" sz="3200" kern="1200" dirty="0"/>
        </a:p>
      </dsp:txBody>
      <dsp:txXfrm>
        <a:off x="4494330" y="1841804"/>
        <a:ext cx="1969237" cy="492309"/>
      </dsp:txXfrm>
    </dsp:sp>
    <dsp:sp modelId="{33F14C6B-18AB-4C39-AABB-2EC468EDB90E}">
      <dsp:nvSpPr>
        <dsp:cNvPr id="0" name=""/>
        <dsp:cNvSpPr/>
      </dsp:nvSpPr>
      <dsp:spPr>
        <a:xfrm rot="5400000">
          <a:off x="5435872" y="2377191"/>
          <a:ext cx="86154" cy="86154"/>
        </a:xfrm>
        <a:prstGeom prst="rightArrow">
          <a:avLst>
            <a:gd name="adj1" fmla="val 66700"/>
            <a:gd name="adj2" fmla="val 50000"/>
          </a:avLst>
        </a:prstGeom>
        <a:gradFill rotWithShape="0">
          <a:gsLst>
            <a:gs pos="0">
              <a:schemeClr val="accent3">
                <a:hueOff val="6428722"/>
                <a:satOff val="-9646"/>
                <a:lumOff val="-1569"/>
                <a:alphaOff val="0"/>
                <a:shade val="51000"/>
                <a:satMod val="130000"/>
              </a:schemeClr>
            </a:gs>
            <a:gs pos="80000">
              <a:schemeClr val="accent3">
                <a:hueOff val="6428722"/>
                <a:satOff val="-9646"/>
                <a:lumOff val="-1569"/>
                <a:alphaOff val="0"/>
                <a:shade val="93000"/>
                <a:satMod val="130000"/>
              </a:schemeClr>
            </a:gs>
            <a:gs pos="100000">
              <a:schemeClr val="accent3">
                <a:hueOff val="6428722"/>
                <a:satOff val="-9646"/>
                <a:lumOff val="-156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EE35887-BCAC-41E2-9267-8FE0006F633A}">
      <dsp:nvSpPr>
        <dsp:cNvPr id="0" name=""/>
        <dsp:cNvSpPr/>
      </dsp:nvSpPr>
      <dsp:spPr>
        <a:xfrm>
          <a:off x="4494330" y="2506422"/>
          <a:ext cx="1969237" cy="930396"/>
        </a:xfrm>
        <a:prstGeom prst="roundRect">
          <a:avLst>
            <a:gd name="adj" fmla="val 10000"/>
          </a:avLst>
        </a:prstGeom>
        <a:solidFill>
          <a:schemeClr val="accent3">
            <a:tint val="40000"/>
            <a:alpha val="90000"/>
            <a:hueOff val="6123914"/>
            <a:satOff val="-7882"/>
            <a:lumOff val="-614"/>
            <a:alphaOff val="0"/>
          </a:schemeClr>
        </a:solidFill>
        <a:ln w="9525" cap="flat" cmpd="sng" algn="ctr">
          <a:solidFill>
            <a:schemeClr val="accent3">
              <a:tint val="40000"/>
              <a:alpha val="90000"/>
              <a:hueOff val="6123914"/>
              <a:satOff val="-7882"/>
              <a:lumOff val="-614"/>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lvl="0" algn="ctr" defTabSz="444500">
            <a:lnSpc>
              <a:spcPct val="90000"/>
            </a:lnSpc>
            <a:spcBef>
              <a:spcPct val="0"/>
            </a:spcBef>
            <a:spcAft>
              <a:spcPct val="35000"/>
            </a:spcAft>
          </a:pPr>
          <a:r>
            <a:rPr lang="es-ES" sz="1000" b="1" kern="1200" dirty="0" smtClean="0"/>
            <a:t>Municipios (37)</a:t>
          </a:r>
          <a:endParaRPr lang="es-ES" sz="1000" b="1" kern="1200" dirty="0"/>
        </a:p>
        <a:p>
          <a:pPr marL="57150" lvl="1" indent="-57150" algn="ctr" defTabSz="444500">
            <a:lnSpc>
              <a:spcPct val="90000"/>
            </a:lnSpc>
            <a:spcBef>
              <a:spcPct val="0"/>
            </a:spcBef>
            <a:spcAft>
              <a:spcPct val="15000"/>
            </a:spcAft>
            <a:buChar char="••"/>
          </a:pPr>
          <a:r>
            <a:rPr lang="es-ES" sz="1000" kern="1200" dirty="0" smtClean="0"/>
            <a:t>Cotopaxi (7), Chimborazo (10), Tungurahua (9), Bolívar (7), Pastaza (4)</a:t>
          </a:r>
          <a:endParaRPr lang="es-ES" sz="1000" kern="1200" dirty="0"/>
        </a:p>
      </dsp:txBody>
      <dsp:txXfrm>
        <a:off x="4494330" y="2506422"/>
        <a:ext cx="1969237" cy="930396"/>
      </dsp:txXfrm>
    </dsp:sp>
    <dsp:sp modelId="{91E7AA7A-BC61-479E-AA3D-083B3F4E8A75}">
      <dsp:nvSpPr>
        <dsp:cNvPr id="0" name=""/>
        <dsp:cNvSpPr/>
      </dsp:nvSpPr>
      <dsp:spPr>
        <a:xfrm rot="5400000">
          <a:off x="5435872" y="3479895"/>
          <a:ext cx="86154" cy="86154"/>
        </a:xfrm>
        <a:prstGeom prst="rightArrow">
          <a:avLst>
            <a:gd name="adj1" fmla="val 66700"/>
            <a:gd name="adj2" fmla="val 50000"/>
          </a:avLst>
        </a:prstGeom>
        <a:gradFill rotWithShape="0">
          <a:gsLst>
            <a:gs pos="0">
              <a:schemeClr val="accent3">
                <a:hueOff val="8035903"/>
                <a:satOff val="-12057"/>
                <a:lumOff val="-1961"/>
                <a:alphaOff val="0"/>
                <a:shade val="51000"/>
                <a:satMod val="130000"/>
              </a:schemeClr>
            </a:gs>
            <a:gs pos="80000">
              <a:schemeClr val="accent3">
                <a:hueOff val="8035903"/>
                <a:satOff val="-12057"/>
                <a:lumOff val="-1961"/>
                <a:alphaOff val="0"/>
                <a:shade val="93000"/>
                <a:satMod val="130000"/>
              </a:schemeClr>
            </a:gs>
            <a:gs pos="100000">
              <a:schemeClr val="accent3">
                <a:hueOff val="8035903"/>
                <a:satOff val="-12057"/>
                <a:lumOff val="-196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420E07C-248E-4ACA-AA2E-03860591A909}">
      <dsp:nvSpPr>
        <dsp:cNvPr id="0" name=""/>
        <dsp:cNvSpPr/>
      </dsp:nvSpPr>
      <dsp:spPr>
        <a:xfrm>
          <a:off x="4494330" y="3609127"/>
          <a:ext cx="1969237" cy="930396"/>
        </a:xfrm>
        <a:prstGeom prst="roundRect">
          <a:avLst>
            <a:gd name="adj" fmla="val 10000"/>
          </a:avLst>
        </a:prstGeom>
        <a:solidFill>
          <a:schemeClr val="accent3">
            <a:tint val="40000"/>
            <a:alpha val="90000"/>
            <a:hueOff val="7654893"/>
            <a:satOff val="-9852"/>
            <a:lumOff val="-768"/>
            <a:alphaOff val="0"/>
          </a:schemeClr>
        </a:solidFill>
        <a:ln w="9525" cap="flat" cmpd="sng" algn="ctr">
          <a:solidFill>
            <a:schemeClr val="accent3">
              <a:tint val="40000"/>
              <a:alpha val="90000"/>
              <a:hueOff val="7654893"/>
              <a:satOff val="-9852"/>
              <a:lumOff val="-768"/>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lvl="0" algn="ctr" defTabSz="444500">
            <a:lnSpc>
              <a:spcPct val="90000"/>
            </a:lnSpc>
            <a:spcBef>
              <a:spcPct val="0"/>
            </a:spcBef>
            <a:spcAft>
              <a:spcPct val="35000"/>
            </a:spcAft>
          </a:pPr>
          <a:r>
            <a:rPr lang="es-ES" sz="1000" b="1" kern="1200" dirty="0" smtClean="0"/>
            <a:t>Consejos Provinciales (5)</a:t>
          </a:r>
          <a:endParaRPr lang="es-ES" sz="1000" b="1" kern="1200" dirty="0"/>
        </a:p>
        <a:p>
          <a:pPr marL="57150" lvl="1" indent="-57150" algn="ctr" defTabSz="444500">
            <a:lnSpc>
              <a:spcPct val="90000"/>
            </a:lnSpc>
            <a:spcBef>
              <a:spcPct val="0"/>
            </a:spcBef>
            <a:spcAft>
              <a:spcPct val="15000"/>
            </a:spcAft>
            <a:buChar char="••"/>
          </a:pPr>
          <a:r>
            <a:rPr lang="es-ES" sz="1000" kern="1200" dirty="0" smtClean="0"/>
            <a:t>Cotopaxi, Chimborazo, Tungurahua, Bolívar, Pastaza</a:t>
          </a:r>
          <a:endParaRPr lang="es-ES" sz="1000" kern="1200" dirty="0"/>
        </a:p>
      </dsp:txBody>
      <dsp:txXfrm>
        <a:off x="4494330" y="3609127"/>
        <a:ext cx="1969237" cy="930396"/>
      </dsp:txXfrm>
    </dsp:sp>
    <dsp:sp modelId="{4D2415EB-E2CB-47C1-A287-F5AC91A485DB}">
      <dsp:nvSpPr>
        <dsp:cNvPr id="0" name=""/>
        <dsp:cNvSpPr/>
      </dsp:nvSpPr>
      <dsp:spPr>
        <a:xfrm>
          <a:off x="6739261" y="1841804"/>
          <a:ext cx="1969237" cy="492309"/>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s-ES" sz="3200" kern="1200" dirty="0" smtClean="0"/>
            <a:t>DISUR</a:t>
          </a:r>
          <a:endParaRPr lang="es-ES" sz="3200" kern="1200" dirty="0"/>
        </a:p>
      </dsp:txBody>
      <dsp:txXfrm>
        <a:off x="6739261" y="1841804"/>
        <a:ext cx="1969237" cy="492309"/>
      </dsp:txXfrm>
    </dsp:sp>
    <dsp:sp modelId="{342CF663-EAA9-4CFF-B018-9250EB89F6B4}">
      <dsp:nvSpPr>
        <dsp:cNvPr id="0" name=""/>
        <dsp:cNvSpPr/>
      </dsp:nvSpPr>
      <dsp:spPr>
        <a:xfrm rot="5400000">
          <a:off x="7680803" y="2377191"/>
          <a:ext cx="86154" cy="86154"/>
        </a:xfrm>
        <a:prstGeom prst="rightArrow">
          <a:avLst>
            <a:gd name="adj1" fmla="val 66700"/>
            <a:gd name="adj2" fmla="val 50000"/>
          </a:avLst>
        </a:prstGeom>
        <a:gradFill rotWithShape="0">
          <a:gsLst>
            <a:gs pos="0">
              <a:schemeClr val="accent3">
                <a:hueOff val="9643083"/>
                <a:satOff val="-14469"/>
                <a:lumOff val="-2353"/>
                <a:alphaOff val="0"/>
                <a:shade val="51000"/>
                <a:satMod val="130000"/>
              </a:schemeClr>
            </a:gs>
            <a:gs pos="80000">
              <a:schemeClr val="accent3">
                <a:hueOff val="9643083"/>
                <a:satOff val="-14469"/>
                <a:lumOff val="-2353"/>
                <a:alphaOff val="0"/>
                <a:shade val="93000"/>
                <a:satMod val="130000"/>
              </a:schemeClr>
            </a:gs>
            <a:gs pos="100000">
              <a:schemeClr val="accent3">
                <a:hueOff val="9643083"/>
                <a:satOff val="-14469"/>
                <a:lumOff val="-235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F9FF663-5E98-4F7D-80BF-C81CB59FC906}">
      <dsp:nvSpPr>
        <dsp:cNvPr id="0" name=""/>
        <dsp:cNvSpPr/>
      </dsp:nvSpPr>
      <dsp:spPr>
        <a:xfrm>
          <a:off x="6739261" y="2506422"/>
          <a:ext cx="1969237" cy="930396"/>
        </a:xfrm>
        <a:prstGeom prst="roundRect">
          <a:avLst>
            <a:gd name="adj" fmla="val 10000"/>
          </a:avLst>
        </a:prstGeom>
        <a:solidFill>
          <a:schemeClr val="accent3">
            <a:tint val="40000"/>
            <a:alpha val="90000"/>
            <a:hueOff val="9185871"/>
            <a:satOff val="-11823"/>
            <a:lumOff val="-921"/>
            <a:alphaOff val="0"/>
          </a:schemeClr>
        </a:solidFill>
        <a:ln w="9525" cap="flat" cmpd="sng" algn="ctr">
          <a:solidFill>
            <a:schemeClr val="accent3">
              <a:tint val="40000"/>
              <a:alpha val="90000"/>
              <a:hueOff val="9185871"/>
              <a:satOff val="-11823"/>
              <a:lumOff val="-921"/>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lvl="0" algn="ctr" defTabSz="444500">
            <a:lnSpc>
              <a:spcPct val="90000"/>
            </a:lnSpc>
            <a:spcBef>
              <a:spcPct val="0"/>
            </a:spcBef>
            <a:spcAft>
              <a:spcPct val="35000"/>
            </a:spcAft>
          </a:pPr>
          <a:r>
            <a:rPr lang="es-ES" sz="1000" b="1" kern="1200" dirty="0" smtClean="0"/>
            <a:t>Municipios (59)</a:t>
          </a:r>
          <a:endParaRPr lang="es-ES" sz="1000" b="1" kern="1200" dirty="0"/>
        </a:p>
        <a:p>
          <a:pPr marL="57150" lvl="1" indent="-57150" algn="ctr" defTabSz="444500">
            <a:lnSpc>
              <a:spcPct val="90000"/>
            </a:lnSpc>
            <a:spcBef>
              <a:spcPct val="0"/>
            </a:spcBef>
            <a:spcAft>
              <a:spcPct val="15000"/>
            </a:spcAft>
            <a:buChar char="••"/>
          </a:pPr>
          <a:r>
            <a:rPr lang="es-ES" sz="1000" kern="1200" dirty="0" smtClean="0"/>
            <a:t>Azuay (15), Cañar (7), Loja (16), Morona Santiago (12), Zamora Chinchipe (9)</a:t>
          </a:r>
          <a:endParaRPr lang="es-ES" sz="1000" kern="1200" dirty="0"/>
        </a:p>
      </dsp:txBody>
      <dsp:txXfrm>
        <a:off x="6739261" y="2506422"/>
        <a:ext cx="1969237" cy="930396"/>
      </dsp:txXfrm>
    </dsp:sp>
    <dsp:sp modelId="{92C82DBF-CE0E-4622-B258-E1A342FDEBC9}">
      <dsp:nvSpPr>
        <dsp:cNvPr id="0" name=""/>
        <dsp:cNvSpPr/>
      </dsp:nvSpPr>
      <dsp:spPr>
        <a:xfrm rot="5400000">
          <a:off x="7680803" y="3479895"/>
          <a:ext cx="86154" cy="86154"/>
        </a:xfrm>
        <a:prstGeom prst="rightArrow">
          <a:avLst>
            <a:gd name="adj1" fmla="val 66700"/>
            <a:gd name="adj2" fmla="val 5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BCDDFF8-2104-45BF-A984-8FE6C57E9816}">
      <dsp:nvSpPr>
        <dsp:cNvPr id="0" name=""/>
        <dsp:cNvSpPr/>
      </dsp:nvSpPr>
      <dsp:spPr>
        <a:xfrm>
          <a:off x="6739261" y="3609127"/>
          <a:ext cx="1969237" cy="930396"/>
        </a:xfrm>
        <a:prstGeom prst="roundRect">
          <a:avLst>
            <a:gd name="adj" fmla="val 10000"/>
          </a:avLst>
        </a:prstGeom>
        <a:solidFill>
          <a:schemeClr val="accent3">
            <a:tint val="40000"/>
            <a:alpha val="90000"/>
            <a:hueOff val="10716850"/>
            <a:satOff val="-13793"/>
            <a:lumOff val="-1075"/>
            <a:alphaOff val="0"/>
          </a:schemeClr>
        </a:solidFill>
        <a:ln w="9525" cap="flat" cmpd="sng" algn="ctr">
          <a:solidFill>
            <a:schemeClr val="accent3">
              <a:tint val="40000"/>
              <a:alpha val="90000"/>
              <a:hueOff val="10716850"/>
              <a:satOff val="-13793"/>
              <a:lumOff val="-1075"/>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lvl="0" algn="ctr" defTabSz="444500">
            <a:lnSpc>
              <a:spcPct val="90000"/>
            </a:lnSpc>
            <a:spcBef>
              <a:spcPct val="0"/>
            </a:spcBef>
            <a:spcAft>
              <a:spcPct val="35000"/>
            </a:spcAft>
          </a:pPr>
          <a:r>
            <a:rPr lang="es-ES" sz="1000" b="1" kern="1200" dirty="0" smtClean="0"/>
            <a:t>Consejos Provincial (5)</a:t>
          </a:r>
          <a:endParaRPr lang="es-ES" sz="1000" b="1" kern="1200" dirty="0"/>
        </a:p>
        <a:p>
          <a:pPr marL="57150" lvl="1" indent="-57150" algn="ctr" defTabSz="444500">
            <a:lnSpc>
              <a:spcPct val="90000"/>
            </a:lnSpc>
            <a:spcBef>
              <a:spcPct val="0"/>
            </a:spcBef>
            <a:spcAft>
              <a:spcPct val="15000"/>
            </a:spcAft>
            <a:buChar char="••"/>
          </a:pPr>
          <a:r>
            <a:rPr lang="es-ES" sz="1000" kern="1200" dirty="0" smtClean="0"/>
            <a:t> Azuay, Cañar, Loja, Morona Santiago, Zamora Chinchipe</a:t>
          </a:r>
          <a:endParaRPr lang="es-ES" sz="1000" kern="1200" dirty="0"/>
        </a:p>
      </dsp:txBody>
      <dsp:txXfrm>
        <a:off x="6739261" y="3609127"/>
        <a:ext cx="1969237" cy="930396"/>
      </dsp:txXfrm>
    </dsp:sp>
  </dsp:spTree>
</dsp:drawing>
</file>

<file path=ppt/diagrams/drawing6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8E8E502-2602-4E6D-B6B8-57ABA7ECE9FB}">
      <dsp:nvSpPr>
        <dsp:cNvPr id="0" name=""/>
        <dsp:cNvSpPr/>
      </dsp:nvSpPr>
      <dsp:spPr>
        <a:xfrm>
          <a:off x="0" y="0"/>
          <a:ext cx="5832648" cy="826193"/>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smtClean="0"/>
            <a:t>Municipios y Consejos Provinciales con organización ambiental constituida</a:t>
          </a:r>
          <a:endParaRPr lang="es-ES" sz="3600" kern="1200" dirty="0"/>
        </a:p>
      </dsp:txBody>
      <dsp:txXfrm>
        <a:off x="1249148" y="0"/>
        <a:ext cx="4583499" cy="826193"/>
      </dsp:txXfrm>
    </dsp:sp>
    <dsp:sp modelId="{803D606B-D211-49D0-BCC7-3D48A3BB6A52}">
      <dsp:nvSpPr>
        <dsp:cNvPr id="0" name=""/>
        <dsp:cNvSpPr/>
      </dsp:nvSpPr>
      <dsp:spPr>
        <a:xfrm>
          <a:off x="179639" y="82619"/>
          <a:ext cx="972489" cy="660954"/>
        </a:xfrm>
        <a:prstGeom prst="roundRect">
          <a:avLst>
            <a:gd name="adj" fmla="val 10000"/>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46E968A9-1B7D-4E25-8AFA-EB5547BC8FAF}">
      <dsp:nvSpPr>
        <dsp:cNvPr id="0" name=""/>
        <dsp:cNvSpPr/>
      </dsp:nvSpPr>
      <dsp:spPr>
        <a:xfrm>
          <a:off x="0" y="908812"/>
          <a:ext cx="5832648" cy="826193"/>
        </a:xfrm>
        <a:prstGeom prst="roundRect">
          <a:avLst>
            <a:gd name="adj" fmla="val 10000"/>
          </a:avLst>
        </a:prstGeom>
        <a:gradFill rotWithShape="0">
          <a:gsLst>
            <a:gs pos="0">
              <a:schemeClr val="accent3">
                <a:hueOff val="2812566"/>
                <a:satOff val="-4220"/>
                <a:lumOff val="-686"/>
                <a:alphaOff val="0"/>
                <a:shade val="51000"/>
                <a:satMod val="130000"/>
              </a:schemeClr>
            </a:gs>
            <a:gs pos="80000">
              <a:schemeClr val="accent3">
                <a:hueOff val="2812566"/>
                <a:satOff val="-4220"/>
                <a:lumOff val="-686"/>
                <a:alphaOff val="0"/>
                <a:shade val="93000"/>
                <a:satMod val="130000"/>
              </a:schemeClr>
            </a:gs>
            <a:gs pos="100000">
              <a:schemeClr val="accent3">
                <a:hueOff val="2812566"/>
                <a:satOff val="-4220"/>
                <a:lumOff val="-68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smtClean="0"/>
            <a:t>Municipios y Consejos Provinciales con planes o programas de prevención y/o control de la contaminación</a:t>
          </a:r>
          <a:endParaRPr lang="es-ES" sz="3600" kern="1200" dirty="0"/>
        </a:p>
      </dsp:txBody>
      <dsp:txXfrm>
        <a:off x="1249148" y="908812"/>
        <a:ext cx="4583499" cy="826193"/>
      </dsp:txXfrm>
    </dsp:sp>
    <dsp:sp modelId="{D0B4483D-23AD-44F1-859B-ABBEC225B59C}">
      <dsp:nvSpPr>
        <dsp:cNvPr id="0" name=""/>
        <dsp:cNvSpPr/>
      </dsp:nvSpPr>
      <dsp:spPr>
        <a:xfrm>
          <a:off x="179639" y="991432"/>
          <a:ext cx="972489" cy="660954"/>
        </a:xfrm>
        <a:prstGeom prst="roundRect">
          <a:avLst>
            <a:gd name="adj" fmla="val 10000"/>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C6F4E44B-B620-441C-97B8-9F2E9388CE6C}">
      <dsp:nvSpPr>
        <dsp:cNvPr id="0" name=""/>
        <dsp:cNvSpPr/>
      </dsp:nvSpPr>
      <dsp:spPr>
        <a:xfrm>
          <a:off x="0" y="1817625"/>
          <a:ext cx="5832648" cy="826193"/>
        </a:xfrm>
        <a:prstGeom prst="roundRect">
          <a:avLst>
            <a:gd name="adj" fmla="val 10000"/>
          </a:avLst>
        </a:prstGeom>
        <a:gradFill rotWithShape="0">
          <a:gsLst>
            <a:gs pos="0">
              <a:schemeClr val="accent3">
                <a:hueOff val="5625132"/>
                <a:satOff val="-8440"/>
                <a:lumOff val="-1373"/>
                <a:alphaOff val="0"/>
                <a:shade val="51000"/>
                <a:satMod val="130000"/>
              </a:schemeClr>
            </a:gs>
            <a:gs pos="80000">
              <a:schemeClr val="accent3">
                <a:hueOff val="5625132"/>
                <a:satOff val="-8440"/>
                <a:lumOff val="-1373"/>
                <a:alphaOff val="0"/>
                <a:shade val="93000"/>
                <a:satMod val="130000"/>
              </a:schemeClr>
            </a:gs>
            <a:gs pos="100000">
              <a:schemeClr val="accent3">
                <a:hueOff val="5625132"/>
                <a:satOff val="-8440"/>
                <a:lumOff val="-137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smtClean="0"/>
            <a:t>Municipios y Consejos Provinciales con planes de educación ambiental</a:t>
          </a:r>
          <a:endParaRPr lang="es-ES" sz="4000" kern="1200" dirty="0"/>
        </a:p>
      </dsp:txBody>
      <dsp:txXfrm>
        <a:off x="1249148" y="1817625"/>
        <a:ext cx="4583499" cy="826193"/>
      </dsp:txXfrm>
    </dsp:sp>
    <dsp:sp modelId="{190E7389-C7B7-4FEF-85E6-25590C75D782}">
      <dsp:nvSpPr>
        <dsp:cNvPr id="0" name=""/>
        <dsp:cNvSpPr/>
      </dsp:nvSpPr>
      <dsp:spPr>
        <a:xfrm>
          <a:off x="179639" y="1900244"/>
          <a:ext cx="972489" cy="660954"/>
        </a:xfrm>
        <a:prstGeom prst="roundRect">
          <a:avLst>
            <a:gd name="adj" fmla="val 10000"/>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DEDA544C-D60B-44ED-AF2E-6D6BB63B9487}">
      <dsp:nvSpPr>
        <dsp:cNvPr id="0" name=""/>
        <dsp:cNvSpPr/>
      </dsp:nvSpPr>
      <dsp:spPr>
        <a:xfrm>
          <a:off x="0" y="2726438"/>
          <a:ext cx="5832648" cy="826193"/>
        </a:xfrm>
        <a:prstGeom prst="roundRect">
          <a:avLst>
            <a:gd name="adj" fmla="val 10000"/>
          </a:avLst>
        </a:prstGeom>
        <a:gradFill rotWithShape="0">
          <a:gsLst>
            <a:gs pos="0">
              <a:schemeClr val="accent3">
                <a:hueOff val="8437698"/>
                <a:satOff val="-12660"/>
                <a:lumOff val="-2059"/>
                <a:alphaOff val="0"/>
                <a:shade val="51000"/>
                <a:satMod val="130000"/>
              </a:schemeClr>
            </a:gs>
            <a:gs pos="80000">
              <a:schemeClr val="accent3">
                <a:hueOff val="8437698"/>
                <a:satOff val="-12660"/>
                <a:lumOff val="-2059"/>
                <a:alphaOff val="0"/>
                <a:shade val="93000"/>
                <a:satMod val="130000"/>
              </a:schemeClr>
            </a:gs>
            <a:gs pos="100000">
              <a:schemeClr val="accent3">
                <a:hueOff val="8437698"/>
                <a:satOff val="-12660"/>
                <a:lumOff val="-205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ES" sz="1400" kern="1200" dirty="0" smtClean="0"/>
            <a:t>Municipios y Consejos Provinciales que conocen y aplican planes y programas dentro del Convenio Macro de las Naciones Unidas respecto al Cambio Climático.</a:t>
          </a:r>
          <a:endParaRPr lang="es-ES" sz="3600" kern="1200" dirty="0"/>
        </a:p>
      </dsp:txBody>
      <dsp:txXfrm>
        <a:off x="1249148" y="2726438"/>
        <a:ext cx="4583499" cy="826193"/>
      </dsp:txXfrm>
    </dsp:sp>
    <dsp:sp modelId="{013DD905-3436-4395-A858-E1646E41A6D5}">
      <dsp:nvSpPr>
        <dsp:cNvPr id="0" name=""/>
        <dsp:cNvSpPr/>
      </dsp:nvSpPr>
      <dsp:spPr>
        <a:xfrm>
          <a:off x="179639" y="2809057"/>
          <a:ext cx="972489" cy="660954"/>
        </a:xfrm>
        <a:prstGeom prst="roundRect">
          <a:avLst>
            <a:gd name="adj" fmla="val 10000"/>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EDCB79BF-CDD9-4F41-AC18-018EF0C0A77B}">
      <dsp:nvSpPr>
        <dsp:cNvPr id="0" name=""/>
        <dsp:cNvSpPr/>
      </dsp:nvSpPr>
      <dsp:spPr>
        <a:xfrm>
          <a:off x="0" y="3635250"/>
          <a:ext cx="5832648" cy="826193"/>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s-ES" sz="1600" kern="1200" dirty="0" smtClean="0"/>
            <a:t>Municipios y Consejos Provinciales con planes o programas de conservación ambiental</a:t>
          </a:r>
          <a:endParaRPr lang="es-ES" sz="3600" kern="1200" dirty="0"/>
        </a:p>
      </dsp:txBody>
      <dsp:txXfrm>
        <a:off x="1249148" y="3635250"/>
        <a:ext cx="4583499" cy="826193"/>
      </dsp:txXfrm>
    </dsp:sp>
    <dsp:sp modelId="{3AD92A31-2F24-4477-B62D-141860DABDB0}">
      <dsp:nvSpPr>
        <dsp:cNvPr id="0" name=""/>
        <dsp:cNvSpPr/>
      </dsp:nvSpPr>
      <dsp:spPr>
        <a:xfrm>
          <a:off x="179639" y="3717870"/>
          <a:ext cx="972489" cy="660954"/>
        </a:xfrm>
        <a:prstGeom prst="roundRect">
          <a:avLst>
            <a:gd name="adj" fmla="val 10000"/>
          </a:avLst>
        </a:prstGeom>
        <a:blipFill rotWithShape="0">
          <a:blip xmlns:r="http://schemas.openxmlformats.org/officeDocument/2006/relationships" r:embed="rId5"/>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7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4FAF626-42DD-47C4-98F6-6D4D0A120F7C}">
      <dsp:nvSpPr>
        <dsp:cNvPr id="0" name=""/>
        <dsp:cNvSpPr/>
      </dsp:nvSpPr>
      <dsp:spPr>
        <a:xfrm>
          <a:off x="0" y="0"/>
          <a:ext cx="5832648" cy="7974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dirty="0" smtClean="0"/>
            <a:t>Residuos sólidos tratados en los Municipios</a:t>
          </a:r>
          <a:endParaRPr lang="es-ES" sz="1900" kern="1200" dirty="0"/>
        </a:p>
      </dsp:txBody>
      <dsp:txXfrm>
        <a:off x="1246272" y="0"/>
        <a:ext cx="4586375" cy="797432"/>
      </dsp:txXfrm>
    </dsp:sp>
    <dsp:sp modelId="{9CA86C9A-2CA8-4552-A8B9-297E8497E258}">
      <dsp:nvSpPr>
        <dsp:cNvPr id="0" name=""/>
        <dsp:cNvSpPr/>
      </dsp:nvSpPr>
      <dsp:spPr>
        <a:xfrm>
          <a:off x="173888" y="79743"/>
          <a:ext cx="978240" cy="637945"/>
        </a:xfrm>
        <a:prstGeom prst="roundRect">
          <a:avLst>
            <a:gd name="adj" fmla="val 10000"/>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16EE0E57-E876-4766-A9F6-DA68759457EC}">
      <dsp:nvSpPr>
        <dsp:cNvPr id="0" name=""/>
        <dsp:cNvSpPr/>
      </dsp:nvSpPr>
      <dsp:spPr>
        <a:xfrm>
          <a:off x="0" y="877175"/>
          <a:ext cx="5832648" cy="797432"/>
        </a:xfrm>
        <a:prstGeom prst="roundRect">
          <a:avLst>
            <a:gd name="adj" fmla="val 10000"/>
          </a:avLst>
        </a:prstGeom>
        <a:gradFill rotWithShape="0">
          <a:gsLst>
            <a:gs pos="0">
              <a:schemeClr val="accent3">
                <a:hueOff val="2250053"/>
                <a:satOff val="-3376"/>
                <a:lumOff val="-549"/>
                <a:alphaOff val="0"/>
                <a:shade val="51000"/>
                <a:satMod val="130000"/>
              </a:schemeClr>
            </a:gs>
            <a:gs pos="80000">
              <a:schemeClr val="accent3">
                <a:hueOff val="2250053"/>
                <a:satOff val="-3376"/>
                <a:lumOff val="-549"/>
                <a:alphaOff val="0"/>
                <a:shade val="93000"/>
                <a:satMod val="130000"/>
              </a:schemeClr>
            </a:gs>
            <a:gs pos="100000">
              <a:schemeClr val="accent3">
                <a:hueOff val="2250053"/>
                <a:satOff val="-3376"/>
                <a:lumOff val="-54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dirty="0" smtClean="0"/>
            <a:t>Rellenos sanitarios públicos a nivel nacional</a:t>
          </a:r>
          <a:endParaRPr lang="es-ES" sz="1900" kern="1200" dirty="0"/>
        </a:p>
      </dsp:txBody>
      <dsp:txXfrm>
        <a:off x="1246272" y="877175"/>
        <a:ext cx="4586375" cy="797432"/>
      </dsp:txXfrm>
    </dsp:sp>
    <dsp:sp modelId="{F8848B00-B641-4F5A-ACDD-85FEAC8BD320}">
      <dsp:nvSpPr>
        <dsp:cNvPr id="0" name=""/>
        <dsp:cNvSpPr/>
      </dsp:nvSpPr>
      <dsp:spPr>
        <a:xfrm>
          <a:off x="173888" y="956918"/>
          <a:ext cx="978240" cy="637945"/>
        </a:xfrm>
        <a:prstGeom prst="roundRect">
          <a:avLst>
            <a:gd name="adj" fmla="val 10000"/>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DF5B4D08-B83B-46D4-A408-36E4DC33DB54}">
      <dsp:nvSpPr>
        <dsp:cNvPr id="0" name=""/>
        <dsp:cNvSpPr/>
      </dsp:nvSpPr>
      <dsp:spPr>
        <a:xfrm>
          <a:off x="0" y="1754351"/>
          <a:ext cx="5832648" cy="797432"/>
        </a:xfrm>
        <a:prstGeom prst="roundRect">
          <a:avLst>
            <a:gd name="adj" fmla="val 10000"/>
          </a:avLst>
        </a:prstGeom>
        <a:gradFill rotWithShape="0">
          <a:gsLst>
            <a:gs pos="0">
              <a:schemeClr val="accent3">
                <a:hueOff val="4500106"/>
                <a:satOff val="-6752"/>
                <a:lumOff val="-1098"/>
                <a:alphaOff val="0"/>
                <a:shade val="51000"/>
                <a:satMod val="130000"/>
              </a:schemeClr>
            </a:gs>
            <a:gs pos="80000">
              <a:schemeClr val="accent3">
                <a:hueOff val="4500106"/>
                <a:satOff val="-6752"/>
                <a:lumOff val="-1098"/>
                <a:alphaOff val="0"/>
                <a:shade val="93000"/>
                <a:satMod val="130000"/>
              </a:schemeClr>
            </a:gs>
            <a:gs pos="100000">
              <a:schemeClr val="accent3">
                <a:hueOff val="4500106"/>
                <a:satOff val="-6752"/>
                <a:lumOff val="-109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dirty="0" smtClean="0"/>
            <a:t>Consumo de agua potable registrado por los Municipios</a:t>
          </a:r>
          <a:endParaRPr lang="es-ES" sz="1900" kern="1200" dirty="0"/>
        </a:p>
      </dsp:txBody>
      <dsp:txXfrm>
        <a:off x="1246272" y="1754351"/>
        <a:ext cx="4586375" cy="797432"/>
      </dsp:txXfrm>
    </dsp:sp>
    <dsp:sp modelId="{74AA88FA-EA38-4B0C-8FCD-3F0AB7FEF132}">
      <dsp:nvSpPr>
        <dsp:cNvPr id="0" name=""/>
        <dsp:cNvSpPr/>
      </dsp:nvSpPr>
      <dsp:spPr>
        <a:xfrm>
          <a:off x="173888" y="1834094"/>
          <a:ext cx="978240" cy="637945"/>
        </a:xfrm>
        <a:prstGeom prst="roundRect">
          <a:avLst>
            <a:gd name="adj" fmla="val 10000"/>
          </a:avLst>
        </a:prstGeom>
        <a:blipFill rotWithShape="0">
          <a:blip xmlns:r="http://schemas.openxmlformats.org/officeDocument/2006/relationships" r:embed="rId3"/>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8E9EDB31-0388-4D59-ACDE-2722297E6312}">
      <dsp:nvSpPr>
        <dsp:cNvPr id="0" name=""/>
        <dsp:cNvSpPr/>
      </dsp:nvSpPr>
      <dsp:spPr>
        <a:xfrm>
          <a:off x="0" y="2631526"/>
          <a:ext cx="5832648" cy="797432"/>
        </a:xfrm>
        <a:prstGeom prst="roundRect">
          <a:avLst>
            <a:gd name="adj" fmla="val 10000"/>
          </a:avLst>
        </a:prstGeom>
        <a:gradFill rotWithShape="0">
          <a:gsLst>
            <a:gs pos="0">
              <a:schemeClr val="accent3">
                <a:hueOff val="6750158"/>
                <a:satOff val="-10128"/>
                <a:lumOff val="-1647"/>
                <a:alphaOff val="0"/>
                <a:shade val="51000"/>
                <a:satMod val="130000"/>
              </a:schemeClr>
            </a:gs>
            <a:gs pos="80000">
              <a:schemeClr val="accent3">
                <a:hueOff val="6750158"/>
                <a:satOff val="-10128"/>
                <a:lumOff val="-1647"/>
                <a:alphaOff val="0"/>
                <a:shade val="93000"/>
                <a:satMod val="130000"/>
              </a:schemeClr>
            </a:gs>
            <a:gs pos="100000">
              <a:schemeClr val="accent3">
                <a:hueOff val="6750158"/>
                <a:satOff val="-10128"/>
                <a:lumOff val="-164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dirty="0" smtClean="0"/>
            <a:t>Volumen de aguas residuales tratadas por los Municipios y tipos de tratamientos</a:t>
          </a:r>
          <a:endParaRPr lang="es-ES" sz="1900" kern="1200" dirty="0"/>
        </a:p>
      </dsp:txBody>
      <dsp:txXfrm>
        <a:off x="1246272" y="2631526"/>
        <a:ext cx="4586375" cy="797432"/>
      </dsp:txXfrm>
    </dsp:sp>
    <dsp:sp modelId="{32F5B542-9AB3-43E4-B4EA-07AAF18C24B9}">
      <dsp:nvSpPr>
        <dsp:cNvPr id="0" name=""/>
        <dsp:cNvSpPr/>
      </dsp:nvSpPr>
      <dsp:spPr>
        <a:xfrm>
          <a:off x="173888" y="2711269"/>
          <a:ext cx="978240" cy="637945"/>
        </a:xfrm>
        <a:prstGeom prst="roundRect">
          <a:avLst>
            <a:gd name="adj" fmla="val 10000"/>
          </a:avLst>
        </a:prstGeom>
        <a:blipFill rotWithShape="0">
          <a:blip xmlns:r="http://schemas.openxmlformats.org/officeDocument/2006/relationships" r:embed="rId4"/>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915F8E37-345A-4E00-BB27-4D4FC6E3A99C}">
      <dsp:nvSpPr>
        <dsp:cNvPr id="0" name=""/>
        <dsp:cNvSpPr/>
      </dsp:nvSpPr>
      <dsp:spPr>
        <a:xfrm>
          <a:off x="0" y="3508702"/>
          <a:ext cx="5832648" cy="797432"/>
        </a:xfrm>
        <a:prstGeom prst="roundRect">
          <a:avLst>
            <a:gd name="adj" fmla="val 10000"/>
          </a:avLst>
        </a:prstGeom>
        <a:gradFill rotWithShape="0">
          <a:gsLst>
            <a:gs pos="0">
              <a:schemeClr val="accent3">
                <a:hueOff val="9000211"/>
                <a:satOff val="-13504"/>
                <a:lumOff val="-2196"/>
                <a:alphaOff val="0"/>
                <a:shade val="51000"/>
                <a:satMod val="130000"/>
              </a:schemeClr>
            </a:gs>
            <a:gs pos="80000">
              <a:schemeClr val="accent3">
                <a:hueOff val="9000211"/>
                <a:satOff val="-13504"/>
                <a:lumOff val="-2196"/>
                <a:alphaOff val="0"/>
                <a:shade val="93000"/>
                <a:satMod val="130000"/>
              </a:schemeClr>
            </a:gs>
            <a:gs pos="100000">
              <a:schemeClr val="accent3">
                <a:hueOff val="9000211"/>
                <a:satOff val="-13504"/>
                <a:lumOff val="-219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dirty="0" smtClean="0"/>
            <a:t>Porcentaje de personal total de la institución que realiza labores de protección ambiental</a:t>
          </a:r>
          <a:endParaRPr lang="es-ES" sz="1900" kern="1200" dirty="0"/>
        </a:p>
      </dsp:txBody>
      <dsp:txXfrm>
        <a:off x="1246272" y="3508702"/>
        <a:ext cx="4586375" cy="797432"/>
      </dsp:txXfrm>
    </dsp:sp>
    <dsp:sp modelId="{67627E7D-83C5-4C00-AA3D-875387D27544}">
      <dsp:nvSpPr>
        <dsp:cNvPr id="0" name=""/>
        <dsp:cNvSpPr/>
      </dsp:nvSpPr>
      <dsp:spPr>
        <a:xfrm>
          <a:off x="173888" y="3588445"/>
          <a:ext cx="978240" cy="637945"/>
        </a:xfrm>
        <a:prstGeom prst="roundRect">
          <a:avLst>
            <a:gd name="adj" fmla="val 10000"/>
          </a:avLst>
        </a:prstGeom>
        <a:blipFill rotWithShape="0">
          <a:blip xmlns:r="http://schemas.openxmlformats.org/officeDocument/2006/relationships" r:embed="rId5"/>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325B4B55-289D-476E-94A1-E5285A707259}">
      <dsp:nvSpPr>
        <dsp:cNvPr id="0" name=""/>
        <dsp:cNvSpPr/>
      </dsp:nvSpPr>
      <dsp:spPr>
        <a:xfrm>
          <a:off x="0" y="4385877"/>
          <a:ext cx="5832648" cy="797432"/>
        </a:xfrm>
        <a:prstGeom prst="roundRect">
          <a:avLst>
            <a:gd name="adj" fmla="val 1000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es-ES" sz="1900" kern="1200" dirty="0" smtClean="0"/>
            <a:t>Gasto e Inversión de Municipios y Consejos Provinciales en Protección Ambiental</a:t>
          </a:r>
          <a:endParaRPr lang="es-ES" sz="1900" kern="1200" dirty="0"/>
        </a:p>
      </dsp:txBody>
      <dsp:txXfrm>
        <a:off x="1246272" y="4385877"/>
        <a:ext cx="4586375" cy="797432"/>
      </dsp:txXfrm>
    </dsp:sp>
    <dsp:sp modelId="{F9B863BC-78C1-492A-8062-831E8AB0A4F4}">
      <dsp:nvSpPr>
        <dsp:cNvPr id="0" name=""/>
        <dsp:cNvSpPr/>
      </dsp:nvSpPr>
      <dsp:spPr>
        <a:xfrm>
          <a:off x="173888" y="4456619"/>
          <a:ext cx="978240" cy="655948"/>
        </a:xfrm>
        <a:prstGeom prst="roundRect">
          <a:avLst>
            <a:gd name="adj" fmla="val 10000"/>
          </a:avLst>
        </a:prstGeom>
        <a:blipFill rotWithShape="0">
          <a:blip xmlns:r="http://schemas.openxmlformats.org/officeDocument/2006/relationships" r:embed="rId6"/>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Tree>
</dsp:drawing>
</file>

<file path=ppt/diagrams/drawing8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72EC66-FEAC-474C-89CE-4C4D43E4612B}">
      <dsp:nvSpPr>
        <dsp:cNvPr id="0" name=""/>
        <dsp:cNvSpPr/>
      </dsp:nvSpPr>
      <dsp:spPr>
        <a:xfrm rot="5400000">
          <a:off x="2958088" y="-224664"/>
          <a:ext cx="2995532" cy="4193745"/>
        </a:xfrm>
        <a:prstGeom prst="round2Same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es-ES" sz="2200" kern="1200" dirty="0" smtClean="0"/>
            <a:t>Medidas y actividades dirigidas a la reducción de emisiones al aire ambiental o contaminantes</a:t>
          </a:r>
          <a:endParaRPr lang="es-ES" sz="2200" kern="1200" dirty="0"/>
        </a:p>
        <a:p>
          <a:pPr marL="228600" lvl="1" indent="-228600" algn="l" defTabSz="977900">
            <a:lnSpc>
              <a:spcPct val="90000"/>
            </a:lnSpc>
            <a:spcBef>
              <a:spcPct val="0"/>
            </a:spcBef>
            <a:spcAft>
              <a:spcPct val="15000"/>
            </a:spcAft>
            <a:buChar char="••"/>
          </a:pPr>
          <a:r>
            <a:rPr lang="es-ES" sz="2200" kern="1200" dirty="0" smtClean="0"/>
            <a:t>Medidas y actividades dirigidas al control de emisiones al de gases de efecto invernadero y que afectan a la capa de ozono</a:t>
          </a:r>
          <a:endParaRPr lang="es-ES" sz="2200" kern="1200" dirty="0"/>
        </a:p>
      </dsp:txBody>
      <dsp:txXfrm rot="5400000">
        <a:off x="2958088" y="-224664"/>
        <a:ext cx="2995532" cy="4193745"/>
      </dsp:txXfrm>
    </dsp:sp>
    <dsp:sp modelId="{A2172CE0-F790-48EC-870D-581927319350}">
      <dsp:nvSpPr>
        <dsp:cNvPr id="0" name=""/>
        <dsp:cNvSpPr/>
      </dsp:nvSpPr>
      <dsp:spPr>
        <a:xfrm>
          <a:off x="0" y="0"/>
          <a:ext cx="2358982" cy="3744416"/>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9540" tIns="64770" rIns="129540" bIns="64770" numCol="1" spcCol="1270" anchor="ctr" anchorCtr="0">
          <a:noAutofit/>
        </a:bodyPr>
        <a:lstStyle/>
        <a:p>
          <a:pPr lvl="0" algn="ctr" defTabSz="1511300">
            <a:lnSpc>
              <a:spcPct val="90000"/>
            </a:lnSpc>
            <a:spcBef>
              <a:spcPct val="0"/>
            </a:spcBef>
            <a:spcAft>
              <a:spcPct val="35000"/>
            </a:spcAft>
          </a:pPr>
          <a:r>
            <a:rPr lang="es-ES" sz="3400" kern="1200" dirty="0" smtClean="0"/>
            <a:t>Protección del aire ambiental y clima</a:t>
          </a:r>
          <a:endParaRPr lang="es-ES" sz="3400" kern="1200" dirty="0"/>
        </a:p>
      </dsp:txBody>
      <dsp:txXfrm>
        <a:off x="0" y="0"/>
        <a:ext cx="2358982" cy="3744416"/>
      </dsp:txXfrm>
    </dsp:sp>
  </dsp:spTree>
</dsp:drawing>
</file>

<file path=ppt/diagrams/drawing9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00.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0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0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08.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09.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16.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17.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2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2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2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2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3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3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3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4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4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0.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5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5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6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6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6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9.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0.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7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6.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77.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8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8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8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190.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9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9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97.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98.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19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0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0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05.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06.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0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1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1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2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2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2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2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29.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30.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3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3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3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3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4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4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4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4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46.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4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4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5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5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5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5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58.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5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6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6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6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6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6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6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6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69.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70.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7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7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7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7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7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7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80.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8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8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8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8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8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8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9.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6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6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70.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7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7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7.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78.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79.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8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85.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8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7.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0.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2.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9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9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6.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902243-951C-499A-A942-104BC9865EB4}" type="datetimeFigureOut">
              <a:rPr lang="es-ES" smtClean="0"/>
              <a:pPr/>
              <a:t>17/12/2012</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BCAB90-B87A-487A-A535-0AB8C4C1B1C2}" type="slidenum">
              <a:rPr lang="es-ES" smtClean="0"/>
              <a:pPr/>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44</a:t>
            </a:fld>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45</a:t>
            </a:fld>
            <a:endParaRPr lang="es-E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46</a:t>
            </a:fld>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47</a:t>
            </a:fld>
            <a:endParaRPr lang="es-E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50</a:t>
            </a:fld>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51</a:t>
            </a:fld>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52</a:t>
            </a:fld>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53</a:t>
            </a:fld>
            <a:endParaRPr lang="es-E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54</a:t>
            </a:fld>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55</a:t>
            </a:fld>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a:t>
            </a:fld>
            <a:endParaRPr lang="es-E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56</a:t>
            </a:fld>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57</a:t>
            </a:fld>
            <a:endParaRPr lang="es-E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58</a:t>
            </a:fld>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59</a:t>
            </a:fld>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60</a:t>
            </a:fld>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63</a:t>
            </a:fld>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64</a:t>
            </a:fld>
            <a:endParaRPr lang="es-E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65</a:t>
            </a:fld>
            <a:endParaRPr lang="es-E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66</a:t>
            </a:fld>
            <a:endParaRPr lang="es-E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67</a:t>
            </a:fld>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32</a:t>
            </a:fld>
            <a:endParaRPr lang="es-E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70</a:t>
            </a:fld>
            <a:endParaRPr lang="es-E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71</a:t>
            </a:fld>
            <a:endParaRPr lang="es-E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72</a:t>
            </a:fld>
            <a:endParaRPr lang="es-E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73</a:t>
            </a:fld>
            <a:endParaRPr lang="es-E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76</a:t>
            </a:fld>
            <a:endParaRPr lang="es-E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77</a:t>
            </a:fld>
            <a:endParaRPr lang="es-E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78</a:t>
            </a:fld>
            <a:endParaRPr lang="es-E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81</a:t>
            </a:fld>
            <a:endParaRPr lang="es-E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82</a:t>
            </a:fld>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34</a:t>
            </a:fld>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35</a:t>
            </a:fld>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36</a:t>
            </a:fld>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41</a:t>
            </a:fld>
            <a:endParaRPr lang="es-E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42</a:t>
            </a:fld>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dirty="0"/>
          </a:p>
        </p:txBody>
      </p:sp>
      <p:sp>
        <p:nvSpPr>
          <p:cNvPr id="4" name="3 Marcador de número de diapositiva"/>
          <p:cNvSpPr>
            <a:spLocks noGrp="1"/>
          </p:cNvSpPr>
          <p:nvPr>
            <p:ph type="sldNum" sz="quarter" idx="10"/>
          </p:nvPr>
        </p:nvSpPr>
        <p:spPr/>
        <p:txBody>
          <a:bodyPr/>
          <a:lstStyle/>
          <a:p>
            <a:fld id="{4C664D9E-ABEB-48E2-98A1-91C4FCBF7779}" type="slidenum">
              <a:rPr lang="es-ES" smtClean="0"/>
              <a:pPr/>
              <a:t>43</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A134B27-C683-433B-B611-5FEDDAE0426D}" type="datetimeFigureOut">
              <a:rPr lang="es-ES" smtClean="0"/>
              <a:pPr/>
              <a:t>17/12/2012</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A49BD300-DA94-45F6-9BE4-5B05C6646BB8}" type="slidenum">
              <a:rPr lang="es-ES" smtClean="0"/>
              <a:pPr/>
              <a:t>‹Nº›</a:t>
            </a:fld>
            <a:endParaRPr lang="es-ES"/>
          </a:p>
        </p:txBody>
      </p:sp>
    </p:spTree>
  </p:cSld>
  <p:clrMapOvr>
    <a:masterClrMapping/>
  </p:clrMapOvr>
  <p:transition>
    <p:wipe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6 Imagen" descr="AINSTITUCIONAL.jpg"/>
          <p:cNvPicPr>
            <a:picLocks noChangeAspect="1"/>
          </p:cNvPicPr>
          <p:nvPr/>
        </p:nvPicPr>
        <p:blipFill>
          <a:blip r:embed="rId13" cstate="print"/>
          <a:stretch>
            <a:fillRect/>
          </a:stretch>
        </p:blipFill>
        <p:spPr>
          <a:xfrm>
            <a:off x="0" y="0"/>
            <a:ext cx="9144000" cy="6857999"/>
          </a:xfrm>
          <a:prstGeom prst="rect">
            <a:avLst/>
          </a:prstGeom>
        </p:spPr>
      </p:pic>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134B27-C683-433B-B611-5FEDDAE0426D}" type="datetimeFigureOut">
              <a:rPr lang="es-ES" smtClean="0"/>
              <a:pPr/>
              <a:t>17/12/2012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BD300-DA94-45F6-9BE4-5B05C6646BB8}"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2.xml.rels><?xml version="1.0" encoding="UTF-8" standalone="yes"?>
<Relationships xmlns="http://schemas.openxmlformats.org/package/2006/relationships"><Relationship Id="rId8" Type="http://schemas.microsoft.com/office/2007/relationships/diagramDrawing" Target="../diagrams/drawing12.xml"/><Relationship Id="rId13" Type="http://schemas.microsoft.com/office/2007/relationships/diagramDrawing" Target="../diagrams/drawing13.xml"/><Relationship Id="rId18" Type="http://schemas.microsoft.com/office/2007/relationships/diagramDrawing" Target="../diagrams/drawing14.xml"/><Relationship Id="rId3" Type="http://schemas.openxmlformats.org/officeDocument/2006/relationships/image" Target="../media/image20.png"/><Relationship Id="rId7" Type="http://schemas.openxmlformats.org/officeDocument/2006/relationships/diagramColors" Target="../diagrams/colors12.xml"/><Relationship Id="rId12" Type="http://schemas.openxmlformats.org/officeDocument/2006/relationships/diagramColors" Target="../diagrams/colors13.xml"/><Relationship Id="rId17" Type="http://schemas.openxmlformats.org/officeDocument/2006/relationships/diagramColors" Target="../diagrams/colors14.xml"/><Relationship Id="rId2" Type="http://schemas.openxmlformats.org/officeDocument/2006/relationships/image" Target="../media/image19.png"/><Relationship Id="rId16" Type="http://schemas.openxmlformats.org/officeDocument/2006/relationships/diagramQuickStyle" Target="../diagrams/quickStyle14.xml"/><Relationship Id="rId20"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diagramQuickStyle" Target="../diagrams/quickStyle12.xml"/><Relationship Id="rId11" Type="http://schemas.openxmlformats.org/officeDocument/2006/relationships/diagramQuickStyle" Target="../diagrams/quickStyle13.xml"/><Relationship Id="rId5" Type="http://schemas.openxmlformats.org/officeDocument/2006/relationships/diagramLayout" Target="../diagrams/layout12.xml"/><Relationship Id="rId15" Type="http://schemas.openxmlformats.org/officeDocument/2006/relationships/diagramLayout" Target="../diagrams/layout14.xml"/><Relationship Id="rId10" Type="http://schemas.openxmlformats.org/officeDocument/2006/relationships/diagramLayout" Target="../diagrams/layout13.xml"/><Relationship Id="rId19" Type="http://schemas.openxmlformats.org/officeDocument/2006/relationships/image" Target="../media/image21.png"/><Relationship Id="rId4" Type="http://schemas.openxmlformats.org/officeDocument/2006/relationships/diagramData" Target="../diagrams/data12.xml"/><Relationship Id="rId9" Type="http://schemas.openxmlformats.org/officeDocument/2006/relationships/diagramData" Target="../diagrams/data13.xml"/><Relationship Id="rId14" Type="http://schemas.openxmlformats.org/officeDocument/2006/relationships/diagramData" Target="../diagrams/data14.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18" Type="http://schemas.openxmlformats.org/officeDocument/2006/relationships/image" Target="../media/image24.png"/><Relationship Id="rId3" Type="http://schemas.openxmlformats.org/officeDocument/2006/relationships/diagramLayout" Target="../diagrams/layout19.xml"/><Relationship Id="rId7" Type="http://schemas.openxmlformats.org/officeDocument/2006/relationships/diagramData" Target="../diagrams/data20.xml"/><Relationship Id="rId12" Type="http://schemas.openxmlformats.org/officeDocument/2006/relationships/diagramData" Target="../diagrams/data21.xml"/><Relationship Id="rId17" Type="http://schemas.openxmlformats.org/officeDocument/2006/relationships/image" Target="../media/image23.png"/><Relationship Id="rId2" Type="http://schemas.openxmlformats.org/officeDocument/2006/relationships/diagramData" Target="../diagrams/data19.xml"/><Relationship Id="rId16" Type="http://schemas.microsoft.com/office/2007/relationships/diagramDrawing" Target="../diagrams/drawing21.xml"/><Relationship Id="rId1" Type="http://schemas.openxmlformats.org/officeDocument/2006/relationships/slideLayout" Target="../slideLayouts/slideLayout2.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5" Type="http://schemas.openxmlformats.org/officeDocument/2006/relationships/diagramColors" Target="../diagrams/colors21.xml"/><Relationship Id="rId10" Type="http://schemas.openxmlformats.org/officeDocument/2006/relationships/diagramColors" Target="../diagrams/colors20.xml"/><Relationship Id="rId19" Type="http://schemas.openxmlformats.org/officeDocument/2006/relationships/image" Target="../media/image25.png"/><Relationship Id="rId4" Type="http://schemas.openxmlformats.org/officeDocument/2006/relationships/diagramQuickStyle" Target="../diagrams/quickStyle19.xml"/><Relationship Id="rId9" Type="http://schemas.openxmlformats.org/officeDocument/2006/relationships/diagramQuickStyle" Target="../diagrams/quickStyle20.xml"/><Relationship Id="rId14" Type="http://schemas.openxmlformats.org/officeDocument/2006/relationships/diagramQuickStyle" Target="../diagrams/quickStyle21.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23.xml"/><Relationship Id="rId3" Type="http://schemas.openxmlformats.org/officeDocument/2006/relationships/diagramLayout" Target="../diagrams/layout22.xml"/><Relationship Id="rId7" Type="http://schemas.openxmlformats.org/officeDocument/2006/relationships/diagramData" Target="../diagrams/data23.xml"/><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11" Type="http://schemas.microsoft.com/office/2007/relationships/diagramDrawing" Target="../diagrams/drawing23.xml"/><Relationship Id="rId5" Type="http://schemas.openxmlformats.org/officeDocument/2006/relationships/diagramColors" Target="../diagrams/colors22.xml"/><Relationship Id="rId10" Type="http://schemas.openxmlformats.org/officeDocument/2006/relationships/diagramColors" Target="../diagrams/colors23.xml"/><Relationship Id="rId4" Type="http://schemas.openxmlformats.org/officeDocument/2006/relationships/diagramQuickStyle" Target="../diagrams/quickStyle22.xml"/><Relationship Id="rId9" Type="http://schemas.openxmlformats.org/officeDocument/2006/relationships/diagramQuickStyle" Target="../diagrams/quickStyle2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wm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7.xml"/><Relationship Id="rId13" Type="http://schemas.openxmlformats.org/officeDocument/2006/relationships/diagramLayout" Target="../diagrams/layout28.xml"/><Relationship Id="rId18" Type="http://schemas.openxmlformats.org/officeDocument/2006/relationships/image" Target="../media/image27.png"/><Relationship Id="rId3" Type="http://schemas.openxmlformats.org/officeDocument/2006/relationships/diagramLayout" Target="../diagrams/layout26.xml"/><Relationship Id="rId21" Type="http://schemas.openxmlformats.org/officeDocument/2006/relationships/diagramData" Target="../diagrams/data29.xml"/><Relationship Id="rId7" Type="http://schemas.openxmlformats.org/officeDocument/2006/relationships/diagramData" Target="../diagrams/data27.xml"/><Relationship Id="rId12" Type="http://schemas.openxmlformats.org/officeDocument/2006/relationships/diagramData" Target="../diagrams/data28.xml"/><Relationship Id="rId17" Type="http://schemas.openxmlformats.org/officeDocument/2006/relationships/image" Target="../media/image26.png"/><Relationship Id="rId25" Type="http://schemas.microsoft.com/office/2007/relationships/diagramDrawing" Target="../diagrams/drawing29.xml"/><Relationship Id="rId2" Type="http://schemas.openxmlformats.org/officeDocument/2006/relationships/diagramData" Target="../diagrams/data26.xml"/><Relationship Id="rId16" Type="http://schemas.microsoft.com/office/2007/relationships/diagramDrawing" Target="../diagrams/drawing28.xml"/><Relationship Id="rId20" Type="http://schemas.openxmlformats.org/officeDocument/2006/relationships/image" Target="../media/image29.png"/><Relationship Id="rId1" Type="http://schemas.openxmlformats.org/officeDocument/2006/relationships/slideLayout" Target="../slideLayouts/slideLayout2.xml"/><Relationship Id="rId6" Type="http://schemas.microsoft.com/office/2007/relationships/diagramDrawing" Target="../diagrams/drawing26.xml"/><Relationship Id="rId11" Type="http://schemas.microsoft.com/office/2007/relationships/diagramDrawing" Target="../diagrams/drawing27.xml"/><Relationship Id="rId24" Type="http://schemas.openxmlformats.org/officeDocument/2006/relationships/diagramColors" Target="../diagrams/colors29.xml"/><Relationship Id="rId5" Type="http://schemas.openxmlformats.org/officeDocument/2006/relationships/diagramColors" Target="../diagrams/colors26.xml"/><Relationship Id="rId15" Type="http://schemas.openxmlformats.org/officeDocument/2006/relationships/diagramColors" Target="../diagrams/colors28.xml"/><Relationship Id="rId23" Type="http://schemas.openxmlformats.org/officeDocument/2006/relationships/diagramQuickStyle" Target="../diagrams/quickStyle29.xml"/><Relationship Id="rId10" Type="http://schemas.openxmlformats.org/officeDocument/2006/relationships/diagramColors" Target="../diagrams/colors27.xml"/><Relationship Id="rId19" Type="http://schemas.openxmlformats.org/officeDocument/2006/relationships/image" Target="../media/image28.png"/><Relationship Id="rId4" Type="http://schemas.openxmlformats.org/officeDocument/2006/relationships/diagramQuickStyle" Target="../diagrams/quickStyle26.xml"/><Relationship Id="rId9" Type="http://schemas.openxmlformats.org/officeDocument/2006/relationships/diagramQuickStyle" Target="../diagrams/quickStyle27.xml"/><Relationship Id="rId14" Type="http://schemas.openxmlformats.org/officeDocument/2006/relationships/diagramQuickStyle" Target="../diagrams/quickStyle28.xml"/><Relationship Id="rId22" Type="http://schemas.openxmlformats.org/officeDocument/2006/relationships/diagramLayout" Target="../diagrams/layout29.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31.xml"/><Relationship Id="rId3" Type="http://schemas.openxmlformats.org/officeDocument/2006/relationships/diagramLayout" Target="../diagrams/layout30.xml"/><Relationship Id="rId7" Type="http://schemas.openxmlformats.org/officeDocument/2006/relationships/diagramData" Target="../diagrams/data31.xml"/><Relationship Id="rId2" Type="http://schemas.openxmlformats.org/officeDocument/2006/relationships/diagramData" Target="../diagrams/data30.xml"/><Relationship Id="rId1" Type="http://schemas.openxmlformats.org/officeDocument/2006/relationships/slideLayout" Target="../slideLayouts/slideLayout2.xml"/><Relationship Id="rId6" Type="http://schemas.microsoft.com/office/2007/relationships/diagramDrawing" Target="../diagrams/drawing30.xml"/><Relationship Id="rId11" Type="http://schemas.microsoft.com/office/2007/relationships/diagramDrawing" Target="../diagrams/drawing31.xml"/><Relationship Id="rId5" Type="http://schemas.openxmlformats.org/officeDocument/2006/relationships/diagramColors" Target="../diagrams/colors30.xml"/><Relationship Id="rId10" Type="http://schemas.openxmlformats.org/officeDocument/2006/relationships/diagramColors" Target="../diagrams/colors31.xml"/><Relationship Id="rId4" Type="http://schemas.openxmlformats.org/officeDocument/2006/relationships/diagramQuickStyle" Target="../diagrams/quickStyle30.xml"/><Relationship Id="rId9" Type="http://schemas.openxmlformats.org/officeDocument/2006/relationships/diagramQuickStyle" Target="../diagrams/quickStyle3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33.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35.xml"/><Relationship Id="rId13" Type="http://schemas.openxmlformats.org/officeDocument/2006/relationships/diagramLayout" Target="../diagrams/layout36.xml"/><Relationship Id="rId18" Type="http://schemas.openxmlformats.org/officeDocument/2006/relationships/image" Target="../media/image31.png"/><Relationship Id="rId3" Type="http://schemas.openxmlformats.org/officeDocument/2006/relationships/diagramLayout" Target="../diagrams/layout34.xml"/><Relationship Id="rId7" Type="http://schemas.openxmlformats.org/officeDocument/2006/relationships/diagramData" Target="../diagrams/data35.xml"/><Relationship Id="rId12" Type="http://schemas.openxmlformats.org/officeDocument/2006/relationships/diagramData" Target="../diagrams/data36.xml"/><Relationship Id="rId17" Type="http://schemas.openxmlformats.org/officeDocument/2006/relationships/image" Target="../media/image30.png"/><Relationship Id="rId2" Type="http://schemas.openxmlformats.org/officeDocument/2006/relationships/diagramData" Target="../diagrams/data34.xml"/><Relationship Id="rId16" Type="http://schemas.microsoft.com/office/2007/relationships/diagramDrawing" Target="../diagrams/drawing36.xml"/><Relationship Id="rId20"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diagramDrawing" Target="../diagrams/drawing34.xml"/><Relationship Id="rId11" Type="http://schemas.microsoft.com/office/2007/relationships/diagramDrawing" Target="../diagrams/drawing35.xml"/><Relationship Id="rId5" Type="http://schemas.openxmlformats.org/officeDocument/2006/relationships/diagramColors" Target="../diagrams/colors34.xml"/><Relationship Id="rId15" Type="http://schemas.openxmlformats.org/officeDocument/2006/relationships/diagramColors" Target="../diagrams/colors36.xml"/><Relationship Id="rId10" Type="http://schemas.openxmlformats.org/officeDocument/2006/relationships/diagramColors" Target="../diagrams/colors35.xml"/><Relationship Id="rId19" Type="http://schemas.openxmlformats.org/officeDocument/2006/relationships/image" Target="../media/image32.png"/><Relationship Id="rId4" Type="http://schemas.openxmlformats.org/officeDocument/2006/relationships/diagramQuickStyle" Target="../diagrams/quickStyle34.xml"/><Relationship Id="rId9" Type="http://schemas.openxmlformats.org/officeDocument/2006/relationships/diagramQuickStyle" Target="../diagrams/quickStyle35.xml"/><Relationship Id="rId14" Type="http://schemas.openxmlformats.org/officeDocument/2006/relationships/diagramQuickStyle" Target="../diagrams/quickStyle36.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38.xml"/><Relationship Id="rId3" Type="http://schemas.openxmlformats.org/officeDocument/2006/relationships/diagramLayout" Target="../diagrams/layout37.xml"/><Relationship Id="rId7" Type="http://schemas.openxmlformats.org/officeDocument/2006/relationships/diagramData" Target="../diagrams/data38.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11" Type="http://schemas.microsoft.com/office/2007/relationships/diagramDrawing" Target="../diagrams/drawing38.xml"/><Relationship Id="rId5" Type="http://schemas.openxmlformats.org/officeDocument/2006/relationships/diagramColors" Target="../diagrams/colors37.xml"/><Relationship Id="rId10" Type="http://schemas.openxmlformats.org/officeDocument/2006/relationships/diagramColors" Target="../diagrams/colors38.xml"/><Relationship Id="rId4" Type="http://schemas.openxmlformats.org/officeDocument/2006/relationships/diagramQuickStyle" Target="../diagrams/quickStyle37.xml"/><Relationship Id="rId9" Type="http://schemas.openxmlformats.org/officeDocument/2006/relationships/diagramQuickStyle" Target="../diagrams/quickStyle3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42.xml"/><Relationship Id="rId13" Type="http://schemas.openxmlformats.org/officeDocument/2006/relationships/image" Target="../media/image35.jpeg"/><Relationship Id="rId3" Type="http://schemas.openxmlformats.org/officeDocument/2006/relationships/diagramLayout" Target="../diagrams/layout41.xml"/><Relationship Id="rId7" Type="http://schemas.openxmlformats.org/officeDocument/2006/relationships/diagramData" Target="../diagrams/data42.xml"/><Relationship Id="rId12" Type="http://schemas.openxmlformats.org/officeDocument/2006/relationships/image" Target="../media/image34.jpeg"/><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11" Type="http://schemas.microsoft.com/office/2007/relationships/diagramDrawing" Target="../diagrams/drawing42.xml"/><Relationship Id="rId5" Type="http://schemas.openxmlformats.org/officeDocument/2006/relationships/diagramColors" Target="../diagrams/colors41.xml"/><Relationship Id="rId10" Type="http://schemas.openxmlformats.org/officeDocument/2006/relationships/diagramColors" Target="../diagrams/colors42.xml"/><Relationship Id="rId4" Type="http://schemas.openxmlformats.org/officeDocument/2006/relationships/diagramQuickStyle" Target="../diagrams/quickStyle41.xml"/><Relationship Id="rId9" Type="http://schemas.openxmlformats.org/officeDocument/2006/relationships/diagramQuickStyle" Target="../diagrams/quickStyle42.xml"/><Relationship Id="rId14" Type="http://schemas.openxmlformats.org/officeDocument/2006/relationships/image" Target="../media/image36.jpeg"/></Relationships>
</file>

<file path=ppt/slides/_rels/slide29.xml.rels><?xml version="1.0" encoding="UTF-8" standalone="yes"?>
<Relationships xmlns="http://schemas.openxmlformats.org/package/2006/relationships"><Relationship Id="rId8" Type="http://schemas.openxmlformats.org/officeDocument/2006/relationships/diagramLayout" Target="../diagrams/layout44.xml"/><Relationship Id="rId3" Type="http://schemas.openxmlformats.org/officeDocument/2006/relationships/diagramLayout" Target="../diagrams/layout43.xml"/><Relationship Id="rId7" Type="http://schemas.openxmlformats.org/officeDocument/2006/relationships/diagramData" Target="../diagrams/data44.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microsoft.com/office/2007/relationships/diagramDrawing" Target="../diagrams/drawing43.xml"/><Relationship Id="rId11" Type="http://schemas.microsoft.com/office/2007/relationships/diagramDrawing" Target="../diagrams/drawing44.xml"/><Relationship Id="rId5" Type="http://schemas.openxmlformats.org/officeDocument/2006/relationships/diagramColors" Target="../diagrams/colors43.xml"/><Relationship Id="rId10" Type="http://schemas.openxmlformats.org/officeDocument/2006/relationships/diagramColors" Target="../diagrams/colors44.xml"/><Relationship Id="rId4" Type="http://schemas.openxmlformats.org/officeDocument/2006/relationships/diagramQuickStyle" Target="../diagrams/quickStyle43.xml"/><Relationship Id="rId9" Type="http://schemas.openxmlformats.org/officeDocument/2006/relationships/diagramQuickStyle" Target="../diagrams/quickStyle4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wmf"/><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45.xml"/><Relationship Id="rId2" Type="http://schemas.openxmlformats.org/officeDocument/2006/relationships/diagramData" Target="../diagrams/data45.xml"/><Relationship Id="rId1" Type="http://schemas.openxmlformats.org/officeDocument/2006/relationships/slideLayout" Target="../slideLayouts/slideLayout2.xml"/><Relationship Id="rId6" Type="http://schemas.microsoft.com/office/2007/relationships/diagramDrawing" Target="../diagrams/drawing45.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6.xml"/><Relationship Id="rId2" Type="http://schemas.openxmlformats.org/officeDocument/2006/relationships/diagramData" Target="../diagrams/data46.xml"/><Relationship Id="rId1" Type="http://schemas.openxmlformats.org/officeDocument/2006/relationships/slideLayout" Target="../slideLayouts/slideLayout2.xml"/><Relationship Id="rId6" Type="http://schemas.microsoft.com/office/2007/relationships/diagramDrawing" Target="../diagrams/drawing46.xml"/><Relationship Id="rId5" Type="http://schemas.openxmlformats.org/officeDocument/2006/relationships/diagramColors" Target="../diagrams/colors46.xml"/><Relationship Id="rId4" Type="http://schemas.openxmlformats.org/officeDocument/2006/relationships/diagramQuickStyle" Target="../diagrams/quickStyle46.xml"/></Relationships>
</file>

<file path=ppt/slides/_rels/slide32.xml.rels><?xml version="1.0" encoding="UTF-8" standalone="yes"?>
<Relationships xmlns="http://schemas.openxmlformats.org/package/2006/relationships"><Relationship Id="rId8" Type="http://schemas.openxmlformats.org/officeDocument/2006/relationships/diagramData" Target="../diagrams/data48.xml"/><Relationship Id="rId13" Type="http://schemas.openxmlformats.org/officeDocument/2006/relationships/image" Target="../media/image37.jpeg"/><Relationship Id="rId3" Type="http://schemas.openxmlformats.org/officeDocument/2006/relationships/diagramData" Target="../diagrams/data47.xml"/><Relationship Id="rId7" Type="http://schemas.microsoft.com/office/2007/relationships/diagramDrawing" Target="../diagrams/drawing47.xml"/><Relationship Id="rId12" Type="http://schemas.microsoft.com/office/2007/relationships/diagramDrawing" Target="../diagrams/drawing4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7.xml"/><Relationship Id="rId11" Type="http://schemas.openxmlformats.org/officeDocument/2006/relationships/diagramColors" Target="../diagrams/colors48.xml"/><Relationship Id="rId5" Type="http://schemas.openxmlformats.org/officeDocument/2006/relationships/diagramQuickStyle" Target="../diagrams/quickStyle47.xml"/><Relationship Id="rId10" Type="http://schemas.openxmlformats.org/officeDocument/2006/relationships/diagramQuickStyle" Target="../diagrams/quickStyle48.xml"/><Relationship Id="rId4" Type="http://schemas.openxmlformats.org/officeDocument/2006/relationships/diagramLayout" Target="../diagrams/layout47.xml"/><Relationship Id="rId9" Type="http://schemas.openxmlformats.org/officeDocument/2006/relationships/diagramLayout" Target="../diagrams/layout48.xml"/><Relationship Id="rId14" Type="http://schemas.openxmlformats.org/officeDocument/2006/relationships/image" Target="../media/image38.jpeg"/></Relationships>
</file>

<file path=ppt/slides/_rels/slide33.xml.rels><?xml version="1.0" encoding="UTF-8" standalone="yes"?>
<Relationships xmlns="http://schemas.openxmlformats.org/package/2006/relationships"><Relationship Id="rId8" Type="http://schemas.openxmlformats.org/officeDocument/2006/relationships/diagramLayout" Target="../diagrams/layout50.xml"/><Relationship Id="rId3" Type="http://schemas.openxmlformats.org/officeDocument/2006/relationships/diagramLayout" Target="../diagrams/layout49.xml"/><Relationship Id="rId7" Type="http://schemas.openxmlformats.org/officeDocument/2006/relationships/diagramData" Target="../diagrams/data50.xml"/><Relationship Id="rId2" Type="http://schemas.openxmlformats.org/officeDocument/2006/relationships/diagramData" Target="../diagrams/data49.xml"/><Relationship Id="rId1" Type="http://schemas.openxmlformats.org/officeDocument/2006/relationships/slideLayout" Target="../slideLayouts/slideLayout2.xml"/><Relationship Id="rId6" Type="http://schemas.microsoft.com/office/2007/relationships/diagramDrawing" Target="../diagrams/drawing49.xml"/><Relationship Id="rId11" Type="http://schemas.microsoft.com/office/2007/relationships/diagramDrawing" Target="../diagrams/drawing50.xml"/><Relationship Id="rId5" Type="http://schemas.openxmlformats.org/officeDocument/2006/relationships/diagramColors" Target="../diagrams/colors49.xml"/><Relationship Id="rId10" Type="http://schemas.openxmlformats.org/officeDocument/2006/relationships/diagramColors" Target="../diagrams/colors50.xml"/><Relationship Id="rId4" Type="http://schemas.openxmlformats.org/officeDocument/2006/relationships/diagramQuickStyle" Target="../diagrams/quickStyle49.xml"/><Relationship Id="rId9" Type="http://schemas.openxmlformats.org/officeDocument/2006/relationships/diagramQuickStyle" Target="../diagrams/quickStyle50.xml"/></Relationships>
</file>

<file path=ppt/slides/_rels/slide34.xml.rels><?xml version="1.0" encoding="UTF-8" standalone="yes"?>
<Relationships xmlns="http://schemas.openxmlformats.org/package/2006/relationships"><Relationship Id="rId8" Type="http://schemas.openxmlformats.org/officeDocument/2006/relationships/diagramData" Target="../diagrams/data52.xml"/><Relationship Id="rId13" Type="http://schemas.openxmlformats.org/officeDocument/2006/relationships/image" Target="../media/image39.jpeg"/><Relationship Id="rId3" Type="http://schemas.openxmlformats.org/officeDocument/2006/relationships/diagramData" Target="../diagrams/data51.xml"/><Relationship Id="rId7" Type="http://schemas.microsoft.com/office/2007/relationships/diagramDrawing" Target="../diagrams/drawing51.xml"/><Relationship Id="rId12" Type="http://schemas.microsoft.com/office/2007/relationships/diagramDrawing" Target="../diagrams/drawing5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1.xml"/><Relationship Id="rId11" Type="http://schemas.openxmlformats.org/officeDocument/2006/relationships/diagramColors" Target="../diagrams/colors52.xml"/><Relationship Id="rId5" Type="http://schemas.openxmlformats.org/officeDocument/2006/relationships/diagramQuickStyle" Target="../diagrams/quickStyle51.xml"/><Relationship Id="rId15" Type="http://schemas.openxmlformats.org/officeDocument/2006/relationships/image" Target="../media/image41.jpeg"/><Relationship Id="rId10" Type="http://schemas.openxmlformats.org/officeDocument/2006/relationships/diagramQuickStyle" Target="../diagrams/quickStyle52.xml"/><Relationship Id="rId4" Type="http://schemas.openxmlformats.org/officeDocument/2006/relationships/diagramLayout" Target="../diagrams/layout51.xml"/><Relationship Id="rId9" Type="http://schemas.openxmlformats.org/officeDocument/2006/relationships/diagramLayout" Target="../diagrams/layout52.xml"/><Relationship Id="rId14" Type="http://schemas.openxmlformats.org/officeDocument/2006/relationships/image" Target="../media/image40.jpeg"/></Relationships>
</file>

<file path=ppt/slides/_rels/slide35.xml.rels><?xml version="1.0" encoding="UTF-8" standalone="yes"?>
<Relationships xmlns="http://schemas.openxmlformats.org/package/2006/relationships"><Relationship Id="rId8" Type="http://schemas.openxmlformats.org/officeDocument/2006/relationships/diagramData" Target="../diagrams/data54.xml"/><Relationship Id="rId3" Type="http://schemas.openxmlformats.org/officeDocument/2006/relationships/diagramData" Target="../diagrams/data53.xml"/><Relationship Id="rId7" Type="http://schemas.microsoft.com/office/2007/relationships/diagramDrawing" Target="../diagrams/drawing53.xml"/><Relationship Id="rId12" Type="http://schemas.microsoft.com/office/2007/relationships/diagramDrawing" Target="../diagrams/drawing5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53.xml"/><Relationship Id="rId11" Type="http://schemas.openxmlformats.org/officeDocument/2006/relationships/diagramColors" Target="../diagrams/colors54.xml"/><Relationship Id="rId5" Type="http://schemas.openxmlformats.org/officeDocument/2006/relationships/diagramQuickStyle" Target="../diagrams/quickStyle53.xml"/><Relationship Id="rId10" Type="http://schemas.openxmlformats.org/officeDocument/2006/relationships/diagramQuickStyle" Target="../diagrams/quickStyle54.xml"/><Relationship Id="rId4" Type="http://schemas.openxmlformats.org/officeDocument/2006/relationships/diagramLayout" Target="../diagrams/layout53.xml"/><Relationship Id="rId9" Type="http://schemas.openxmlformats.org/officeDocument/2006/relationships/diagramLayout" Target="../diagrams/layout5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55.xml"/><Relationship Id="rId7" Type="http://schemas.microsoft.com/office/2007/relationships/diagramDrawing" Target="../diagrams/drawing5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5.xml"/><Relationship Id="rId5" Type="http://schemas.openxmlformats.org/officeDocument/2006/relationships/diagramQuickStyle" Target="../diagrams/quickStyle55.xml"/><Relationship Id="rId4" Type="http://schemas.openxmlformats.org/officeDocument/2006/relationships/diagramLayout" Target="../diagrams/layout55.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57.xml"/><Relationship Id="rId13" Type="http://schemas.openxmlformats.org/officeDocument/2006/relationships/diagramLayout" Target="../diagrams/layout58.xml"/><Relationship Id="rId3" Type="http://schemas.openxmlformats.org/officeDocument/2006/relationships/diagramLayout" Target="../diagrams/layout56.xml"/><Relationship Id="rId7" Type="http://schemas.openxmlformats.org/officeDocument/2006/relationships/diagramData" Target="../diagrams/data57.xml"/><Relationship Id="rId12" Type="http://schemas.openxmlformats.org/officeDocument/2006/relationships/diagramData" Target="../diagrams/data58.xml"/><Relationship Id="rId2" Type="http://schemas.openxmlformats.org/officeDocument/2006/relationships/diagramData" Target="../diagrams/data56.xml"/><Relationship Id="rId16" Type="http://schemas.microsoft.com/office/2007/relationships/diagramDrawing" Target="../diagrams/drawing58.xml"/><Relationship Id="rId1" Type="http://schemas.openxmlformats.org/officeDocument/2006/relationships/slideLayout" Target="../slideLayouts/slideLayout2.xml"/><Relationship Id="rId6" Type="http://schemas.microsoft.com/office/2007/relationships/diagramDrawing" Target="../diagrams/drawing56.xml"/><Relationship Id="rId11" Type="http://schemas.microsoft.com/office/2007/relationships/diagramDrawing" Target="../diagrams/drawing57.xml"/><Relationship Id="rId5" Type="http://schemas.openxmlformats.org/officeDocument/2006/relationships/diagramColors" Target="../diagrams/colors56.xml"/><Relationship Id="rId15" Type="http://schemas.openxmlformats.org/officeDocument/2006/relationships/diagramColors" Target="../diagrams/colors58.xml"/><Relationship Id="rId10" Type="http://schemas.openxmlformats.org/officeDocument/2006/relationships/diagramColors" Target="../diagrams/colors57.xml"/><Relationship Id="rId4" Type="http://schemas.openxmlformats.org/officeDocument/2006/relationships/diagramQuickStyle" Target="../diagrams/quickStyle56.xml"/><Relationship Id="rId9" Type="http://schemas.openxmlformats.org/officeDocument/2006/relationships/diagramQuickStyle" Target="../diagrams/quickStyle57.xml"/><Relationship Id="rId14" Type="http://schemas.openxmlformats.org/officeDocument/2006/relationships/diagramQuickStyle" Target="../diagrams/quickStyle5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59.xml"/><Relationship Id="rId7" Type="http://schemas.openxmlformats.org/officeDocument/2006/relationships/image" Target="../media/image2.wmf"/><Relationship Id="rId2" Type="http://schemas.openxmlformats.org/officeDocument/2006/relationships/diagramData" Target="../diagrams/data59.xml"/><Relationship Id="rId1" Type="http://schemas.openxmlformats.org/officeDocument/2006/relationships/slideLayout" Target="../slideLayouts/slideLayout2.xml"/><Relationship Id="rId6" Type="http://schemas.microsoft.com/office/2007/relationships/diagramDrawing" Target="../diagrams/drawing59.xml"/><Relationship Id="rId5" Type="http://schemas.openxmlformats.org/officeDocument/2006/relationships/diagramColors" Target="../diagrams/colors59.xml"/><Relationship Id="rId4" Type="http://schemas.openxmlformats.org/officeDocument/2006/relationships/diagramQuickStyle" Target="../diagrams/quickStyle59.xml"/></Relationships>
</file>

<file path=ppt/slides/_rels/slide39.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diagramLayout" Target="../diagrams/layout60.xml"/><Relationship Id="rId7" Type="http://schemas.openxmlformats.org/officeDocument/2006/relationships/image" Target="../media/image2.wmf"/><Relationship Id="rId2" Type="http://schemas.openxmlformats.org/officeDocument/2006/relationships/diagramData" Target="../diagrams/data60.xml"/><Relationship Id="rId1" Type="http://schemas.openxmlformats.org/officeDocument/2006/relationships/slideLayout" Target="../slideLayouts/slideLayout2.xml"/><Relationship Id="rId6" Type="http://schemas.microsoft.com/office/2007/relationships/diagramDrawing" Target="../diagrams/drawing60.xml"/><Relationship Id="rId5" Type="http://schemas.openxmlformats.org/officeDocument/2006/relationships/diagramColors" Target="../diagrams/colors60.xml"/><Relationship Id="rId4" Type="http://schemas.openxmlformats.org/officeDocument/2006/relationships/diagramQuickStyle" Target="../diagrams/quickStyle60.xml"/><Relationship Id="rId9"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wmf"/><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diagramLayout" Target="../diagrams/layout61.xml"/><Relationship Id="rId7" Type="http://schemas.openxmlformats.org/officeDocument/2006/relationships/image" Target="../media/image42.jpeg"/><Relationship Id="rId2" Type="http://schemas.openxmlformats.org/officeDocument/2006/relationships/diagramData" Target="../diagrams/data61.xml"/><Relationship Id="rId1" Type="http://schemas.openxmlformats.org/officeDocument/2006/relationships/slideLayout" Target="../slideLayouts/slideLayout2.xml"/><Relationship Id="rId6" Type="http://schemas.microsoft.com/office/2007/relationships/diagramDrawing" Target="../diagrams/drawing61.xml"/><Relationship Id="rId5" Type="http://schemas.openxmlformats.org/officeDocument/2006/relationships/diagramColors" Target="../diagrams/colors61.xml"/><Relationship Id="rId4" Type="http://schemas.openxmlformats.org/officeDocument/2006/relationships/diagramQuickStyle" Target="../diagrams/quickStyle61.xml"/></Relationships>
</file>

<file path=ppt/slides/_rels/slide41.xml.rels><?xml version="1.0" encoding="UTF-8" standalone="yes"?>
<Relationships xmlns="http://schemas.openxmlformats.org/package/2006/relationships"><Relationship Id="rId8" Type="http://schemas.microsoft.com/office/2007/relationships/diagramDrawing" Target="../diagrams/drawing62.xml"/><Relationship Id="rId13" Type="http://schemas.microsoft.com/office/2007/relationships/diagramDrawing" Target="../diagrams/drawing63.xml"/><Relationship Id="rId18" Type="http://schemas.microsoft.com/office/2007/relationships/diagramDrawing" Target="../diagrams/drawing64.xml"/><Relationship Id="rId26" Type="http://schemas.openxmlformats.org/officeDocument/2006/relationships/diagramQuickStyle" Target="../diagrams/quickStyle66.xml"/><Relationship Id="rId3" Type="http://schemas.openxmlformats.org/officeDocument/2006/relationships/image" Target="../media/image43.jpeg"/><Relationship Id="rId21" Type="http://schemas.openxmlformats.org/officeDocument/2006/relationships/diagramQuickStyle" Target="../diagrams/quickStyle65.xml"/><Relationship Id="rId34" Type="http://schemas.openxmlformats.org/officeDocument/2006/relationships/diagramData" Target="../diagrams/data68.xml"/><Relationship Id="rId7" Type="http://schemas.openxmlformats.org/officeDocument/2006/relationships/diagramColors" Target="../diagrams/colors62.xml"/><Relationship Id="rId12" Type="http://schemas.openxmlformats.org/officeDocument/2006/relationships/diagramColors" Target="../diagrams/colors63.xml"/><Relationship Id="rId17" Type="http://schemas.openxmlformats.org/officeDocument/2006/relationships/diagramColors" Target="../diagrams/colors64.xml"/><Relationship Id="rId25" Type="http://schemas.openxmlformats.org/officeDocument/2006/relationships/diagramLayout" Target="../diagrams/layout66.xml"/><Relationship Id="rId33" Type="http://schemas.microsoft.com/office/2007/relationships/diagramDrawing" Target="../diagrams/drawing67.xml"/><Relationship Id="rId38" Type="http://schemas.microsoft.com/office/2007/relationships/diagramDrawing" Target="../diagrams/drawing68.xml"/><Relationship Id="rId2" Type="http://schemas.openxmlformats.org/officeDocument/2006/relationships/notesSlide" Target="../notesSlides/notesSlide7.xml"/><Relationship Id="rId16" Type="http://schemas.openxmlformats.org/officeDocument/2006/relationships/diagramQuickStyle" Target="../diagrams/quickStyle64.xml"/><Relationship Id="rId20" Type="http://schemas.openxmlformats.org/officeDocument/2006/relationships/diagramLayout" Target="../diagrams/layout65.xml"/><Relationship Id="rId29" Type="http://schemas.openxmlformats.org/officeDocument/2006/relationships/diagramData" Target="../diagrams/data67.xml"/><Relationship Id="rId1" Type="http://schemas.openxmlformats.org/officeDocument/2006/relationships/slideLayout" Target="../slideLayouts/slideLayout2.xml"/><Relationship Id="rId6" Type="http://schemas.openxmlformats.org/officeDocument/2006/relationships/diagramQuickStyle" Target="../diagrams/quickStyle62.xml"/><Relationship Id="rId11" Type="http://schemas.openxmlformats.org/officeDocument/2006/relationships/diagramQuickStyle" Target="../diagrams/quickStyle63.xml"/><Relationship Id="rId24" Type="http://schemas.openxmlformats.org/officeDocument/2006/relationships/diagramData" Target="../diagrams/data66.xml"/><Relationship Id="rId32" Type="http://schemas.openxmlformats.org/officeDocument/2006/relationships/diagramColors" Target="../diagrams/colors67.xml"/><Relationship Id="rId37" Type="http://schemas.openxmlformats.org/officeDocument/2006/relationships/diagramColors" Target="../diagrams/colors68.xml"/><Relationship Id="rId5" Type="http://schemas.openxmlformats.org/officeDocument/2006/relationships/diagramLayout" Target="../diagrams/layout62.xml"/><Relationship Id="rId15" Type="http://schemas.openxmlformats.org/officeDocument/2006/relationships/diagramLayout" Target="../diagrams/layout64.xml"/><Relationship Id="rId23" Type="http://schemas.microsoft.com/office/2007/relationships/diagramDrawing" Target="../diagrams/drawing65.xml"/><Relationship Id="rId28" Type="http://schemas.microsoft.com/office/2007/relationships/diagramDrawing" Target="../diagrams/drawing66.xml"/><Relationship Id="rId36" Type="http://schemas.openxmlformats.org/officeDocument/2006/relationships/diagramQuickStyle" Target="../diagrams/quickStyle68.xml"/><Relationship Id="rId10" Type="http://schemas.openxmlformats.org/officeDocument/2006/relationships/diagramLayout" Target="../diagrams/layout63.xml"/><Relationship Id="rId19" Type="http://schemas.openxmlformats.org/officeDocument/2006/relationships/diagramData" Target="../diagrams/data65.xml"/><Relationship Id="rId31" Type="http://schemas.openxmlformats.org/officeDocument/2006/relationships/diagramQuickStyle" Target="../diagrams/quickStyle67.xml"/><Relationship Id="rId4" Type="http://schemas.openxmlformats.org/officeDocument/2006/relationships/diagramData" Target="../diagrams/data62.xml"/><Relationship Id="rId9" Type="http://schemas.openxmlformats.org/officeDocument/2006/relationships/diagramData" Target="../diagrams/data63.xml"/><Relationship Id="rId14" Type="http://schemas.openxmlformats.org/officeDocument/2006/relationships/diagramData" Target="../diagrams/data64.xml"/><Relationship Id="rId22" Type="http://schemas.openxmlformats.org/officeDocument/2006/relationships/diagramColors" Target="../diagrams/colors65.xml"/><Relationship Id="rId27" Type="http://schemas.openxmlformats.org/officeDocument/2006/relationships/diagramColors" Target="../diagrams/colors66.xml"/><Relationship Id="rId30" Type="http://schemas.openxmlformats.org/officeDocument/2006/relationships/diagramLayout" Target="../diagrams/layout67.xml"/><Relationship Id="rId35" Type="http://schemas.openxmlformats.org/officeDocument/2006/relationships/diagramLayout" Target="../diagrams/layout68.xml"/></Relationships>
</file>

<file path=ppt/slides/_rels/slide42.xml.rels><?xml version="1.0" encoding="UTF-8" standalone="yes"?>
<Relationships xmlns="http://schemas.openxmlformats.org/package/2006/relationships"><Relationship Id="rId8" Type="http://schemas.openxmlformats.org/officeDocument/2006/relationships/diagramData" Target="../diagrams/data70.xml"/><Relationship Id="rId13" Type="http://schemas.openxmlformats.org/officeDocument/2006/relationships/diagramData" Target="../diagrams/data71.xml"/><Relationship Id="rId18" Type="http://schemas.openxmlformats.org/officeDocument/2006/relationships/diagramData" Target="../diagrams/data72.xml"/><Relationship Id="rId26" Type="http://schemas.openxmlformats.org/officeDocument/2006/relationships/diagramColors" Target="../diagrams/colors73.xml"/><Relationship Id="rId3" Type="http://schemas.openxmlformats.org/officeDocument/2006/relationships/diagramData" Target="../diagrams/data69.xml"/><Relationship Id="rId21" Type="http://schemas.openxmlformats.org/officeDocument/2006/relationships/diagramColors" Target="../diagrams/colors72.xml"/><Relationship Id="rId34" Type="http://schemas.openxmlformats.org/officeDocument/2006/relationships/diagramLayout" Target="../diagrams/layout75.xml"/><Relationship Id="rId7" Type="http://schemas.microsoft.com/office/2007/relationships/diagramDrawing" Target="../diagrams/drawing69.xml"/><Relationship Id="rId12" Type="http://schemas.microsoft.com/office/2007/relationships/diagramDrawing" Target="../diagrams/drawing70.xml"/><Relationship Id="rId17" Type="http://schemas.microsoft.com/office/2007/relationships/diagramDrawing" Target="../diagrams/drawing71.xml"/><Relationship Id="rId25" Type="http://schemas.openxmlformats.org/officeDocument/2006/relationships/diagramQuickStyle" Target="../diagrams/quickStyle73.xml"/><Relationship Id="rId33" Type="http://schemas.openxmlformats.org/officeDocument/2006/relationships/diagramData" Target="../diagrams/data75.xml"/><Relationship Id="rId38" Type="http://schemas.openxmlformats.org/officeDocument/2006/relationships/image" Target="../media/image2.wmf"/><Relationship Id="rId2" Type="http://schemas.openxmlformats.org/officeDocument/2006/relationships/notesSlide" Target="../notesSlides/notesSlide8.xml"/><Relationship Id="rId16" Type="http://schemas.openxmlformats.org/officeDocument/2006/relationships/diagramColors" Target="../diagrams/colors71.xml"/><Relationship Id="rId20" Type="http://schemas.openxmlformats.org/officeDocument/2006/relationships/diagramQuickStyle" Target="../diagrams/quickStyle72.xml"/><Relationship Id="rId29" Type="http://schemas.openxmlformats.org/officeDocument/2006/relationships/diagramLayout" Target="../diagrams/layout74.xml"/><Relationship Id="rId1" Type="http://schemas.openxmlformats.org/officeDocument/2006/relationships/slideLayout" Target="../slideLayouts/slideLayout2.xml"/><Relationship Id="rId6" Type="http://schemas.openxmlformats.org/officeDocument/2006/relationships/diagramColors" Target="../diagrams/colors69.xml"/><Relationship Id="rId11" Type="http://schemas.openxmlformats.org/officeDocument/2006/relationships/diagramColors" Target="../diagrams/colors70.xml"/><Relationship Id="rId24" Type="http://schemas.openxmlformats.org/officeDocument/2006/relationships/diagramLayout" Target="../diagrams/layout73.xml"/><Relationship Id="rId32" Type="http://schemas.microsoft.com/office/2007/relationships/diagramDrawing" Target="../diagrams/drawing74.xml"/><Relationship Id="rId37" Type="http://schemas.microsoft.com/office/2007/relationships/diagramDrawing" Target="../diagrams/drawing75.xml"/><Relationship Id="rId5" Type="http://schemas.openxmlformats.org/officeDocument/2006/relationships/diagramQuickStyle" Target="../diagrams/quickStyle69.xml"/><Relationship Id="rId15" Type="http://schemas.openxmlformats.org/officeDocument/2006/relationships/diagramQuickStyle" Target="../diagrams/quickStyle71.xml"/><Relationship Id="rId23" Type="http://schemas.openxmlformats.org/officeDocument/2006/relationships/diagramData" Target="../diagrams/data73.xml"/><Relationship Id="rId28" Type="http://schemas.openxmlformats.org/officeDocument/2006/relationships/diagramData" Target="../diagrams/data74.xml"/><Relationship Id="rId36" Type="http://schemas.openxmlformats.org/officeDocument/2006/relationships/diagramColors" Target="../diagrams/colors75.xml"/><Relationship Id="rId10" Type="http://schemas.openxmlformats.org/officeDocument/2006/relationships/diagramQuickStyle" Target="../diagrams/quickStyle70.xml"/><Relationship Id="rId19" Type="http://schemas.openxmlformats.org/officeDocument/2006/relationships/diagramLayout" Target="../diagrams/layout72.xml"/><Relationship Id="rId31" Type="http://schemas.openxmlformats.org/officeDocument/2006/relationships/diagramColors" Target="../diagrams/colors74.xml"/><Relationship Id="rId4" Type="http://schemas.openxmlformats.org/officeDocument/2006/relationships/diagramLayout" Target="../diagrams/layout69.xml"/><Relationship Id="rId9" Type="http://schemas.openxmlformats.org/officeDocument/2006/relationships/diagramLayout" Target="../diagrams/layout70.xml"/><Relationship Id="rId14" Type="http://schemas.openxmlformats.org/officeDocument/2006/relationships/diagramLayout" Target="../diagrams/layout71.xml"/><Relationship Id="rId22" Type="http://schemas.microsoft.com/office/2007/relationships/diagramDrawing" Target="../diagrams/drawing72.xml"/><Relationship Id="rId27" Type="http://schemas.microsoft.com/office/2007/relationships/diagramDrawing" Target="../diagrams/drawing73.xml"/><Relationship Id="rId30" Type="http://schemas.openxmlformats.org/officeDocument/2006/relationships/diagramQuickStyle" Target="../diagrams/quickStyle74.xml"/><Relationship Id="rId35" Type="http://schemas.openxmlformats.org/officeDocument/2006/relationships/diagramQuickStyle" Target="../diagrams/quickStyle75.xml"/></Relationships>
</file>

<file path=ppt/slides/_rels/slide43.xml.rels><?xml version="1.0" encoding="UTF-8" standalone="yes"?>
<Relationships xmlns="http://schemas.openxmlformats.org/package/2006/relationships"><Relationship Id="rId8" Type="http://schemas.openxmlformats.org/officeDocument/2006/relationships/diagramData" Target="../diagrams/data77.xml"/><Relationship Id="rId13" Type="http://schemas.openxmlformats.org/officeDocument/2006/relationships/diagramData" Target="../diagrams/data78.xml"/><Relationship Id="rId18" Type="http://schemas.openxmlformats.org/officeDocument/2006/relationships/diagramData" Target="../diagrams/data79.xml"/><Relationship Id="rId26" Type="http://schemas.openxmlformats.org/officeDocument/2006/relationships/diagramColors" Target="../diagrams/colors80.xml"/><Relationship Id="rId3" Type="http://schemas.openxmlformats.org/officeDocument/2006/relationships/diagramData" Target="../diagrams/data76.xml"/><Relationship Id="rId21" Type="http://schemas.openxmlformats.org/officeDocument/2006/relationships/diagramColors" Target="../diagrams/colors79.xml"/><Relationship Id="rId34" Type="http://schemas.openxmlformats.org/officeDocument/2006/relationships/diagramData" Target="../diagrams/data82.xml"/><Relationship Id="rId7" Type="http://schemas.microsoft.com/office/2007/relationships/diagramDrawing" Target="../diagrams/drawing76.xml"/><Relationship Id="rId12" Type="http://schemas.microsoft.com/office/2007/relationships/diagramDrawing" Target="../diagrams/drawing77.xml"/><Relationship Id="rId17" Type="http://schemas.microsoft.com/office/2007/relationships/diagramDrawing" Target="../diagrams/drawing78.xml"/><Relationship Id="rId25" Type="http://schemas.openxmlformats.org/officeDocument/2006/relationships/diagramQuickStyle" Target="../diagrams/quickStyle80.xml"/><Relationship Id="rId33" Type="http://schemas.openxmlformats.org/officeDocument/2006/relationships/image" Target="../media/image2.wmf"/><Relationship Id="rId38" Type="http://schemas.microsoft.com/office/2007/relationships/diagramDrawing" Target="../diagrams/drawing82.xml"/><Relationship Id="rId2" Type="http://schemas.openxmlformats.org/officeDocument/2006/relationships/notesSlide" Target="../notesSlides/notesSlide9.xml"/><Relationship Id="rId16" Type="http://schemas.openxmlformats.org/officeDocument/2006/relationships/diagramColors" Target="../diagrams/colors78.xml"/><Relationship Id="rId20" Type="http://schemas.openxmlformats.org/officeDocument/2006/relationships/diagramQuickStyle" Target="../diagrams/quickStyle79.xml"/><Relationship Id="rId29" Type="http://schemas.openxmlformats.org/officeDocument/2006/relationships/diagramLayout" Target="../diagrams/layout81.xml"/><Relationship Id="rId1" Type="http://schemas.openxmlformats.org/officeDocument/2006/relationships/slideLayout" Target="../slideLayouts/slideLayout2.xml"/><Relationship Id="rId6" Type="http://schemas.openxmlformats.org/officeDocument/2006/relationships/diagramColors" Target="../diagrams/colors76.xml"/><Relationship Id="rId11" Type="http://schemas.openxmlformats.org/officeDocument/2006/relationships/diagramColors" Target="../diagrams/colors77.xml"/><Relationship Id="rId24" Type="http://schemas.openxmlformats.org/officeDocument/2006/relationships/diagramLayout" Target="../diagrams/layout80.xml"/><Relationship Id="rId32" Type="http://schemas.microsoft.com/office/2007/relationships/diagramDrawing" Target="../diagrams/drawing81.xml"/><Relationship Id="rId37" Type="http://schemas.openxmlformats.org/officeDocument/2006/relationships/diagramColors" Target="../diagrams/colors82.xml"/><Relationship Id="rId5" Type="http://schemas.openxmlformats.org/officeDocument/2006/relationships/diagramQuickStyle" Target="../diagrams/quickStyle76.xml"/><Relationship Id="rId15" Type="http://schemas.openxmlformats.org/officeDocument/2006/relationships/diagramQuickStyle" Target="../diagrams/quickStyle78.xml"/><Relationship Id="rId23" Type="http://schemas.openxmlformats.org/officeDocument/2006/relationships/diagramData" Target="../diagrams/data80.xml"/><Relationship Id="rId28" Type="http://schemas.openxmlformats.org/officeDocument/2006/relationships/diagramData" Target="../diagrams/data81.xml"/><Relationship Id="rId36" Type="http://schemas.openxmlformats.org/officeDocument/2006/relationships/diagramQuickStyle" Target="../diagrams/quickStyle82.xml"/><Relationship Id="rId10" Type="http://schemas.openxmlformats.org/officeDocument/2006/relationships/diagramQuickStyle" Target="../diagrams/quickStyle77.xml"/><Relationship Id="rId19" Type="http://schemas.openxmlformats.org/officeDocument/2006/relationships/diagramLayout" Target="../diagrams/layout79.xml"/><Relationship Id="rId31" Type="http://schemas.openxmlformats.org/officeDocument/2006/relationships/diagramColors" Target="../diagrams/colors81.xml"/><Relationship Id="rId4" Type="http://schemas.openxmlformats.org/officeDocument/2006/relationships/diagramLayout" Target="../diagrams/layout76.xml"/><Relationship Id="rId9" Type="http://schemas.openxmlformats.org/officeDocument/2006/relationships/diagramLayout" Target="../diagrams/layout77.xml"/><Relationship Id="rId14" Type="http://schemas.openxmlformats.org/officeDocument/2006/relationships/diagramLayout" Target="../diagrams/layout78.xml"/><Relationship Id="rId22" Type="http://schemas.microsoft.com/office/2007/relationships/diagramDrawing" Target="../diagrams/drawing79.xml"/><Relationship Id="rId27" Type="http://schemas.microsoft.com/office/2007/relationships/diagramDrawing" Target="../diagrams/drawing80.xml"/><Relationship Id="rId30" Type="http://schemas.openxmlformats.org/officeDocument/2006/relationships/diagramQuickStyle" Target="../diagrams/quickStyle81.xml"/><Relationship Id="rId35" Type="http://schemas.openxmlformats.org/officeDocument/2006/relationships/diagramLayout" Target="../diagrams/layout82.xml"/></Relationships>
</file>

<file path=ppt/slides/_rels/slide44.xml.rels><?xml version="1.0" encoding="UTF-8" standalone="yes"?>
<Relationships xmlns="http://schemas.openxmlformats.org/package/2006/relationships"><Relationship Id="rId8" Type="http://schemas.openxmlformats.org/officeDocument/2006/relationships/diagramData" Target="../diagrams/data84.xml"/><Relationship Id="rId13" Type="http://schemas.openxmlformats.org/officeDocument/2006/relationships/diagramData" Target="../diagrams/data85.xml"/><Relationship Id="rId18" Type="http://schemas.openxmlformats.org/officeDocument/2006/relationships/diagramData" Target="../diagrams/data86.xml"/><Relationship Id="rId26" Type="http://schemas.openxmlformats.org/officeDocument/2006/relationships/diagramColors" Target="../diagrams/colors87.xml"/><Relationship Id="rId39" Type="http://schemas.openxmlformats.org/officeDocument/2006/relationships/diagramData" Target="../diagrams/data90.xml"/><Relationship Id="rId3" Type="http://schemas.openxmlformats.org/officeDocument/2006/relationships/diagramData" Target="../diagrams/data83.xml"/><Relationship Id="rId21" Type="http://schemas.openxmlformats.org/officeDocument/2006/relationships/diagramColors" Target="../diagrams/colors86.xml"/><Relationship Id="rId34" Type="http://schemas.openxmlformats.org/officeDocument/2006/relationships/diagramLayout" Target="../diagrams/layout89.xml"/><Relationship Id="rId42" Type="http://schemas.openxmlformats.org/officeDocument/2006/relationships/diagramColors" Target="../diagrams/colors90.xml"/><Relationship Id="rId7" Type="http://schemas.microsoft.com/office/2007/relationships/diagramDrawing" Target="../diagrams/drawing83.xml"/><Relationship Id="rId12" Type="http://schemas.microsoft.com/office/2007/relationships/diagramDrawing" Target="../diagrams/drawing84.xml"/><Relationship Id="rId17" Type="http://schemas.microsoft.com/office/2007/relationships/diagramDrawing" Target="../diagrams/drawing85.xml"/><Relationship Id="rId25" Type="http://schemas.openxmlformats.org/officeDocument/2006/relationships/diagramQuickStyle" Target="../diagrams/quickStyle87.xml"/><Relationship Id="rId33" Type="http://schemas.openxmlformats.org/officeDocument/2006/relationships/diagramData" Target="../diagrams/data89.xml"/><Relationship Id="rId38" Type="http://schemas.openxmlformats.org/officeDocument/2006/relationships/image" Target="../media/image2.wmf"/><Relationship Id="rId2" Type="http://schemas.openxmlformats.org/officeDocument/2006/relationships/notesSlide" Target="../notesSlides/notesSlide10.xml"/><Relationship Id="rId16" Type="http://schemas.openxmlformats.org/officeDocument/2006/relationships/diagramColors" Target="../diagrams/colors85.xml"/><Relationship Id="rId20" Type="http://schemas.openxmlformats.org/officeDocument/2006/relationships/diagramQuickStyle" Target="../diagrams/quickStyle86.xml"/><Relationship Id="rId29" Type="http://schemas.openxmlformats.org/officeDocument/2006/relationships/diagramLayout" Target="../diagrams/layout88.xml"/><Relationship Id="rId41" Type="http://schemas.openxmlformats.org/officeDocument/2006/relationships/diagramQuickStyle" Target="../diagrams/quickStyle90.xml"/><Relationship Id="rId1" Type="http://schemas.openxmlformats.org/officeDocument/2006/relationships/slideLayout" Target="../slideLayouts/slideLayout2.xml"/><Relationship Id="rId6" Type="http://schemas.openxmlformats.org/officeDocument/2006/relationships/diagramColors" Target="../diagrams/colors83.xml"/><Relationship Id="rId11" Type="http://schemas.openxmlformats.org/officeDocument/2006/relationships/diagramColors" Target="../diagrams/colors84.xml"/><Relationship Id="rId24" Type="http://schemas.openxmlformats.org/officeDocument/2006/relationships/diagramLayout" Target="../diagrams/layout87.xml"/><Relationship Id="rId32" Type="http://schemas.microsoft.com/office/2007/relationships/diagramDrawing" Target="../diagrams/drawing88.xml"/><Relationship Id="rId37" Type="http://schemas.microsoft.com/office/2007/relationships/diagramDrawing" Target="../diagrams/drawing89.xml"/><Relationship Id="rId40" Type="http://schemas.openxmlformats.org/officeDocument/2006/relationships/diagramLayout" Target="../diagrams/layout90.xml"/><Relationship Id="rId5" Type="http://schemas.openxmlformats.org/officeDocument/2006/relationships/diagramQuickStyle" Target="../diagrams/quickStyle83.xml"/><Relationship Id="rId15" Type="http://schemas.openxmlformats.org/officeDocument/2006/relationships/diagramQuickStyle" Target="../diagrams/quickStyle85.xml"/><Relationship Id="rId23" Type="http://schemas.openxmlformats.org/officeDocument/2006/relationships/diagramData" Target="../diagrams/data87.xml"/><Relationship Id="rId28" Type="http://schemas.openxmlformats.org/officeDocument/2006/relationships/diagramData" Target="../diagrams/data88.xml"/><Relationship Id="rId36" Type="http://schemas.openxmlformats.org/officeDocument/2006/relationships/diagramColors" Target="../diagrams/colors89.xml"/><Relationship Id="rId10" Type="http://schemas.openxmlformats.org/officeDocument/2006/relationships/diagramQuickStyle" Target="../diagrams/quickStyle84.xml"/><Relationship Id="rId19" Type="http://schemas.openxmlformats.org/officeDocument/2006/relationships/diagramLayout" Target="../diagrams/layout86.xml"/><Relationship Id="rId31" Type="http://schemas.openxmlformats.org/officeDocument/2006/relationships/diagramColors" Target="../diagrams/colors88.xml"/><Relationship Id="rId4" Type="http://schemas.openxmlformats.org/officeDocument/2006/relationships/diagramLayout" Target="../diagrams/layout83.xml"/><Relationship Id="rId9" Type="http://schemas.openxmlformats.org/officeDocument/2006/relationships/diagramLayout" Target="../diagrams/layout84.xml"/><Relationship Id="rId14" Type="http://schemas.openxmlformats.org/officeDocument/2006/relationships/diagramLayout" Target="../diagrams/layout85.xml"/><Relationship Id="rId22" Type="http://schemas.microsoft.com/office/2007/relationships/diagramDrawing" Target="../diagrams/drawing86.xml"/><Relationship Id="rId27" Type="http://schemas.microsoft.com/office/2007/relationships/diagramDrawing" Target="../diagrams/drawing87.xml"/><Relationship Id="rId30" Type="http://schemas.openxmlformats.org/officeDocument/2006/relationships/diagramQuickStyle" Target="../diagrams/quickStyle88.xml"/><Relationship Id="rId35" Type="http://schemas.openxmlformats.org/officeDocument/2006/relationships/diagramQuickStyle" Target="../diagrams/quickStyle89.xml"/><Relationship Id="rId43" Type="http://schemas.microsoft.com/office/2007/relationships/diagramDrawing" Target="../diagrams/drawing90.xml"/></Relationships>
</file>

<file path=ppt/slides/_rels/slide45.xml.rels><?xml version="1.0" encoding="UTF-8" standalone="yes"?>
<Relationships xmlns="http://schemas.openxmlformats.org/package/2006/relationships"><Relationship Id="rId8" Type="http://schemas.openxmlformats.org/officeDocument/2006/relationships/diagramData" Target="../diagrams/data92.xml"/><Relationship Id="rId13" Type="http://schemas.openxmlformats.org/officeDocument/2006/relationships/diagramData" Target="../diagrams/data93.xml"/><Relationship Id="rId18" Type="http://schemas.openxmlformats.org/officeDocument/2006/relationships/diagramData" Target="../diagrams/data94.xml"/><Relationship Id="rId26" Type="http://schemas.openxmlformats.org/officeDocument/2006/relationships/diagramColors" Target="../diagrams/colors95.xml"/><Relationship Id="rId39" Type="http://schemas.openxmlformats.org/officeDocument/2006/relationships/diagramData" Target="../diagrams/data98.xml"/><Relationship Id="rId3" Type="http://schemas.openxmlformats.org/officeDocument/2006/relationships/diagramData" Target="../diagrams/data91.xml"/><Relationship Id="rId21" Type="http://schemas.openxmlformats.org/officeDocument/2006/relationships/diagramColors" Target="../diagrams/colors94.xml"/><Relationship Id="rId34" Type="http://schemas.openxmlformats.org/officeDocument/2006/relationships/diagramLayout" Target="../diagrams/layout97.xml"/><Relationship Id="rId42" Type="http://schemas.openxmlformats.org/officeDocument/2006/relationships/diagramColors" Target="../diagrams/colors98.xml"/><Relationship Id="rId7" Type="http://schemas.microsoft.com/office/2007/relationships/diagramDrawing" Target="../diagrams/drawing91.xml"/><Relationship Id="rId12" Type="http://schemas.microsoft.com/office/2007/relationships/diagramDrawing" Target="../diagrams/drawing92.xml"/><Relationship Id="rId17" Type="http://schemas.microsoft.com/office/2007/relationships/diagramDrawing" Target="../diagrams/drawing93.xml"/><Relationship Id="rId25" Type="http://schemas.openxmlformats.org/officeDocument/2006/relationships/diagramQuickStyle" Target="../diagrams/quickStyle95.xml"/><Relationship Id="rId33" Type="http://schemas.openxmlformats.org/officeDocument/2006/relationships/diagramData" Target="../diagrams/data97.xml"/><Relationship Id="rId38" Type="http://schemas.openxmlformats.org/officeDocument/2006/relationships/image" Target="../media/image2.wmf"/><Relationship Id="rId2" Type="http://schemas.openxmlformats.org/officeDocument/2006/relationships/notesSlide" Target="../notesSlides/notesSlide11.xml"/><Relationship Id="rId16" Type="http://schemas.openxmlformats.org/officeDocument/2006/relationships/diagramColors" Target="../diagrams/colors93.xml"/><Relationship Id="rId20" Type="http://schemas.openxmlformats.org/officeDocument/2006/relationships/diagramQuickStyle" Target="../diagrams/quickStyle94.xml"/><Relationship Id="rId29" Type="http://schemas.openxmlformats.org/officeDocument/2006/relationships/diagramLayout" Target="../diagrams/layout96.xml"/><Relationship Id="rId41" Type="http://schemas.openxmlformats.org/officeDocument/2006/relationships/diagramQuickStyle" Target="../diagrams/quickStyle98.xml"/><Relationship Id="rId1" Type="http://schemas.openxmlformats.org/officeDocument/2006/relationships/slideLayout" Target="../slideLayouts/slideLayout2.xml"/><Relationship Id="rId6" Type="http://schemas.openxmlformats.org/officeDocument/2006/relationships/diagramColors" Target="../diagrams/colors91.xml"/><Relationship Id="rId11" Type="http://schemas.openxmlformats.org/officeDocument/2006/relationships/diagramColors" Target="../diagrams/colors92.xml"/><Relationship Id="rId24" Type="http://schemas.openxmlformats.org/officeDocument/2006/relationships/diagramLayout" Target="../diagrams/layout95.xml"/><Relationship Id="rId32" Type="http://schemas.microsoft.com/office/2007/relationships/diagramDrawing" Target="../diagrams/drawing96.xml"/><Relationship Id="rId37" Type="http://schemas.microsoft.com/office/2007/relationships/diagramDrawing" Target="../diagrams/drawing97.xml"/><Relationship Id="rId40" Type="http://schemas.openxmlformats.org/officeDocument/2006/relationships/diagramLayout" Target="../diagrams/layout98.xml"/><Relationship Id="rId5" Type="http://schemas.openxmlformats.org/officeDocument/2006/relationships/diagramQuickStyle" Target="../diagrams/quickStyle91.xml"/><Relationship Id="rId15" Type="http://schemas.openxmlformats.org/officeDocument/2006/relationships/diagramQuickStyle" Target="../diagrams/quickStyle93.xml"/><Relationship Id="rId23" Type="http://schemas.openxmlformats.org/officeDocument/2006/relationships/diagramData" Target="../diagrams/data95.xml"/><Relationship Id="rId28" Type="http://schemas.openxmlformats.org/officeDocument/2006/relationships/diagramData" Target="../diagrams/data96.xml"/><Relationship Id="rId36" Type="http://schemas.openxmlformats.org/officeDocument/2006/relationships/diagramColors" Target="../diagrams/colors97.xml"/><Relationship Id="rId10" Type="http://schemas.openxmlformats.org/officeDocument/2006/relationships/diagramQuickStyle" Target="../diagrams/quickStyle92.xml"/><Relationship Id="rId19" Type="http://schemas.openxmlformats.org/officeDocument/2006/relationships/diagramLayout" Target="../diagrams/layout94.xml"/><Relationship Id="rId31" Type="http://schemas.openxmlformats.org/officeDocument/2006/relationships/diagramColors" Target="../diagrams/colors96.xml"/><Relationship Id="rId4" Type="http://schemas.openxmlformats.org/officeDocument/2006/relationships/diagramLayout" Target="../diagrams/layout91.xml"/><Relationship Id="rId9" Type="http://schemas.openxmlformats.org/officeDocument/2006/relationships/diagramLayout" Target="../diagrams/layout92.xml"/><Relationship Id="rId14" Type="http://schemas.openxmlformats.org/officeDocument/2006/relationships/diagramLayout" Target="../diagrams/layout93.xml"/><Relationship Id="rId22" Type="http://schemas.microsoft.com/office/2007/relationships/diagramDrawing" Target="../diagrams/drawing94.xml"/><Relationship Id="rId27" Type="http://schemas.microsoft.com/office/2007/relationships/diagramDrawing" Target="../diagrams/drawing95.xml"/><Relationship Id="rId30" Type="http://schemas.openxmlformats.org/officeDocument/2006/relationships/diagramQuickStyle" Target="../diagrams/quickStyle96.xml"/><Relationship Id="rId35" Type="http://schemas.openxmlformats.org/officeDocument/2006/relationships/diagramQuickStyle" Target="../diagrams/quickStyle97.xml"/><Relationship Id="rId43" Type="http://schemas.microsoft.com/office/2007/relationships/diagramDrawing" Target="../diagrams/drawing98.xml"/></Relationships>
</file>

<file path=ppt/slides/_rels/slide46.xml.rels><?xml version="1.0" encoding="UTF-8" standalone="yes"?>
<Relationships xmlns="http://schemas.openxmlformats.org/package/2006/relationships"><Relationship Id="rId8" Type="http://schemas.openxmlformats.org/officeDocument/2006/relationships/diagramData" Target="../diagrams/data100.xml"/><Relationship Id="rId13" Type="http://schemas.openxmlformats.org/officeDocument/2006/relationships/diagramData" Target="../diagrams/data101.xml"/><Relationship Id="rId18" Type="http://schemas.openxmlformats.org/officeDocument/2006/relationships/diagramData" Target="../diagrams/data102.xml"/><Relationship Id="rId26" Type="http://schemas.openxmlformats.org/officeDocument/2006/relationships/diagramColors" Target="../diagrams/colors103.xml"/><Relationship Id="rId39" Type="http://schemas.openxmlformats.org/officeDocument/2006/relationships/diagramData" Target="../diagrams/data106.xml"/><Relationship Id="rId3" Type="http://schemas.openxmlformats.org/officeDocument/2006/relationships/diagramData" Target="../diagrams/data99.xml"/><Relationship Id="rId21" Type="http://schemas.openxmlformats.org/officeDocument/2006/relationships/diagramColors" Target="../diagrams/colors102.xml"/><Relationship Id="rId34" Type="http://schemas.openxmlformats.org/officeDocument/2006/relationships/diagramLayout" Target="../diagrams/layout105.xml"/><Relationship Id="rId42" Type="http://schemas.openxmlformats.org/officeDocument/2006/relationships/diagramColors" Target="../diagrams/colors106.xml"/><Relationship Id="rId7" Type="http://schemas.microsoft.com/office/2007/relationships/diagramDrawing" Target="../diagrams/drawing99.xml"/><Relationship Id="rId12" Type="http://schemas.microsoft.com/office/2007/relationships/diagramDrawing" Target="../diagrams/drawing100.xml"/><Relationship Id="rId17" Type="http://schemas.microsoft.com/office/2007/relationships/diagramDrawing" Target="../diagrams/drawing101.xml"/><Relationship Id="rId25" Type="http://schemas.openxmlformats.org/officeDocument/2006/relationships/diagramQuickStyle" Target="../diagrams/quickStyle103.xml"/><Relationship Id="rId33" Type="http://schemas.openxmlformats.org/officeDocument/2006/relationships/diagramData" Target="../diagrams/data105.xml"/><Relationship Id="rId38" Type="http://schemas.openxmlformats.org/officeDocument/2006/relationships/image" Target="../media/image2.wmf"/><Relationship Id="rId2" Type="http://schemas.openxmlformats.org/officeDocument/2006/relationships/notesSlide" Target="../notesSlides/notesSlide12.xml"/><Relationship Id="rId16" Type="http://schemas.openxmlformats.org/officeDocument/2006/relationships/diagramColors" Target="../diagrams/colors101.xml"/><Relationship Id="rId20" Type="http://schemas.openxmlformats.org/officeDocument/2006/relationships/diagramQuickStyle" Target="../diagrams/quickStyle102.xml"/><Relationship Id="rId29" Type="http://schemas.openxmlformats.org/officeDocument/2006/relationships/diagramLayout" Target="../diagrams/layout104.xml"/><Relationship Id="rId41" Type="http://schemas.openxmlformats.org/officeDocument/2006/relationships/diagramQuickStyle" Target="../diagrams/quickStyle106.xml"/><Relationship Id="rId1" Type="http://schemas.openxmlformats.org/officeDocument/2006/relationships/slideLayout" Target="../slideLayouts/slideLayout2.xml"/><Relationship Id="rId6" Type="http://schemas.openxmlformats.org/officeDocument/2006/relationships/diagramColors" Target="../diagrams/colors99.xml"/><Relationship Id="rId11" Type="http://schemas.openxmlformats.org/officeDocument/2006/relationships/diagramColors" Target="../diagrams/colors100.xml"/><Relationship Id="rId24" Type="http://schemas.openxmlformats.org/officeDocument/2006/relationships/diagramLayout" Target="../diagrams/layout103.xml"/><Relationship Id="rId32" Type="http://schemas.microsoft.com/office/2007/relationships/diagramDrawing" Target="../diagrams/drawing104.xml"/><Relationship Id="rId37" Type="http://schemas.microsoft.com/office/2007/relationships/diagramDrawing" Target="../diagrams/drawing105.xml"/><Relationship Id="rId40" Type="http://schemas.openxmlformats.org/officeDocument/2006/relationships/diagramLayout" Target="../diagrams/layout106.xml"/><Relationship Id="rId5" Type="http://schemas.openxmlformats.org/officeDocument/2006/relationships/diagramQuickStyle" Target="../diagrams/quickStyle99.xml"/><Relationship Id="rId15" Type="http://schemas.openxmlformats.org/officeDocument/2006/relationships/diagramQuickStyle" Target="../diagrams/quickStyle101.xml"/><Relationship Id="rId23" Type="http://schemas.openxmlformats.org/officeDocument/2006/relationships/diagramData" Target="../diagrams/data103.xml"/><Relationship Id="rId28" Type="http://schemas.openxmlformats.org/officeDocument/2006/relationships/diagramData" Target="../diagrams/data104.xml"/><Relationship Id="rId36" Type="http://schemas.openxmlformats.org/officeDocument/2006/relationships/diagramColors" Target="../diagrams/colors105.xml"/><Relationship Id="rId10" Type="http://schemas.openxmlformats.org/officeDocument/2006/relationships/diagramQuickStyle" Target="../diagrams/quickStyle100.xml"/><Relationship Id="rId19" Type="http://schemas.openxmlformats.org/officeDocument/2006/relationships/diagramLayout" Target="../diagrams/layout102.xml"/><Relationship Id="rId31" Type="http://schemas.openxmlformats.org/officeDocument/2006/relationships/diagramColors" Target="../diagrams/colors104.xml"/><Relationship Id="rId4" Type="http://schemas.openxmlformats.org/officeDocument/2006/relationships/diagramLayout" Target="../diagrams/layout99.xml"/><Relationship Id="rId9" Type="http://schemas.openxmlformats.org/officeDocument/2006/relationships/diagramLayout" Target="../diagrams/layout100.xml"/><Relationship Id="rId14" Type="http://schemas.openxmlformats.org/officeDocument/2006/relationships/diagramLayout" Target="../diagrams/layout101.xml"/><Relationship Id="rId22" Type="http://schemas.microsoft.com/office/2007/relationships/diagramDrawing" Target="../diagrams/drawing102.xml"/><Relationship Id="rId27" Type="http://schemas.microsoft.com/office/2007/relationships/diagramDrawing" Target="../diagrams/drawing103.xml"/><Relationship Id="rId30" Type="http://schemas.openxmlformats.org/officeDocument/2006/relationships/diagramQuickStyle" Target="../diagrams/quickStyle104.xml"/><Relationship Id="rId35" Type="http://schemas.openxmlformats.org/officeDocument/2006/relationships/diagramQuickStyle" Target="../diagrams/quickStyle105.xml"/><Relationship Id="rId43" Type="http://schemas.microsoft.com/office/2007/relationships/diagramDrawing" Target="../diagrams/drawing106.xml"/></Relationships>
</file>

<file path=ppt/slides/_rels/slide47.xml.rels><?xml version="1.0" encoding="UTF-8" standalone="yes"?>
<Relationships xmlns="http://schemas.openxmlformats.org/package/2006/relationships"><Relationship Id="rId8" Type="http://schemas.openxmlformats.org/officeDocument/2006/relationships/diagramData" Target="../diagrams/data108.xml"/><Relationship Id="rId13" Type="http://schemas.openxmlformats.org/officeDocument/2006/relationships/diagramData" Target="../diagrams/data109.xml"/><Relationship Id="rId18" Type="http://schemas.openxmlformats.org/officeDocument/2006/relationships/diagramData" Target="../diagrams/data110.xml"/><Relationship Id="rId26" Type="http://schemas.openxmlformats.org/officeDocument/2006/relationships/diagramColors" Target="../diagrams/colors111.xml"/><Relationship Id="rId3" Type="http://schemas.openxmlformats.org/officeDocument/2006/relationships/diagramData" Target="../diagrams/data107.xml"/><Relationship Id="rId21" Type="http://schemas.openxmlformats.org/officeDocument/2006/relationships/diagramColors" Target="../diagrams/colors110.xml"/><Relationship Id="rId34" Type="http://schemas.openxmlformats.org/officeDocument/2006/relationships/diagramData" Target="../diagrams/data113.xml"/><Relationship Id="rId7" Type="http://schemas.microsoft.com/office/2007/relationships/diagramDrawing" Target="../diagrams/drawing107.xml"/><Relationship Id="rId12" Type="http://schemas.microsoft.com/office/2007/relationships/diagramDrawing" Target="../diagrams/drawing108.xml"/><Relationship Id="rId17" Type="http://schemas.microsoft.com/office/2007/relationships/diagramDrawing" Target="../diagrams/drawing109.xml"/><Relationship Id="rId25" Type="http://schemas.openxmlformats.org/officeDocument/2006/relationships/diagramQuickStyle" Target="../diagrams/quickStyle111.xml"/><Relationship Id="rId33" Type="http://schemas.openxmlformats.org/officeDocument/2006/relationships/image" Target="../media/image2.wmf"/><Relationship Id="rId38" Type="http://schemas.microsoft.com/office/2007/relationships/diagramDrawing" Target="../diagrams/drawing113.xml"/><Relationship Id="rId2" Type="http://schemas.openxmlformats.org/officeDocument/2006/relationships/notesSlide" Target="../notesSlides/notesSlide13.xml"/><Relationship Id="rId16" Type="http://schemas.openxmlformats.org/officeDocument/2006/relationships/diagramColors" Target="../diagrams/colors109.xml"/><Relationship Id="rId20" Type="http://schemas.openxmlformats.org/officeDocument/2006/relationships/diagramQuickStyle" Target="../diagrams/quickStyle110.xml"/><Relationship Id="rId29" Type="http://schemas.openxmlformats.org/officeDocument/2006/relationships/diagramLayout" Target="../diagrams/layout112.xml"/><Relationship Id="rId1" Type="http://schemas.openxmlformats.org/officeDocument/2006/relationships/slideLayout" Target="../slideLayouts/slideLayout2.xml"/><Relationship Id="rId6" Type="http://schemas.openxmlformats.org/officeDocument/2006/relationships/diagramColors" Target="../diagrams/colors107.xml"/><Relationship Id="rId11" Type="http://schemas.openxmlformats.org/officeDocument/2006/relationships/diagramColors" Target="../diagrams/colors108.xml"/><Relationship Id="rId24" Type="http://schemas.openxmlformats.org/officeDocument/2006/relationships/diagramLayout" Target="../diagrams/layout111.xml"/><Relationship Id="rId32" Type="http://schemas.microsoft.com/office/2007/relationships/diagramDrawing" Target="../diagrams/drawing112.xml"/><Relationship Id="rId37" Type="http://schemas.openxmlformats.org/officeDocument/2006/relationships/diagramColors" Target="../diagrams/colors113.xml"/><Relationship Id="rId5" Type="http://schemas.openxmlformats.org/officeDocument/2006/relationships/diagramQuickStyle" Target="../diagrams/quickStyle107.xml"/><Relationship Id="rId15" Type="http://schemas.openxmlformats.org/officeDocument/2006/relationships/diagramQuickStyle" Target="../diagrams/quickStyle109.xml"/><Relationship Id="rId23" Type="http://schemas.openxmlformats.org/officeDocument/2006/relationships/diagramData" Target="../diagrams/data111.xml"/><Relationship Id="rId28" Type="http://schemas.openxmlformats.org/officeDocument/2006/relationships/diagramData" Target="../diagrams/data112.xml"/><Relationship Id="rId36" Type="http://schemas.openxmlformats.org/officeDocument/2006/relationships/diagramQuickStyle" Target="../diagrams/quickStyle113.xml"/><Relationship Id="rId10" Type="http://schemas.openxmlformats.org/officeDocument/2006/relationships/diagramQuickStyle" Target="../diagrams/quickStyle108.xml"/><Relationship Id="rId19" Type="http://schemas.openxmlformats.org/officeDocument/2006/relationships/diagramLayout" Target="../diagrams/layout110.xml"/><Relationship Id="rId31" Type="http://schemas.openxmlformats.org/officeDocument/2006/relationships/diagramColors" Target="../diagrams/colors112.xml"/><Relationship Id="rId4" Type="http://schemas.openxmlformats.org/officeDocument/2006/relationships/diagramLayout" Target="../diagrams/layout107.xml"/><Relationship Id="rId9" Type="http://schemas.openxmlformats.org/officeDocument/2006/relationships/diagramLayout" Target="../diagrams/layout108.xml"/><Relationship Id="rId14" Type="http://schemas.openxmlformats.org/officeDocument/2006/relationships/diagramLayout" Target="../diagrams/layout109.xml"/><Relationship Id="rId22" Type="http://schemas.microsoft.com/office/2007/relationships/diagramDrawing" Target="../diagrams/drawing110.xml"/><Relationship Id="rId27" Type="http://schemas.microsoft.com/office/2007/relationships/diagramDrawing" Target="../diagrams/drawing111.xml"/><Relationship Id="rId30" Type="http://schemas.openxmlformats.org/officeDocument/2006/relationships/diagramQuickStyle" Target="../diagrams/quickStyle112.xml"/><Relationship Id="rId35" Type="http://schemas.openxmlformats.org/officeDocument/2006/relationships/diagramLayout" Target="../diagrams/layout1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diagramLayout" Target="../diagrams/layout114.xml"/><Relationship Id="rId7" Type="http://schemas.openxmlformats.org/officeDocument/2006/relationships/image" Target="../media/image44.jpeg"/><Relationship Id="rId2" Type="http://schemas.openxmlformats.org/officeDocument/2006/relationships/diagramData" Target="../diagrams/data114.xml"/><Relationship Id="rId1" Type="http://schemas.openxmlformats.org/officeDocument/2006/relationships/slideLayout" Target="../slideLayouts/slideLayout2.xml"/><Relationship Id="rId6" Type="http://schemas.microsoft.com/office/2007/relationships/diagramDrawing" Target="../diagrams/drawing114.xml"/><Relationship Id="rId5" Type="http://schemas.openxmlformats.org/officeDocument/2006/relationships/diagramColors" Target="../diagrams/colors114.xml"/><Relationship Id="rId4" Type="http://schemas.openxmlformats.org/officeDocument/2006/relationships/diagramQuickStyle" Target="../diagrams/quickStyle11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2.wmf"/><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8" Type="http://schemas.openxmlformats.org/officeDocument/2006/relationships/diagramData" Target="../diagrams/data116.xml"/><Relationship Id="rId13" Type="http://schemas.openxmlformats.org/officeDocument/2006/relationships/diagramData" Target="../diagrams/data117.xml"/><Relationship Id="rId18" Type="http://schemas.openxmlformats.org/officeDocument/2006/relationships/diagramData" Target="../diagrams/data118.xml"/><Relationship Id="rId26" Type="http://schemas.openxmlformats.org/officeDocument/2006/relationships/diagramColors" Target="../diagrams/colors119.xml"/><Relationship Id="rId3" Type="http://schemas.openxmlformats.org/officeDocument/2006/relationships/diagramData" Target="../diagrams/data115.xml"/><Relationship Id="rId21" Type="http://schemas.openxmlformats.org/officeDocument/2006/relationships/diagramColors" Target="../diagrams/colors118.xml"/><Relationship Id="rId34" Type="http://schemas.openxmlformats.org/officeDocument/2006/relationships/diagramData" Target="../diagrams/data121.xml"/><Relationship Id="rId7" Type="http://schemas.microsoft.com/office/2007/relationships/diagramDrawing" Target="../diagrams/drawing115.xml"/><Relationship Id="rId12" Type="http://schemas.microsoft.com/office/2007/relationships/diagramDrawing" Target="../diagrams/drawing116.xml"/><Relationship Id="rId17" Type="http://schemas.microsoft.com/office/2007/relationships/diagramDrawing" Target="../diagrams/drawing117.xml"/><Relationship Id="rId25" Type="http://schemas.openxmlformats.org/officeDocument/2006/relationships/diagramQuickStyle" Target="../diagrams/quickStyle119.xml"/><Relationship Id="rId33" Type="http://schemas.openxmlformats.org/officeDocument/2006/relationships/image" Target="../media/image2.wmf"/><Relationship Id="rId38" Type="http://schemas.microsoft.com/office/2007/relationships/diagramDrawing" Target="../diagrams/drawing121.xml"/><Relationship Id="rId2" Type="http://schemas.openxmlformats.org/officeDocument/2006/relationships/notesSlide" Target="../notesSlides/notesSlide14.xml"/><Relationship Id="rId16" Type="http://schemas.openxmlformats.org/officeDocument/2006/relationships/diagramColors" Target="../diagrams/colors117.xml"/><Relationship Id="rId20" Type="http://schemas.openxmlformats.org/officeDocument/2006/relationships/diagramQuickStyle" Target="../diagrams/quickStyle118.xml"/><Relationship Id="rId29" Type="http://schemas.openxmlformats.org/officeDocument/2006/relationships/diagramLayout" Target="../diagrams/layout120.xml"/><Relationship Id="rId1" Type="http://schemas.openxmlformats.org/officeDocument/2006/relationships/slideLayout" Target="../slideLayouts/slideLayout2.xml"/><Relationship Id="rId6" Type="http://schemas.openxmlformats.org/officeDocument/2006/relationships/diagramColors" Target="../diagrams/colors115.xml"/><Relationship Id="rId11" Type="http://schemas.openxmlformats.org/officeDocument/2006/relationships/diagramColors" Target="../diagrams/colors116.xml"/><Relationship Id="rId24" Type="http://schemas.openxmlformats.org/officeDocument/2006/relationships/diagramLayout" Target="../diagrams/layout119.xml"/><Relationship Id="rId32" Type="http://schemas.microsoft.com/office/2007/relationships/diagramDrawing" Target="../diagrams/drawing120.xml"/><Relationship Id="rId37" Type="http://schemas.openxmlformats.org/officeDocument/2006/relationships/diagramColors" Target="../diagrams/colors121.xml"/><Relationship Id="rId5" Type="http://schemas.openxmlformats.org/officeDocument/2006/relationships/diagramQuickStyle" Target="../diagrams/quickStyle115.xml"/><Relationship Id="rId15" Type="http://schemas.openxmlformats.org/officeDocument/2006/relationships/diagramQuickStyle" Target="../diagrams/quickStyle117.xml"/><Relationship Id="rId23" Type="http://schemas.openxmlformats.org/officeDocument/2006/relationships/diagramData" Target="../diagrams/data119.xml"/><Relationship Id="rId28" Type="http://schemas.openxmlformats.org/officeDocument/2006/relationships/diagramData" Target="../diagrams/data120.xml"/><Relationship Id="rId36" Type="http://schemas.openxmlformats.org/officeDocument/2006/relationships/diagramQuickStyle" Target="../diagrams/quickStyle121.xml"/><Relationship Id="rId10" Type="http://schemas.openxmlformats.org/officeDocument/2006/relationships/diagramQuickStyle" Target="../diagrams/quickStyle116.xml"/><Relationship Id="rId19" Type="http://schemas.openxmlformats.org/officeDocument/2006/relationships/diagramLayout" Target="../diagrams/layout118.xml"/><Relationship Id="rId31" Type="http://schemas.openxmlformats.org/officeDocument/2006/relationships/diagramColors" Target="../diagrams/colors120.xml"/><Relationship Id="rId4" Type="http://schemas.openxmlformats.org/officeDocument/2006/relationships/diagramLayout" Target="../diagrams/layout115.xml"/><Relationship Id="rId9" Type="http://schemas.openxmlformats.org/officeDocument/2006/relationships/diagramLayout" Target="../diagrams/layout116.xml"/><Relationship Id="rId14" Type="http://schemas.openxmlformats.org/officeDocument/2006/relationships/diagramLayout" Target="../diagrams/layout117.xml"/><Relationship Id="rId22" Type="http://schemas.microsoft.com/office/2007/relationships/diagramDrawing" Target="../diagrams/drawing118.xml"/><Relationship Id="rId27" Type="http://schemas.microsoft.com/office/2007/relationships/diagramDrawing" Target="../diagrams/drawing119.xml"/><Relationship Id="rId30" Type="http://schemas.openxmlformats.org/officeDocument/2006/relationships/diagramQuickStyle" Target="../diagrams/quickStyle120.xml"/><Relationship Id="rId35" Type="http://schemas.openxmlformats.org/officeDocument/2006/relationships/diagramLayout" Target="../diagrams/layout121.xml"/></Relationships>
</file>

<file path=ppt/slides/_rels/slide51.xml.rels><?xml version="1.0" encoding="UTF-8" standalone="yes"?>
<Relationships xmlns="http://schemas.openxmlformats.org/package/2006/relationships"><Relationship Id="rId8" Type="http://schemas.openxmlformats.org/officeDocument/2006/relationships/diagramData" Target="../diagrams/data123.xml"/><Relationship Id="rId13" Type="http://schemas.openxmlformats.org/officeDocument/2006/relationships/diagramData" Target="../diagrams/data124.xml"/><Relationship Id="rId18" Type="http://schemas.openxmlformats.org/officeDocument/2006/relationships/diagramData" Target="../diagrams/data125.xml"/><Relationship Id="rId26" Type="http://schemas.openxmlformats.org/officeDocument/2006/relationships/diagramColors" Target="../diagrams/colors126.xml"/><Relationship Id="rId39" Type="http://schemas.openxmlformats.org/officeDocument/2006/relationships/diagramData" Target="../diagrams/data129.xml"/><Relationship Id="rId3" Type="http://schemas.openxmlformats.org/officeDocument/2006/relationships/diagramData" Target="../diagrams/data122.xml"/><Relationship Id="rId21" Type="http://schemas.openxmlformats.org/officeDocument/2006/relationships/diagramColors" Target="../diagrams/colors125.xml"/><Relationship Id="rId34" Type="http://schemas.openxmlformats.org/officeDocument/2006/relationships/diagramData" Target="../diagrams/data128.xml"/><Relationship Id="rId42" Type="http://schemas.openxmlformats.org/officeDocument/2006/relationships/diagramColors" Target="../diagrams/colors129.xml"/><Relationship Id="rId7" Type="http://schemas.microsoft.com/office/2007/relationships/diagramDrawing" Target="../diagrams/drawing122.xml"/><Relationship Id="rId12" Type="http://schemas.microsoft.com/office/2007/relationships/diagramDrawing" Target="../diagrams/drawing123.xml"/><Relationship Id="rId17" Type="http://schemas.microsoft.com/office/2007/relationships/diagramDrawing" Target="../diagrams/drawing124.xml"/><Relationship Id="rId25" Type="http://schemas.openxmlformats.org/officeDocument/2006/relationships/diagramQuickStyle" Target="../diagrams/quickStyle126.xml"/><Relationship Id="rId33" Type="http://schemas.microsoft.com/office/2007/relationships/diagramDrawing" Target="../diagrams/drawing127.xml"/><Relationship Id="rId38" Type="http://schemas.microsoft.com/office/2007/relationships/diagramDrawing" Target="../diagrams/drawing128.xml"/><Relationship Id="rId2" Type="http://schemas.openxmlformats.org/officeDocument/2006/relationships/notesSlide" Target="../notesSlides/notesSlide15.xml"/><Relationship Id="rId16" Type="http://schemas.openxmlformats.org/officeDocument/2006/relationships/diagramColors" Target="../diagrams/colors124.xml"/><Relationship Id="rId20" Type="http://schemas.openxmlformats.org/officeDocument/2006/relationships/diagramQuickStyle" Target="../diagrams/quickStyle125.xml"/><Relationship Id="rId29" Type="http://schemas.openxmlformats.org/officeDocument/2006/relationships/diagramData" Target="../diagrams/data127.xml"/><Relationship Id="rId41" Type="http://schemas.openxmlformats.org/officeDocument/2006/relationships/diagramQuickStyle" Target="../diagrams/quickStyle129.xml"/><Relationship Id="rId1" Type="http://schemas.openxmlformats.org/officeDocument/2006/relationships/slideLayout" Target="../slideLayouts/slideLayout2.xml"/><Relationship Id="rId6" Type="http://schemas.openxmlformats.org/officeDocument/2006/relationships/diagramColors" Target="../diagrams/colors122.xml"/><Relationship Id="rId11" Type="http://schemas.openxmlformats.org/officeDocument/2006/relationships/diagramColors" Target="../diagrams/colors123.xml"/><Relationship Id="rId24" Type="http://schemas.openxmlformats.org/officeDocument/2006/relationships/diagramLayout" Target="../diagrams/layout126.xml"/><Relationship Id="rId32" Type="http://schemas.openxmlformats.org/officeDocument/2006/relationships/diagramColors" Target="../diagrams/colors127.xml"/><Relationship Id="rId37" Type="http://schemas.openxmlformats.org/officeDocument/2006/relationships/diagramColors" Target="../diagrams/colors128.xml"/><Relationship Id="rId40" Type="http://schemas.openxmlformats.org/officeDocument/2006/relationships/diagramLayout" Target="../diagrams/layout129.xml"/><Relationship Id="rId5" Type="http://schemas.openxmlformats.org/officeDocument/2006/relationships/diagramQuickStyle" Target="../diagrams/quickStyle122.xml"/><Relationship Id="rId15" Type="http://schemas.openxmlformats.org/officeDocument/2006/relationships/diagramQuickStyle" Target="../diagrams/quickStyle124.xml"/><Relationship Id="rId23" Type="http://schemas.openxmlformats.org/officeDocument/2006/relationships/diagramData" Target="../diagrams/data126.xml"/><Relationship Id="rId28" Type="http://schemas.openxmlformats.org/officeDocument/2006/relationships/image" Target="../media/image2.wmf"/><Relationship Id="rId36" Type="http://schemas.openxmlformats.org/officeDocument/2006/relationships/diagramQuickStyle" Target="../diagrams/quickStyle128.xml"/><Relationship Id="rId10" Type="http://schemas.openxmlformats.org/officeDocument/2006/relationships/diagramQuickStyle" Target="../diagrams/quickStyle123.xml"/><Relationship Id="rId19" Type="http://schemas.openxmlformats.org/officeDocument/2006/relationships/diagramLayout" Target="../diagrams/layout125.xml"/><Relationship Id="rId31" Type="http://schemas.openxmlformats.org/officeDocument/2006/relationships/diagramQuickStyle" Target="../diagrams/quickStyle127.xml"/><Relationship Id="rId4" Type="http://schemas.openxmlformats.org/officeDocument/2006/relationships/diagramLayout" Target="../diagrams/layout122.xml"/><Relationship Id="rId9" Type="http://schemas.openxmlformats.org/officeDocument/2006/relationships/diagramLayout" Target="../diagrams/layout123.xml"/><Relationship Id="rId14" Type="http://schemas.openxmlformats.org/officeDocument/2006/relationships/diagramLayout" Target="../diagrams/layout124.xml"/><Relationship Id="rId22" Type="http://schemas.microsoft.com/office/2007/relationships/diagramDrawing" Target="../diagrams/drawing125.xml"/><Relationship Id="rId27" Type="http://schemas.microsoft.com/office/2007/relationships/diagramDrawing" Target="../diagrams/drawing126.xml"/><Relationship Id="rId30" Type="http://schemas.openxmlformats.org/officeDocument/2006/relationships/diagramLayout" Target="../diagrams/layout127.xml"/><Relationship Id="rId35" Type="http://schemas.openxmlformats.org/officeDocument/2006/relationships/diagramLayout" Target="../diagrams/layout128.xml"/><Relationship Id="rId43" Type="http://schemas.microsoft.com/office/2007/relationships/diagramDrawing" Target="../diagrams/drawing129.xml"/></Relationships>
</file>

<file path=ppt/slides/_rels/slide52.xml.rels><?xml version="1.0" encoding="UTF-8" standalone="yes"?>
<Relationships xmlns="http://schemas.openxmlformats.org/package/2006/relationships"><Relationship Id="rId13" Type="http://schemas.openxmlformats.org/officeDocument/2006/relationships/diagramData" Target="../diagrams/data132.xml"/><Relationship Id="rId18" Type="http://schemas.openxmlformats.org/officeDocument/2006/relationships/diagramData" Target="../diagrams/data133.xml"/><Relationship Id="rId26" Type="http://schemas.openxmlformats.org/officeDocument/2006/relationships/diagramColors" Target="../diagrams/colors134.xml"/><Relationship Id="rId39" Type="http://schemas.openxmlformats.org/officeDocument/2006/relationships/diagramData" Target="../diagrams/data137.xml"/><Relationship Id="rId21" Type="http://schemas.openxmlformats.org/officeDocument/2006/relationships/diagramColors" Target="../diagrams/colors133.xml"/><Relationship Id="rId34" Type="http://schemas.openxmlformats.org/officeDocument/2006/relationships/diagramLayout" Target="../diagrams/layout136.xml"/><Relationship Id="rId42" Type="http://schemas.openxmlformats.org/officeDocument/2006/relationships/diagramColors" Target="../diagrams/colors137.xml"/><Relationship Id="rId47" Type="http://schemas.openxmlformats.org/officeDocument/2006/relationships/diagramColors" Target="../diagrams/colors138.xml"/><Relationship Id="rId50" Type="http://schemas.openxmlformats.org/officeDocument/2006/relationships/diagramLayout" Target="../diagrams/layout139.xml"/><Relationship Id="rId55" Type="http://schemas.openxmlformats.org/officeDocument/2006/relationships/diagramLayout" Target="../diagrams/layout140.xml"/><Relationship Id="rId7" Type="http://schemas.microsoft.com/office/2007/relationships/diagramDrawing" Target="../diagrams/drawing130.xml"/><Relationship Id="rId12" Type="http://schemas.microsoft.com/office/2007/relationships/diagramDrawing" Target="../diagrams/drawing131.xml"/><Relationship Id="rId17" Type="http://schemas.microsoft.com/office/2007/relationships/diagramDrawing" Target="../diagrams/drawing132.xml"/><Relationship Id="rId25" Type="http://schemas.openxmlformats.org/officeDocument/2006/relationships/diagramQuickStyle" Target="../diagrams/quickStyle134.xml"/><Relationship Id="rId33" Type="http://schemas.openxmlformats.org/officeDocument/2006/relationships/diagramData" Target="../diagrams/data136.xml"/><Relationship Id="rId38" Type="http://schemas.openxmlformats.org/officeDocument/2006/relationships/image" Target="../media/image2.wmf"/><Relationship Id="rId46" Type="http://schemas.openxmlformats.org/officeDocument/2006/relationships/diagramQuickStyle" Target="../diagrams/quickStyle138.xml"/><Relationship Id="rId2" Type="http://schemas.openxmlformats.org/officeDocument/2006/relationships/notesSlide" Target="../notesSlides/notesSlide16.xml"/><Relationship Id="rId16" Type="http://schemas.openxmlformats.org/officeDocument/2006/relationships/diagramColors" Target="../diagrams/colors132.xml"/><Relationship Id="rId20" Type="http://schemas.openxmlformats.org/officeDocument/2006/relationships/diagramQuickStyle" Target="../diagrams/quickStyle133.xml"/><Relationship Id="rId29" Type="http://schemas.openxmlformats.org/officeDocument/2006/relationships/diagramLayout" Target="../diagrams/layout135.xml"/><Relationship Id="rId41" Type="http://schemas.openxmlformats.org/officeDocument/2006/relationships/diagramQuickStyle" Target="../diagrams/quickStyle137.xml"/><Relationship Id="rId54" Type="http://schemas.openxmlformats.org/officeDocument/2006/relationships/diagramData" Target="../diagrams/data140.xml"/><Relationship Id="rId1" Type="http://schemas.openxmlformats.org/officeDocument/2006/relationships/slideLayout" Target="../slideLayouts/slideLayout2.xml"/><Relationship Id="rId6" Type="http://schemas.openxmlformats.org/officeDocument/2006/relationships/diagramColors" Target="../diagrams/colors130.xml"/><Relationship Id="rId11" Type="http://schemas.openxmlformats.org/officeDocument/2006/relationships/diagramColors" Target="../diagrams/colors131.xml"/><Relationship Id="rId24" Type="http://schemas.openxmlformats.org/officeDocument/2006/relationships/diagramLayout" Target="../diagrams/layout134.xml"/><Relationship Id="rId32" Type="http://schemas.microsoft.com/office/2007/relationships/diagramDrawing" Target="../diagrams/drawing135.xml"/><Relationship Id="rId37" Type="http://schemas.microsoft.com/office/2007/relationships/diagramDrawing" Target="../diagrams/drawing136.xml"/><Relationship Id="rId40" Type="http://schemas.openxmlformats.org/officeDocument/2006/relationships/diagramLayout" Target="../diagrams/layout137.xml"/><Relationship Id="rId45" Type="http://schemas.openxmlformats.org/officeDocument/2006/relationships/diagramLayout" Target="../diagrams/layout138.xml"/><Relationship Id="rId53" Type="http://schemas.microsoft.com/office/2007/relationships/diagramDrawing" Target="../diagrams/drawing139.xml"/><Relationship Id="rId58" Type="http://schemas.microsoft.com/office/2007/relationships/diagramDrawing" Target="../diagrams/drawing140.xml"/><Relationship Id="rId5" Type="http://schemas.openxmlformats.org/officeDocument/2006/relationships/diagramQuickStyle" Target="../diagrams/quickStyle130.xml"/><Relationship Id="rId15" Type="http://schemas.openxmlformats.org/officeDocument/2006/relationships/diagramQuickStyle" Target="../diagrams/quickStyle132.xml"/><Relationship Id="rId23" Type="http://schemas.openxmlformats.org/officeDocument/2006/relationships/diagramData" Target="../diagrams/data134.xml"/><Relationship Id="rId28" Type="http://schemas.openxmlformats.org/officeDocument/2006/relationships/diagramData" Target="../diagrams/data135.xml"/><Relationship Id="rId36" Type="http://schemas.openxmlformats.org/officeDocument/2006/relationships/diagramColors" Target="../diagrams/colors136.xml"/><Relationship Id="rId49" Type="http://schemas.openxmlformats.org/officeDocument/2006/relationships/diagramData" Target="../diagrams/data139.xml"/><Relationship Id="rId57" Type="http://schemas.openxmlformats.org/officeDocument/2006/relationships/diagramColors" Target="../diagrams/colors140.xml"/><Relationship Id="rId10" Type="http://schemas.openxmlformats.org/officeDocument/2006/relationships/diagramQuickStyle" Target="../diagrams/quickStyle131.xml"/><Relationship Id="rId19" Type="http://schemas.openxmlformats.org/officeDocument/2006/relationships/diagramLayout" Target="../diagrams/layout133.xml"/><Relationship Id="rId31" Type="http://schemas.openxmlformats.org/officeDocument/2006/relationships/diagramColors" Target="../diagrams/colors135.xml"/><Relationship Id="rId44" Type="http://schemas.openxmlformats.org/officeDocument/2006/relationships/diagramData" Target="../diagrams/data138.xml"/><Relationship Id="rId52" Type="http://schemas.openxmlformats.org/officeDocument/2006/relationships/diagramColors" Target="../diagrams/colors139.xml"/><Relationship Id="rId4" Type="http://schemas.openxmlformats.org/officeDocument/2006/relationships/diagramLayout" Target="../diagrams/layout130.xml"/><Relationship Id="rId9" Type="http://schemas.openxmlformats.org/officeDocument/2006/relationships/diagramLayout" Target="../diagrams/layout131.xml"/><Relationship Id="rId14" Type="http://schemas.openxmlformats.org/officeDocument/2006/relationships/diagramLayout" Target="../diagrams/layout132.xml"/><Relationship Id="rId22" Type="http://schemas.microsoft.com/office/2007/relationships/diagramDrawing" Target="../diagrams/drawing133.xml"/><Relationship Id="rId27" Type="http://schemas.microsoft.com/office/2007/relationships/diagramDrawing" Target="../diagrams/drawing134.xml"/><Relationship Id="rId30" Type="http://schemas.openxmlformats.org/officeDocument/2006/relationships/diagramQuickStyle" Target="../diagrams/quickStyle135.xml"/><Relationship Id="rId35" Type="http://schemas.openxmlformats.org/officeDocument/2006/relationships/diagramQuickStyle" Target="../diagrams/quickStyle136.xml"/><Relationship Id="rId43" Type="http://schemas.microsoft.com/office/2007/relationships/diagramDrawing" Target="../diagrams/drawing137.xml"/><Relationship Id="rId48" Type="http://schemas.microsoft.com/office/2007/relationships/diagramDrawing" Target="../diagrams/drawing138.xml"/><Relationship Id="rId56" Type="http://schemas.openxmlformats.org/officeDocument/2006/relationships/diagramQuickStyle" Target="../diagrams/quickStyle140.xml"/><Relationship Id="rId8" Type="http://schemas.openxmlformats.org/officeDocument/2006/relationships/diagramData" Target="../diagrams/data131.xml"/><Relationship Id="rId51" Type="http://schemas.openxmlformats.org/officeDocument/2006/relationships/diagramQuickStyle" Target="../diagrams/quickStyle139.xml"/><Relationship Id="rId3" Type="http://schemas.openxmlformats.org/officeDocument/2006/relationships/diagramData" Target="../diagrams/data130.xml"/></Relationships>
</file>

<file path=ppt/slides/_rels/slide53.xml.rels><?xml version="1.0" encoding="UTF-8" standalone="yes"?>
<Relationships xmlns="http://schemas.openxmlformats.org/package/2006/relationships"><Relationship Id="rId8" Type="http://schemas.openxmlformats.org/officeDocument/2006/relationships/diagramData" Target="../diagrams/data142.xml"/><Relationship Id="rId13" Type="http://schemas.openxmlformats.org/officeDocument/2006/relationships/diagramData" Target="../diagrams/data143.xml"/><Relationship Id="rId18" Type="http://schemas.openxmlformats.org/officeDocument/2006/relationships/diagramData" Target="../diagrams/data144.xml"/><Relationship Id="rId26" Type="http://schemas.openxmlformats.org/officeDocument/2006/relationships/diagramColors" Target="../diagrams/colors145.xml"/><Relationship Id="rId39" Type="http://schemas.openxmlformats.org/officeDocument/2006/relationships/diagramData" Target="../diagrams/data148.xml"/><Relationship Id="rId3" Type="http://schemas.openxmlformats.org/officeDocument/2006/relationships/diagramData" Target="../diagrams/data141.xml"/><Relationship Id="rId21" Type="http://schemas.openxmlformats.org/officeDocument/2006/relationships/diagramColors" Target="../diagrams/colors144.xml"/><Relationship Id="rId34" Type="http://schemas.openxmlformats.org/officeDocument/2006/relationships/diagramData" Target="../diagrams/data147.xml"/><Relationship Id="rId42" Type="http://schemas.openxmlformats.org/officeDocument/2006/relationships/diagramColors" Target="../diagrams/colors148.xml"/><Relationship Id="rId7" Type="http://schemas.microsoft.com/office/2007/relationships/diagramDrawing" Target="../diagrams/drawing141.xml"/><Relationship Id="rId12" Type="http://schemas.microsoft.com/office/2007/relationships/diagramDrawing" Target="../diagrams/drawing142.xml"/><Relationship Id="rId17" Type="http://schemas.microsoft.com/office/2007/relationships/diagramDrawing" Target="../diagrams/drawing143.xml"/><Relationship Id="rId25" Type="http://schemas.openxmlformats.org/officeDocument/2006/relationships/diagramQuickStyle" Target="../diagrams/quickStyle145.xml"/><Relationship Id="rId33" Type="http://schemas.microsoft.com/office/2007/relationships/diagramDrawing" Target="../diagrams/drawing146.xml"/><Relationship Id="rId38" Type="http://schemas.microsoft.com/office/2007/relationships/diagramDrawing" Target="../diagrams/drawing147.xml"/><Relationship Id="rId2" Type="http://schemas.openxmlformats.org/officeDocument/2006/relationships/notesSlide" Target="../notesSlides/notesSlide17.xml"/><Relationship Id="rId16" Type="http://schemas.openxmlformats.org/officeDocument/2006/relationships/diagramColors" Target="../diagrams/colors143.xml"/><Relationship Id="rId20" Type="http://schemas.openxmlformats.org/officeDocument/2006/relationships/diagramQuickStyle" Target="../diagrams/quickStyle144.xml"/><Relationship Id="rId29" Type="http://schemas.openxmlformats.org/officeDocument/2006/relationships/diagramData" Target="../diagrams/data146.xml"/><Relationship Id="rId41" Type="http://schemas.openxmlformats.org/officeDocument/2006/relationships/diagramQuickStyle" Target="../diagrams/quickStyle148.xml"/><Relationship Id="rId1" Type="http://schemas.openxmlformats.org/officeDocument/2006/relationships/slideLayout" Target="../slideLayouts/slideLayout2.xml"/><Relationship Id="rId6" Type="http://schemas.openxmlformats.org/officeDocument/2006/relationships/diagramColors" Target="../diagrams/colors141.xml"/><Relationship Id="rId11" Type="http://schemas.openxmlformats.org/officeDocument/2006/relationships/diagramColors" Target="../diagrams/colors142.xml"/><Relationship Id="rId24" Type="http://schemas.openxmlformats.org/officeDocument/2006/relationships/diagramLayout" Target="../diagrams/layout145.xml"/><Relationship Id="rId32" Type="http://schemas.openxmlformats.org/officeDocument/2006/relationships/diagramColors" Target="../diagrams/colors146.xml"/><Relationship Id="rId37" Type="http://schemas.openxmlformats.org/officeDocument/2006/relationships/diagramColors" Target="../diagrams/colors147.xml"/><Relationship Id="rId40" Type="http://schemas.openxmlformats.org/officeDocument/2006/relationships/diagramLayout" Target="../diagrams/layout148.xml"/><Relationship Id="rId5" Type="http://schemas.openxmlformats.org/officeDocument/2006/relationships/diagramQuickStyle" Target="../diagrams/quickStyle141.xml"/><Relationship Id="rId15" Type="http://schemas.openxmlformats.org/officeDocument/2006/relationships/diagramQuickStyle" Target="../diagrams/quickStyle143.xml"/><Relationship Id="rId23" Type="http://schemas.openxmlformats.org/officeDocument/2006/relationships/diagramData" Target="../diagrams/data145.xml"/><Relationship Id="rId28" Type="http://schemas.openxmlformats.org/officeDocument/2006/relationships/image" Target="../media/image2.wmf"/><Relationship Id="rId36" Type="http://schemas.openxmlformats.org/officeDocument/2006/relationships/diagramQuickStyle" Target="../diagrams/quickStyle147.xml"/><Relationship Id="rId10" Type="http://schemas.openxmlformats.org/officeDocument/2006/relationships/diagramQuickStyle" Target="../diagrams/quickStyle142.xml"/><Relationship Id="rId19" Type="http://schemas.openxmlformats.org/officeDocument/2006/relationships/diagramLayout" Target="../diagrams/layout144.xml"/><Relationship Id="rId31" Type="http://schemas.openxmlformats.org/officeDocument/2006/relationships/diagramQuickStyle" Target="../diagrams/quickStyle146.xml"/><Relationship Id="rId4" Type="http://schemas.openxmlformats.org/officeDocument/2006/relationships/diagramLayout" Target="../diagrams/layout141.xml"/><Relationship Id="rId9" Type="http://schemas.openxmlformats.org/officeDocument/2006/relationships/diagramLayout" Target="../diagrams/layout142.xml"/><Relationship Id="rId14" Type="http://schemas.openxmlformats.org/officeDocument/2006/relationships/diagramLayout" Target="../diagrams/layout143.xml"/><Relationship Id="rId22" Type="http://schemas.microsoft.com/office/2007/relationships/diagramDrawing" Target="../diagrams/drawing144.xml"/><Relationship Id="rId27" Type="http://schemas.microsoft.com/office/2007/relationships/diagramDrawing" Target="../diagrams/drawing145.xml"/><Relationship Id="rId30" Type="http://schemas.openxmlformats.org/officeDocument/2006/relationships/diagramLayout" Target="../diagrams/layout146.xml"/><Relationship Id="rId35" Type="http://schemas.openxmlformats.org/officeDocument/2006/relationships/diagramLayout" Target="../diagrams/layout147.xml"/><Relationship Id="rId43" Type="http://schemas.microsoft.com/office/2007/relationships/diagramDrawing" Target="../diagrams/drawing148.xml"/></Relationships>
</file>

<file path=ppt/slides/_rels/slide54.xml.rels><?xml version="1.0" encoding="UTF-8" standalone="yes"?>
<Relationships xmlns="http://schemas.openxmlformats.org/package/2006/relationships"><Relationship Id="rId13" Type="http://schemas.openxmlformats.org/officeDocument/2006/relationships/diagramData" Target="../diagrams/data151.xml"/><Relationship Id="rId18" Type="http://schemas.openxmlformats.org/officeDocument/2006/relationships/diagramData" Target="../diagrams/data152.xml"/><Relationship Id="rId26" Type="http://schemas.openxmlformats.org/officeDocument/2006/relationships/diagramColors" Target="../diagrams/colors153.xml"/><Relationship Id="rId39" Type="http://schemas.openxmlformats.org/officeDocument/2006/relationships/diagramData" Target="../diagrams/data156.xml"/><Relationship Id="rId21" Type="http://schemas.openxmlformats.org/officeDocument/2006/relationships/diagramColors" Target="../diagrams/colors152.xml"/><Relationship Id="rId34" Type="http://schemas.openxmlformats.org/officeDocument/2006/relationships/diagramData" Target="../diagrams/data155.xml"/><Relationship Id="rId42" Type="http://schemas.openxmlformats.org/officeDocument/2006/relationships/diagramColors" Target="../diagrams/colors156.xml"/><Relationship Id="rId47" Type="http://schemas.openxmlformats.org/officeDocument/2006/relationships/diagramColors" Target="../diagrams/colors157.xml"/><Relationship Id="rId50" Type="http://schemas.openxmlformats.org/officeDocument/2006/relationships/diagramLayout" Target="../diagrams/layout158.xml"/><Relationship Id="rId55" Type="http://schemas.openxmlformats.org/officeDocument/2006/relationships/diagramLayout" Target="../diagrams/layout159.xml"/><Relationship Id="rId7" Type="http://schemas.microsoft.com/office/2007/relationships/diagramDrawing" Target="../diagrams/drawing149.xml"/><Relationship Id="rId12" Type="http://schemas.microsoft.com/office/2007/relationships/diagramDrawing" Target="../diagrams/drawing150.xml"/><Relationship Id="rId17" Type="http://schemas.microsoft.com/office/2007/relationships/diagramDrawing" Target="../diagrams/drawing151.xml"/><Relationship Id="rId25" Type="http://schemas.openxmlformats.org/officeDocument/2006/relationships/diagramQuickStyle" Target="../diagrams/quickStyle153.xml"/><Relationship Id="rId33" Type="http://schemas.openxmlformats.org/officeDocument/2006/relationships/image" Target="../media/image2.wmf"/><Relationship Id="rId38" Type="http://schemas.microsoft.com/office/2007/relationships/diagramDrawing" Target="../diagrams/drawing155.xml"/><Relationship Id="rId46" Type="http://schemas.openxmlformats.org/officeDocument/2006/relationships/diagramQuickStyle" Target="../diagrams/quickStyle157.xml"/><Relationship Id="rId2" Type="http://schemas.openxmlformats.org/officeDocument/2006/relationships/notesSlide" Target="../notesSlides/notesSlide18.xml"/><Relationship Id="rId16" Type="http://schemas.openxmlformats.org/officeDocument/2006/relationships/diagramColors" Target="../diagrams/colors151.xml"/><Relationship Id="rId20" Type="http://schemas.openxmlformats.org/officeDocument/2006/relationships/diagramQuickStyle" Target="../diagrams/quickStyle152.xml"/><Relationship Id="rId29" Type="http://schemas.openxmlformats.org/officeDocument/2006/relationships/diagramLayout" Target="../diagrams/layout154.xml"/><Relationship Id="rId41" Type="http://schemas.openxmlformats.org/officeDocument/2006/relationships/diagramQuickStyle" Target="../diagrams/quickStyle156.xml"/><Relationship Id="rId54" Type="http://schemas.openxmlformats.org/officeDocument/2006/relationships/diagramData" Target="../diagrams/data159.xml"/><Relationship Id="rId1" Type="http://schemas.openxmlformats.org/officeDocument/2006/relationships/slideLayout" Target="../slideLayouts/slideLayout2.xml"/><Relationship Id="rId6" Type="http://schemas.openxmlformats.org/officeDocument/2006/relationships/diagramColors" Target="../diagrams/colors149.xml"/><Relationship Id="rId11" Type="http://schemas.openxmlformats.org/officeDocument/2006/relationships/diagramColors" Target="../diagrams/colors150.xml"/><Relationship Id="rId24" Type="http://schemas.openxmlformats.org/officeDocument/2006/relationships/diagramLayout" Target="../diagrams/layout153.xml"/><Relationship Id="rId32" Type="http://schemas.microsoft.com/office/2007/relationships/diagramDrawing" Target="../diagrams/drawing154.xml"/><Relationship Id="rId37" Type="http://schemas.openxmlformats.org/officeDocument/2006/relationships/diagramColors" Target="../diagrams/colors155.xml"/><Relationship Id="rId40" Type="http://schemas.openxmlformats.org/officeDocument/2006/relationships/diagramLayout" Target="../diagrams/layout156.xml"/><Relationship Id="rId45" Type="http://schemas.openxmlformats.org/officeDocument/2006/relationships/diagramLayout" Target="../diagrams/layout157.xml"/><Relationship Id="rId53" Type="http://schemas.microsoft.com/office/2007/relationships/diagramDrawing" Target="../diagrams/drawing158.xml"/><Relationship Id="rId58" Type="http://schemas.microsoft.com/office/2007/relationships/diagramDrawing" Target="../diagrams/drawing159.xml"/><Relationship Id="rId5" Type="http://schemas.openxmlformats.org/officeDocument/2006/relationships/diagramQuickStyle" Target="../diagrams/quickStyle149.xml"/><Relationship Id="rId15" Type="http://schemas.openxmlformats.org/officeDocument/2006/relationships/diagramQuickStyle" Target="../diagrams/quickStyle151.xml"/><Relationship Id="rId23" Type="http://schemas.openxmlformats.org/officeDocument/2006/relationships/diagramData" Target="../diagrams/data153.xml"/><Relationship Id="rId28" Type="http://schemas.openxmlformats.org/officeDocument/2006/relationships/diagramData" Target="../diagrams/data154.xml"/><Relationship Id="rId36" Type="http://schemas.openxmlformats.org/officeDocument/2006/relationships/diagramQuickStyle" Target="../diagrams/quickStyle155.xml"/><Relationship Id="rId49" Type="http://schemas.openxmlformats.org/officeDocument/2006/relationships/diagramData" Target="../diagrams/data158.xml"/><Relationship Id="rId57" Type="http://schemas.openxmlformats.org/officeDocument/2006/relationships/diagramColors" Target="../diagrams/colors159.xml"/><Relationship Id="rId10" Type="http://schemas.openxmlformats.org/officeDocument/2006/relationships/diagramQuickStyle" Target="../diagrams/quickStyle150.xml"/><Relationship Id="rId19" Type="http://schemas.openxmlformats.org/officeDocument/2006/relationships/diagramLayout" Target="../diagrams/layout152.xml"/><Relationship Id="rId31" Type="http://schemas.openxmlformats.org/officeDocument/2006/relationships/diagramColors" Target="../diagrams/colors154.xml"/><Relationship Id="rId44" Type="http://schemas.openxmlformats.org/officeDocument/2006/relationships/diagramData" Target="../diagrams/data157.xml"/><Relationship Id="rId52" Type="http://schemas.openxmlformats.org/officeDocument/2006/relationships/diagramColors" Target="../diagrams/colors158.xml"/><Relationship Id="rId4" Type="http://schemas.openxmlformats.org/officeDocument/2006/relationships/diagramLayout" Target="../diagrams/layout149.xml"/><Relationship Id="rId9" Type="http://schemas.openxmlformats.org/officeDocument/2006/relationships/diagramLayout" Target="../diagrams/layout150.xml"/><Relationship Id="rId14" Type="http://schemas.openxmlformats.org/officeDocument/2006/relationships/diagramLayout" Target="../diagrams/layout151.xml"/><Relationship Id="rId22" Type="http://schemas.microsoft.com/office/2007/relationships/diagramDrawing" Target="../diagrams/drawing152.xml"/><Relationship Id="rId27" Type="http://schemas.microsoft.com/office/2007/relationships/diagramDrawing" Target="../diagrams/drawing153.xml"/><Relationship Id="rId30" Type="http://schemas.openxmlformats.org/officeDocument/2006/relationships/diagramQuickStyle" Target="../diagrams/quickStyle154.xml"/><Relationship Id="rId35" Type="http://schemas.openxmlformats.org/officeDocument/2006/relationships/diagramLayout" Target="../diagrams/layout155.xml"/><Relationship Id="rId43" Type="http://schemas.microsoft.com/office/2007/relationships/diagramDrawing" Target="../diagrams/drawing156.xml"/><Relationship Id="rId48" Type="http://schemas.microsoft.com/office/2007/relationships/diagramDrawing" Target="../diagrams/drawing157.xml"/><Relationship Id="rId56" Type="http://schemas.openxmlformats.org/officeDocument/2006/relationships/diagramQuickStyle" Target="../diagrams/quickStyle159.xml"/><Relationship Id="rId8" Type="http://schemas.openxmlformats.org/officeDocument/2006/relationships/diagramData" Target="../diagrams/data150.xml"/><Relationship Id="rId51" Type="http://schemas.openxmlformats.org/officeDocument/2006/relationships/diagramQuickStyle" Target="../diagrams/quickStyle158.xml"/><Relationship Id="rId3" Type="http://schemas.openxmlformats.org/officeDocument/2006/relationships/diagramData" Target="../diagrams/data149.xml"/></Relationships>
</file>

<file path=ppt/slides/_rels/slide55.xml.rels><?xml version="1.0" encoding="UTF-8" standalone="yes"?>
<Relationships xmlns="http://schemas.openxmlformats.org/package/2006/relationships"><Relationship Id="rId8" Type="http://schemas.openxmlformats.org/officeDocument/2006/relationships/diagramData" Target="../diagrams/data161.xml"/><Relationship Id="rId13" Type="http://schemas.openxmlformats.org/officeDocument/2006/relationships/diagramData" Target="../diagrams/data162.xml"/><Relationship Id="rId18" Type="http://schemas.openxmlformats.org/officeDocument/2006/relationships/diagramData" Target="../diagrams/data163.xml"/><Relationship Id="rId26" Type="http://schemas.openxmlformats.org/officeDocument/2006/relationships/diagramColors" Target="../diagrams/colors164.xml"/><Relationship Id="rId39" Type="http://schemas.openxmlformats.org/officeDocument/2006/relationships/diagramData" Target="../diagrams/data167.xml"/><Relationship Id="rId3" Type="http://schemas.openxmlformats.org/officeDocument/2006/relationships/diagramData" Target="../diagrams/data160.xml"/><Relationship Id="rId21" Type="http://schemas.openxmlformats.org/officeDocument/2006/relationships/diagramColors" Target="../diagrams/colors163.xml"/><Relationship Id="rId34" Type="http://schemas.openxmlformats.org/officeDocument/2006/relationships/diagramData" Target="../diagrams/data166.xml"/><Relationship Id="rId42" Type="http://schemas.openxmlformats.org/officeDocument/2006/relationships/diagramColors" Target="../diagrams/colors167.xml"/><Relationship Id="rId7" Type="http://schemas.microsoft.com/office/2007/relationships/diagramDrawing" Target="../diagrams/drawing160.xml"/><Relationship Id="rId12" Type="http://schemas.microsoft.com/office/2007/relationships/diagramDrawing" Target="../diagrams/drawing161.xml"/><Relationship Id="rId17" Type="http://schemas.microsoft.com/office/2007/relationships/diagramDrawing" Target="../diagrams/drawing162.xml"/><Relationship Id="rId25" Type="http://schemas.openxmlformats.org/officeDocument/2006/relationships/diagramQuickStyle" Target="../diagrams/quickStyle164.xml"/><Relationship Id="rId33" Type="http://schemas.openxmlformats.org/officeDocument/2006/relationships/image" Target="../media/image2.wmf"/><Relationship Id="rId38" Type="http://schemas.microsoft.com/office/2007/relationships/diagramDrawing" Target="../diagrams/drawing166.xml"/><Relationship Id="rId2" Type="http://schemas.openxmlformats.org/officeDocument/2006/relationships/notesSlide" Target="../notesSlides/notesSlide19.xml"/><Relationship Id="rId16" Type="http://schemas.openxmlformats.org/officeDocument/2006/relationships/diagramColors" Target="../diagrams/colors162.xml"/><Relationship Id="rId20" Type="http://schemas.openxmlformats.org/officeDocument/2006/relationships/diagramQuickStyle" Target="../diagrams/quickStyle163.xml"/><Relationship Id="rId29" Type="http://schemas.openxmlformats.org/officeDocument/2006/relationships/diagramLayout" Target="../diagrams/layout165.xml"/><Relationship Id="rId41" Type="http://schemas.openxmlformats.org/officeDocument/2006/relationships/diagramQuickStyle" Target="../diagrams/quickStyle167.xml"/><Relationship Id="rId1" Type="http://schemas.openxmlformats.org/officeDocument/2006/relationships/slideLayout" Target="../slideLayouts/slideLayout2.xml"/><Relationship Id="rId6" Type="http://schemas.openxmlformats.org/officeDocument/2006/relationships/diagramColors" Target="../diagrams/colors160.xml"/><Relationship Id="rId11" Type="http://schemas.openxmlformats.org/officeDocument/2006/relationships/diagramColors" Target="../diagrams/colors161.xml"/><Relationship Id="rId24" Type="http://schemas.openxmlformats.org/officeDocument/2006/relationships/diagramLayout" Target="../diagrams/layout164.xml"/><Relationship Id="rId32" Type="http://schemas.microsoft.com/office/2007/relationships/diagramDrawing" Target="../diagrams/drawing165.xml"/><Relationship Id="rId37" Type="http://schemas.openxmlformats.org/officeDocument/2006/relationships/diagramColors" Target="../diagrams/colors166.xml"/><Relationship Id="rId40" Type="http://schemas.openxmlformats.org/officeDocument/2006/relationships/diagramLayout" Target="../diagrams/layout167.xml"/><Relationship Id="rId5" Type="http://schemas.openxmlformats.org/officeDocument/2006/relationships/diagramQuickStyle" Target="../diagrams/quickStyle160.xml"/><Relationship Id="rId15" Type="http://schemas.openxmlformats.org/officeDocument/2006/relationships/diagramQuickStyle" Target="../diagrams/quickStyle162.xml"/><Relationship Id="rId23" Type="http://schemas.openxmlformats.org/officeDocument/2006/relationships/diagramData" Target="../diagrams/data164.xml"/><Relationship Id="rId28" Type="http://schemas.openxmlformats.org/officeDocument/2006/relationships/diagramData" Target="../diagrams/data165.xml"/><Relationship Id="rId36" Type="http://schemas.openxmlformats.org/officeDocument/2006/relationships/diagramQuickStyle" Target="../diagrams/quickStyle166.xml"/><Relationship Id="rId10" Type="http://schemas.openxmlformats.org/officeDocument/2006/relationships/diagramQuickStyle" Target="../diagrams/quickStyle161.xml"/><Relationship Id="rId19" Type="http://schemas.openxmlformats.org/officeDocument/2006/relationships/diagramLayout" Target="../diagrams/layout163.xml"/><Relationship Id="rId31" Type="http://schemas.openxmlformats.org/officeDocument/2006/relationships/diagramColors" Target="../diagrams/colors165.xml"/><Relationship Id="rId4" Type="http://schemas.openxmlformats.org/officeDocument/2006/relationships/diagramLayout" Target="../diagrams/layout160.xml"/><Relationship Id="rId9" Type="http://schemas.openxmlformats.org/officeDocument/2006/relationships/diagramLayout" Target="../diagrams/layout161.xml"/><Relationship Id="rId14" Type="http://schemas.openxmlformats.org/officeDocument/2006/relationships/diagramLayout" Target="../diagrams/layout162.xml"/><Relationship Id="rId22" Type="http://schemas.microsoft.com/office/2007/relationships/diagramDrawing" Target="../diagrams/drawing163.xml"/><Relationship Id="rId27" Type="http://schemas.microsoft.com/office/2007/relationships/diagramDrawing" Target="../diagrams/drawing164.xml"/><Relationship Id="rId30" Type="http://schemas.openxmlformats.org/officeDocument/2006/relationships/diagramQuickStyle" Target="../diagrams/quickStyle165.xml"/><Relationship Id="rId35" Type="http://schemas.openxmlformats.org/officeDocument/2006/relationships/diagramLayout" Target="../diagrams/layout166.xml"/><Relationship Id="rId43" Type="http://schemas.microsoft.com/office/2007/relationships/diagramDrawing" Target="../diagrams/drawing167.xml"/></Relationships>
</file>

<file path=ppt/slides/_rels/slide56.xml.rels><?xml version="1.0" encoding="UTF-8" standalone="yes"?>
<Relationships xmlns="http://schemas.openxmlformats.org/package/2006/relationships"><Relationship Id="rId8" Type="http://schemas.openxmlformats.org/officeDocument/2006/relationships/diagramData" Target="../diagrams/data169.xml"/><Relationship Id="rId13" Type="http://schemas.openxmlformats.org/officeDocument/2006/relationships/diagramData" Target="../diagrams/data170.xml"/><Relationship Id="rId18" Type="http://schemas.openxmlformats.org/officeDocument/2006/relationships/diagramData" Target="../diagrams/data171.xml"/><Relationship Id="rId26" Type="http://schemas.openxmlformats.org/officeDocument/2006/relationships/diagramColors" Target="../diagrams/colors172.xml"/><Relationship Id="rId3" Type="http://schemas.openxmlformats.org/officeDocument/2006/relationships/diagramData" Target="../diagrams/data168.xml"/><Relationship Id="rId21" Type="http://schemas.openxmlformats.org/officeDocument/2006/relationships/diagramColors" Target="../diagrams/colors171.xml"/><Relationship Id="rId34" Type="http://schemas.openxmlformats.org/officeDocument/2006/relationships/diagramData" Target="../diagrams/data174.xml"/><Relationship Id="rId7" Type="http://schemas.microsoft.com/office/2007/relationships/diagramDrawing" Target="../diagrams/drawing168.xml"/><Relationship Id="rId12" Type="http://schemas.microsoft.com/office/2007/relationships/diagramDrawing" Target="../diagrams/drawing169.xml"/><Relationship Id="rId17" Type="http://schemas.microsoft.com/office/2007/relationships/diagramDrawing" Target="../diagrams/drawing170.xml"/><Relationship Id="rId25" Type="http://schemas.openxmlformats.org/officeDocument/2006/relationships/diagramQuickStyle" Target="../diagrams/quickStyle172.xml"/><Relationship Id="rId33" Type="http://schemas.microsoft.com/office/2007/relationships/diagramDrawing" Target="../diagrams/drawing173.xml"/><Relationship Id="rId38" Type="http://schemas.microsoft.com/office/2007/relationships/diagramDrawing" Target="../diagrams/drawing174.xml"/><Relationship Id="rId2" Type="http://schemas.openxmlformats.org/officeDocument/2006/relationships/notesSlide" Target="../notesSlides/notesSlide20.xml"/><Relationship Id="rId16" Type="http://schemas.openxmlformats.org/officeDocument/2006/relationships/diagramColors" Target="../diagrams/colors170.xml"/><Relationship Id="rId20" Type="http://schemas.openxmlformats.org/officeDocument/2006/relationships/diagramQuickStyle" Target="../diagrams/quickStyle171.xml"/><Relationship Id="rId29" Type="http://schemas.openxmlformats.org/officeDocument/2006/relationships/diagramData" Target="../diagrams/data173.xml"/><Relationship Id="rId1" Type="http://schemas.openxmlformats.org/officeDocument/2006/relationships/slideLayout" Target="../slideLayouts/slideLayout2.xml"/><Relationship Id="rId6" Type="http://schemas.openxmlformats.org/officeDocument/2006/relationships/diagramColors" Target="../diagrams/colors168.xml"/><Relationship Id="rId11" Type="http://schemas.openxmlformats.org/officeDocument/2006/relationships/diagramColors" Target="../diagrams/colors169.xml"/><Relationship Id="rId24" Type="http://schemas.openxmlformats.org/officeDocument/2006/relationships/diagramLayout" Target="../diagrams/layout172.xml"/><Relationship Id="rId32" Type="http://schemas.openxmlformats.org/officeDocument/2006/relationships/diagramColors" Target="../diagrams/colors173.xml"/><Relationship Id="rId37" Type="http://schemas.openxmlformats.org/officeDocument/2006/relationships/diagramColors" Target="../diagrams/colors174.xml"/><Relationship Id="rId5" Type="http://schemas.openxmlformats.org/officeDocument/2006/relationships/diagramQuickStyle" Target="../diagrams/quickStyle168.xml"/><Relationship Id="rId15" Type="http://schemas.openxmlformats.org/officeDocument/2006/relationships/diagramQuickStyle" Target="../diagrams/quickStyle170.xml"/><Relationship Id="rId23" Type="http://schemas.openxmlformats.org/officeDocument/2006/relationships/diagramData" Target="../diagrams/data172.xml"/><Relationship Id="rId28" Type="http://schemas.openxmlformats.org/officeDocument/2006/relationships/image" Target="../media/image2.wmf"/><Relationship Id="rId36" Type="http://schemas.openxmlformats.org/officeDocument/2006/relationships/diagramQuickStyle" Target="../diagrams/quickStyle174.xml"/><Relationship Id="rId10" Type="http://schemas.openxmlformats.org/officeDocument/2006/relationships/diagramQuickStyle" Target="../diagrams/quickStyle169.xml"/><Relationship Id="rId19" Type="http://schemas.openxmlformats.org/officeDocument/2006/relationships/diagramLayout" Target="../diagrams/layout171.xml"/><Relationship Id="rId31" Type="http://schemas.openxmlformats.org/officeDocument/2006/relationships/diagramQuickStyle" Target="../diagrams/quickStyle173.xml"/><Relationship Id="rId4" Type="http://schemas.openxmlformats.org/officeDocument/2006/relationships/diagramLayout" Target="../diagrams/layout168.xml"/><Relationship Id="rId9" Type="http://schemas.openxmlformats.org/officeDocument/2006/relationships/diagramLayout" Target="../diagrams/layout169.xml"/><Relationship Id="rId14" Type="http://schemas.openxmlformats.org/officeDocument/2006/relationships/diagramLayout" Target="../diagrams/layout170.xml"/><Relationship Id="rId22" Type="http://schemas.microsoft.com/office/2007/relationships/diagramDrawing" Target="../diagrams/drawing171.xml"/><Relationship Id="rId27" Type="http://schemas.microsoft.com/office/2007/relationships/diagramDrawing" Target="../diagrams/drawing172.xml"/><Relationship Id="rId30" Type="http://schemas.openxmlformats.org/officeDocument/2006/relationships/diagramLayout" Target="../diagrams/layout173.xml"/><Relationship Id="rId35" Type="http://schemas.openxmlformats.org/officeDocument/2006/relationships/diagramLayout" Target="../diagrams/layout174.xml"/></Relationships>
</file>

<file path=ppt/slides/_rels/slide57.xml.rels><?xml version="1.0" encoding="UTF-8" standalone="yes"?>
<Relationships xmlns="http://schemas.openxmlformats.org/package/2006/relationships"><Relationship Id="rId8" Type="http://schemas.openxmlformats.org/officeDocument/2006/relationships/diagramData" Target="../diagrams/data176.xml"/><Relationship Id="rId13" Type="http://schemas.openxmlformats.org/officeDocument/2006/relationships/diagramData" Target="../diagrams/data177.xml"/><Relationship Id="rId18" Type="http://schemas.openxmlformats.org/officeDocument/2006/relationships/diagramData" Target="../diagrams/data178.xml"/><Relationship Id="rId26" Type="http://schemas.openxmlformats.org/officeDocument/2006/relationships/diagramColors" Target="../diagrams/colors179.xml"/><Relationship Id="rId3" Type="http://schemas.openxmlformats.org/officeDocument/2006/relationships/diagramData" Target="../diagrams/data175.xml"/><Relationship Id="rId21" Type="http://schemas.openxmlformats.org/officeDocument/2006/relationships/diagramColors" Target="../diagrams/colors178.xml"/><Relationship Id="rId34" Type="http://schemas.openxmlformats.org/officeDocument/2006/relationships/diagramData" Target="../diagrams/data181.xml"/><Relationship Id="rId7" Type="http://schemas.microsoft.com/office/2007/relationships/diagramDrawing" Target="../diagrams/drawing175.xml"/><Relationship Id="rId12" Type="http://schemas.microsoft.com/office/2007/relationships/diagramDrawing" Target="../diagrams/drawing176.xml"/><Relationship Id="rId17" Type="http://schemas.microsoft.com/office/2007/relationships/diagramDrawing" Target="../diagrams/drawing177.xml"/><Relationship Id="rId25" Type="http://schemas.openxmlformats.org/officeDocument/2006/relationships/diagramQuickStyle" Target="../diagrams/quickStyle179.xml"/><Relationship Id="rId33" Type="http://schemas.microsoft.com/office/2007/relationships/diagramDrawing" Target="../diagrams/drawing180.xml"/><Relationship Id="rId38" Type="http://schemas.microsoft.com/office/2007/relationships/diagramDrawing" Target="../diagrams/drawing181.xml"/><Relationship Id="rId2" Type="http://schemas.openxmlformats.org/officeDocument/2006/relationships/notesSlide" Target="../notesSlides/notesSlide21.xml"/><Relationship Id="rId16" Type="http://schemas.openxmlformats.org/officeDocument/2006/relationships/diagramColors" Target="../diagrams/colors177.xml"/><Relationship Id="rId20" Type="http://schemas.openxmlformats.org/officeDocument/2006/relationships/diagramQuickStyle" Target="../diagrams/quickStyle178.xml"/><Relationship Id="rId29" Type="http://schemas.openxmlformats.org/officeDocument/2006/relationships/diagramData" Target="../diagrams/data180.xml"/><Relationship Id="rId1" Type="http://schemas.openxmlformats.org/officeDocument/2006/relationships/slideLayout" Target="../slideLayouts/slideLayout2.xml"/><Relationship Id="rId6" Type="http://schemas.openxmlformats.org/officeDocument/2006/relationships/diagramColors" Target="../diagrams/colors175.xml"/><Relationship Id="rId11" Type="http://schemas.openxmlformats.org/officeDocument/2006/relationships/diagramColors" Target="../diagrams/colors176.xml"/><Relationship Id="rId24" Type="http://schemas.openxmlformats.org/officeDocument/2006/relationships/diagramLayout" Target="../diagrams/layout179.xml"/><Relationship Id="rId32" Type="http://schemas.openxmlformats.org/officeDocument/2006/relationships/diagramColors" Target="../diagrams/colors180.xml"/><Relationship Id="rId37" Type="http://schemas.openxmlformats.org/officeDocument/2006/relationships/diagramColors" Target="../diagrams/colors181.xml"/><Relationship Id="rId5" Type="http://schemas.openxmlformats.org/officeDocument/2006/relationships/diagramQuickStyle" Target="../diagrams/quickStyle175.xml"/><Relationship Id="rId15" Type="http://schemas.openxmlformats.org/officeDocument/2006/relationships/diagramQuickStyle" Target="../diagrams/quickStyle177.xml"/><Relationship Id="rId23" Type="http://schemas.openxmlformats.org/officeDocument/2006/relationships/diagramData" Target="../diagrams/data179.xml"/><Relationship Id="rId28" Type="http://schemas.openxmlformats.org/officeDocument/2006/relationships/image" Target="../media/image2.wmf"/><Relationship Id="rId36" Type="http://schemas.openxmlformats.org/officeDocument/2006/relationships/diagramQuickStyle" Target="../diagrams/quickStyle181.xml"/><Relationship Id="rId10" Type="http://schemas.openxmlformats.org/officeDocument/2006/relationships/diagramQuickStyle" Target="../diagrams/quickStyle176.xml"/><Relationship Id="rId19" Type="http://schemas.openxmlformats.org/officeDocument/2006/relationships/diagramLayout" Target="../diagrams/layout178.xml"/><Relationship Id="rId31" Type="http://schemas.openxmlformats.org/officeDocument/2006/relationships/diagramQuickStyle" Target="../diagrams/quickStyle180.xml"/><Relationship Id="rId4" Type="http://schemas.openxmlformats.org/officeDocument/2006/relationships/diagramLayout" Target="../diagrams/layout175.xml"/><Relationship Id="rId9" Type="http://schemas.openxmlformats.org/officeDocument/2006/relationships/diagramLayout" Target="../diagrams/layout176.xml"/><Relationship Id="rId14" Type="http://schemas.openxmlformats.org/officeDocument/2006/relationships/diagramLayout" Target="../diagrams/layout177.xml"/><Relationship Id="rId22" Type="http://schemas.microsoft.com/office/2007/relationships/diagramDrawing" Target="../diagrams/drawing178.xml"/><Relationship Id="rId27" Type="http://schemas.microsoft.com/office/2007/relationships/diagramDrawing" Target="../diagrams/drawing179.xml"/><Relationship Id="rId30" Type="http://schemas.openxmlformats.org/officeDocument/2006/relationships/diagramLayout" Target="../diagrams/layout180.xml"/><Relationship Id="rId35" Type="http://schemas.openxmlformats.org/officeDocument/2006/relationships/diagramLayout" Target="../diagrams/layout181.xml"/></Relationships>
</file>

<file path=ppt/slides/_rels/slide58.xml.rels><?xml version="1.0" encoding="UTF-8" standalone="yes"?>
<Relationships xmlns="http://schemas.openxmlformats.org/package/2006/relationships"><Relationship Id="rId8" Type="http://schemas.openxmlformats.org/officeDocument/2006/relationships/diagramData" Target="../diagrams/data183.xml"/><Relationship Id="rId13" Type="http://schemas.openxmlformats.org/officeDocument/2006/relationships/diagramData" Target="../diagrams/data184.xml"/><Relationship Id="rId18" Type="http://schemas.openxmlformats.org/officeDocument/2006/relationships/diagramData" Target="../diagrams/data185.xml"/><Relationship Id="rId26" Type="http://schemas.openxmlformats.org/officeDocument/2006/relationships/diagramColors" Target="../diagrams/colors186.xml"/><Relationship Id="rId3" Type="http://schemas.openxmlformats.org/officeDocument/2006/relationships/diagramData" Target="../diagrams/data182.xml"/><Relationship Id="rId21" Type="http://schemas.openxmlformats.org/officeDocument/2006/relationships/diagramColors" Target="../diagrams/colors185.xml"/><Relationship Id="rId34" Type="http://schemas.openxmlformats.org/officeDocument/2006/relationships/diagramData" Target="../diagrams/data188.xml"/><Relationship Id="rId7" Type="http://schemas.microsoft.com/office/2007/relationships/diagramDrawing" Target="../diagrams/drawing182.xml"/><Relationship Id="rId12" Type="http://schemas.microsoft.com/office/2007/relationships/diagramDrawing" Target="../diagrams/drawing183.xml"/><Relationship Id="rId17" Type="http://schemas.microsoft.com/office/2007/relationships/diagramDrawing" Target="../diagrams/drawing184.xml"/><Relationship Id="rId25" Type="http://schemas.openxmlformats.org/officeDocument/2006/relationships/diagramQuickStyle" Target="../diagrams/quickStyle186.xml"/><Relationship Id="rId33" Type="http://schemas.microsoft.com/office/2007/relationships/diagramDrawing" Target="../diagrams/drawing187.xml"/><Relationship Id="rId38" Type="http://schemas.microsoft.com/office/2007/relationships/diagramDrawing" Target="../diagrams/drawing188.xml"/><Relationship Id="rId2" Type="http://schemas.openxmlformats.org/officeDocument/2006/relationships/notesSlide" Target="../notesSlides/notesSlide22.xml"/><Relationship Id="rId16" Type="http://schemas.openxmlformats.org/officeDocument/2006/relationships/diagramColors" Target="../diagrams/colors184.xml"/><Relationship Id="rId20" Type="http://schemas.openxmlformats.org/officeDocument/2006/relationships/diagramQuickStyle" Target="../diagrams/quickStyle185.xml"/><Relationship Id="rId29" Type="http://schemas.openxmlformats.org/officeDocument/2006/relationships/diagramData" Target="../diagrams/data187.xml"/><Relationship Id="rId1" Type="http://schemas.openxmlformats.org/officeDocument/2006/relationships/slideLayout" Target="../slideLayouts/slideLayout2.xml"/><Relationship Id="rId6" Type="http://schemas.openxmlformats.org/officeDocument/2006/relationships/diagramColors" Target="../diagrams/colors182.xml"/><Relationship Id="rId11" Type="http://schemas.openxmlformats.org/officeDocument/2006/relationships/diagramColors" Target="../diagrams/colors183.xml"/><Relationship Id="rId24" Type="http://schemas.openxmlformats.org/officeDocument/2006/relationships/diagramLayout" Target="../diagrams/layout186.xml"/><Relationship Id="rId32" Type="http://schemas.openxmlformats.org/officeDocument/2006/relationships/diagramColors" Target="../diagrams/colors187.xml"/><Relationship Id="rId37" Type="http://schemas.openxmlformats.org/officeDocument/2006/relationships/diagramColors" Target="../diagrams/colors188.xml"/><Relationship Id="rId5" Type="http://schemas.openxmlformats.org/officeDocument/2006/relationships/diagramQuickStyle" Target="../diagrams/quickStyle182.xml"/><Relationship Id="rId15" Type="http://schemas.openxmlformats.org/officeDocument/2006/relationships/diagramQuickStyle" Target="../diagrams/quickStyle184.xml"/><Relationship Id="rId23" Type="http://schemas.openxmlformats.org/officeDocument/2006/relationships/diagramData" Target="../diagrams/data186.xml"/><Relationship Id="rId28" Type="http://schemas.openxmlformats.org/officeDocument/2006/relationships/image" Target="../media/image2.wmf"/><Relationship Id="rId36" Type="http://schemas.openxmlformats.org/officeDocument/2006/relationships/diagramQuickStyle" Target="../diagrams/quickStyle188.xml"/><Relationship Id="rId10" Type="http://schemas.openxmlformats.org/officeDocument/2006/relationships/diagramQuickStyle" Target="../diagrams/quickStyle183.xml"/><Relationship Id="rId19" Type="http://schemas.openxmlformats.org/officeDocument/2006/relationships/diagramLayout" Target="../diagrams/layout185.xml"/><Relationship Id="rId31" Type="http://schemas.openxmlformats.org/officeDocument/2006/relationships/diagramQuickStyle" Target="../diagrams/quickStyle187.xml"/><Relationship Id="rId4" Type="http://schemas.openxmlformats.org/officeDocument/2006/relationships/diagramLayout" Target="../diagrams/layout182.xml"/><Relationship Id="rId9" Type="http://schemas.openxmlformats.org/officeDocument/2006/relationships/diagramLayout" Target="../diagrams/layout183.xml"/><Relationship Id="rId14" Type="http://schemas.openxmlformats.org/officeDocument/2006/relationships/diagramLayout" Target="../diagrams/layout184.xml"/><Relationship Id="rId22" Type="http://schemas.microsoft.com/office/2007/relationships/diagramDrawing" Target="../diagrams/drawing185.xml"/><Relationship Id="rId27" Type="http://schemas.microsoft.com/office/2007/relationships/diagramDrawing" Target="../diagrams/drawing186.xml"/><Relationship Id="rId30" Type="http://schemas.openxmlformats.org/officeDocument/2006/relationships/diagramLayout" Target="../diagrams/layout187.xml"/><Relationship Id="rId35" Type="http://schemas.openxmlformats.org/officeDocument/2006/relationships/diagramLayout" Target="../diagrams/layout188.xml"/></Relationships>
</file>

<file path=ppt/slides/_rels/slide59.xml.rels><?xml version="1.0" encoding="UTF-8" standalone="yes"?>
<Relationships xmlns="http://schemas.openxmlformats.org/package/2006/relationships"><Relationship Id="rId8" Type="http://schemas.openxmlformats.org/officeDocument/2006/relationships/diagramData" Target="../diagrams/data190.xml"/><Relationship Id="rId13" Type="http://schemas.openxmlformats.org/officeDocument/2006/relationships/diagramData" Target="../diagrams/data191.xml"/><Relationship Id="rId18" Type="http://schemas.openxmlformats.org/officeDocument/2006/relationships/diagramData" Target="../diagrams/data192.xml"/><Relationship Id="rId26" Type="http://schemas.openxmlformats.org/officeDocument/2006/relationships/diagramColors" Target="../diagrams/colors193.xml"/><Relationship Id="rId3" Type="http://schemas.openxmlformats.org/officeDocument/2006/relationships/diagramData" Target="../diagrams/data189.xml"/><Relationship Id="rId21" Type="http://schemas.openxmlformats.org/officeDocument/2006/relationships/diagramColors" Target="../diagrams/colors192.xml"/><Relationship Id="rId34" Type="http://schemas.openxmlformats.org/officeDocument/2006/relationships/diagramData" Target="../diagrams/data195.xml"/><Relationship Id="rId7" Type="http://schemas.microsoft.com/office/2007/relationships/diagramDrawing" Target="../diagrams/drawing189.xml"/><Relationship Id="rId12" Type="http://schemas.microsoft.com/office/2007/relationships/diagramDrawing" Target="../diagrams/drawing190.xml"/><Relationship Id="rId17" Type="http://schemas.microsoft.com/office/2007/relationships/diagramDrawing" Target="../diagrams/drawing191.xml"/><Relationship Id="rId25" Type="http://schemas.openxmlformats.org/officeDocument/2006/relationships/diagramQuickStyle" Target="../diagrams/quickStyle193.xml"/><Relationship Id="rId33" Type="http://schemas.microsoft.com/office/2007/relationships/diagramDrawing" Target="../diagrams/drawing194.xml"/><Relationship Id="rId38" Type="http://schemas.microsoft.com/office/2007/relationships/diagramDrawing" Target="../diagrams/drawing195.xml"/><Relationship Id="rId2" Type="http://schemas.openxmlformats.org/officeDocument/2006/relationships/notesSlide" Target="../notesSlides/notesSlide23.xml"/><Relationship Id="rId16" Type="http://schemas.openxmlformats.org/officeDocument/2006/relationships/diagramColors" Target="../diagrams/colors191.xml"/><Relationship Id="rId20" Type="http://schemas.openxmlformats.org/officeDocument/2006/relationships/diagramQuickStyle" Target="../diagrams/quickStyle192.xml"/><Relationship Id="rId29" Type="http://schemas.openxmlformats.org/officeDocument/2006/relationships/diagramData" Target="../diagrams/data194.xml"/><Relationship Id="rId1" Type="http://schemas.openxmlformats.org/officeDocument/2006/relationships/slideLayout" Target="../slideLayouts/slideLayout2.xml"/><Relationship Id="rId6" Type="http://schemas.openxmlformats.org/officeDocument/2006/relationships/diagramColors" Target="../diagrams/colors189.xml"/><Relationship Id="rId11" Type="http://schemas.openxmlformats.org/officeDocument/2006/relationships/diagramColors" Target="../diagrams/colors190.xml"/><Relationship Id="rId24" Type="http://schemas.openxmlformats.org/officeDocument/2006/relationships/diagramLayout" Target="../diagrams/layout193.xml"/><Relationship Id="rId32" Type="http://schemas.openxmlformats.org/officeDocument/2006/relationships/diagramColors" Target="../diagrams/colors194.xml"/><Relationship Id="rId37" Type="http://schemas.openxmlformats.org/officeDocument/2006/relationships/diagramColors" Target="../diagrams/colors195.xml"/><Relationship Id="rId5" Type="http://schemas.openxmlformats.org/officeDocument/2006/relationships/diagramQuickStyle" Target="../diagrams/quickStyle189.xml"/><Relationship Id="rId15" Type="http://schemas.openxmlformats.org/officeDocument/2006/relationships/diagramQuickStyle" Target="../diagrams/quickStyle191.xml"/><Relationship Id="rId23" Type="http://schemas.openxmlformats.org/officeDocument/2006/relationships/diagramData" Target="../diagrams/data193.xml"/><Relationship Id="rId28" Type="http://schemas.openxmlformats.org/officeDocument/2006/relationships/image" Target="../media/image2.wmf"/><Relationship Id="rId36" Type="http://schemas.openxmlformats.org/officeDocument/2006/relationships/diagramQuickStyle" Target="../diagrams/quickStyle195.xml"/><Relationship Id="rId10" Type="http://schemas.openxmlformats.org/officeDocument/2006/relationships/diagramQuickStyle" Target="../diagrams/quickStyle190.xml"/><Relationship Id="rId19" Type="http://schemas.openxmlformats.org/officeDocument/2006/relationships/diagramLayout" Target="../diagrams/layout192.xml"/><Relationship Id="rId31" Type="http://schemas.openxmlformats.org/officeDocument/2006/relationships/diagramQuickStyle" Target="../diagrams/quickStyle194.xml"/><Relationship Id="rId4" Type="http://schemas.openxmlformats.org/officeDocument/2006/relationships/diagramLayout" Target="../diagrams/layout189.xml"/><Relationship Id="rId9" Type="http://schemas.openxmlformats.org/officeDocument/2006/relationships/diagramLayout" Target="../diagrams/layout190.xml"/><Relationship Id="rId14" Type="http://schemas.openxmlformats.org/officeDocument/2006/relationships/diagramLayout" Target="../diagrams/layout191.xml"/><Relationship Id="rId22" Type="http://schemas.microsoft.com/office/2007/relationships/diagramDrawing" Target="../diagrams/drawing192.xml"/><Relationship Id="rId27" Type="http://schemas.microsoft.com/office/2007/relationships/diagramDrawing" Target="../diagrams/drawing193.xml"/><Relationship Id="rId30" Type="http://schemas.openxmlformats.org/officeDocument/2006/relationships/diagramLayout" Target="../diagrams/layout194.xml"/><Relationship Id="rId35" Type="http://schemas.openxmlformats.org/officeDocument/2006/relationships/diagramLayout" Target="../diagrams/layout19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0.xml.rels><?xml version="1.0" encoding="UTF-8" standalone="yes"?>
<Relationships xmlns="http://schemas.openxmlformats.org/package/2006/relationships"><Relationship Id="rId8" Type="http://schemas.openxmlformats.org/officeDocument/2006/relationships/diagramData" Target="../diagrams/data197.xml"/><Relationship Id="rId13" Type="http://schemas.openxmlformats.org/officeDocument/2006/relationships/diagramData" Target="../diagrams/data198.xml"/><Relationship Id="rId18" Type="http://schemas.openxmlformats.org/officeDocument/2006/relationships/diagramData" Target="../diagrams/data199.xml"/><Relationship Id="rId26" Type="http://schemas.openxmlformats.org/officeDocument/2006/relationships/diagramColors" Target="../diagrams/colors200.xml"/><Relationship Id="rId3" Type="http://schemas.openxmlformats.org/officeDocument/2006/relationships/diagramData" Target="../diagrams/data196.xml"/><Relationship Id="rId21" Type="http://schemas.openxmlformats.org/officeDocument/2006/relationships/diagramColors" Target="../diagrams/colors199.xml"/><Relationship Id="rId34" Type="http://schemas.openxmlformats.org/officeDocument/2006/relationships/diagramData" Target="../diagrams/data202.xml"/><Relationship Id="rId7" Type="http://schemas.microsoft.com/office/2007/relationships/diagramDrawing" Target="../diagrams/drawing196.xml"/><Relationship Id="rId12" Type="http://schemas.microsoft.com/office/2007/relationships/diagramDrawing" Target="../diagrams/drawing197.xml"/><Relationship Id="rId17" Type="http://schemas.microsoft.com/office/2007/relationships/diagramDrawing" Target="../diagrams/drawing198.xml"/><Relationship Id="rId25" Type="http://schemas.openxmlformats.org/officeDocument/2006/relationships/diagramQuickStyle" Target="../diagrams/quickStyle200.xml"/><Relationship Id="rId33" Type="http://schemas.microsoft.com/office/2007/relationships/diagramDrawing" Target="../diagrams/drawing201.xml"/><Relationship Id="rId38" Type="http://schemas.microsoft.com/office/2007/relationships/diagramDrawing" Target="../diagrams/drawing202.xml"/><Relationship Id="rId2" Type="http://schemas.openxmlformats.org/officeDocument/2006/relationships/notesSlide" Target="../notesSlides/notesSlide24.xml"/><Relationship Id="rId16" Type="http://schemas.openxmlformats.org/officeDocument/2006/relationships/diagramColors" Target="../diagrams/colors198.xml"/><Relationship Id="rId20" Type="http://schemas.openxmlformats.org/officeDocument/2006/relationships/diagramQuickStyle" Target="../diagrams/quickStyle199.xml"/><Relationship Id="rId29" Type="http://schemas.openxmlformats.org/officeDocument/2006/relationships/diagramData" Target="../diagrams/data201.xml"/><Relationship Id="rId1" Type="http://schemas.openxmlformats.org/officeDocument/2006/relationships/slideLayout" Target="../slideLayouts/slideLayout2.xml"/><Relationship Id="rId6" Type="http://schemas.openxmlformats.org/officeDocument/2006/relationships/diagramColors" Target="../diagrams/colors196.xml"/><Relationship Id="rId11" Type="http://schemas.openxmlformats.org/officeDocument/2006/relationships/diagramColors" Target="../diagrams/colors197.xml"/><Relationship Id="rId24" Type="http://schemas.openxmlformats.org/officeDocument/2006/relationships/diagramLayout" Target="../diagrams/layout200.xml"/><Relationship Id="rId32" Type="http://schemas.openxmlformats.org/officeDocument/2006/relationships/diagramColors" Target="../diagrams/colors201.xml"/><Relationship Id="rId37" Type="http://schemas.openxmlformats.org/officeDocument/2006/relationships/diagramColors" Target="../diagrams/colors202.xml"/><Relationship Id="rId5" Type="http://schemas.openxmlformats.org/officeDocument/2006/relationships/diagramQuickStyle" Target="../diagrams/quickStyle196.xml"/><Relationship Id="rId15" Type="http://schemas.openxmlformats.org/officeDocument/2006/relationships/diagramQuickStyle" Target="../diagrams/quickStyle198.xml"/><Relationship Id="rId23" Type="http://schemas.openxmlformats.org/officeDocument/2006/relationships/diagramData" Target="../diagrams/data200.xml"/><Relationship Id="rId28" Type="http://schemas.openxmlformats.org/officeDocument/2006/relationships/image" Target="../media/image2.wmf"/><Relationship Id="rId36" Type="http://schemas.openxmlformats.org/officeDocument/2006/relationships/diagramQuickStyle" Target="../diagrams/quickStyle202.xml"/><Relationship Id="rId10" Type="http://schemas.openxmlformats.org/officeDocument/2006/relationships/diagramQuickStyle" Target="../diagrams/quickStyle197.xml"/><Relationship Id="rId19" Type="http://schemas.openxmlformats.org/officeDocument/2006/relationships/diagramLayout" Target="../diagrams/layout199.xml"/><Relationship Id="rId31" Type="http://schemas.openxmlformats.org/officeDocument/2006/relationships/diagramQuickStyle" Target="../diagrams/quickStyle201.xml"/><Relationship Id="rId4" Type="http://schemas.openxmlformats.org/officeDocument/2006/relationships/diagramLayout" Target="../diagrams/layout196.xml"/><Relationship Id="rId9" Type="http://schemas.openxmlformats.org/officeDocument/2006/relationships/diagramLayout" Target="../diagrams/layout197.xml"/><Relationship Id="rId14" Type="http://schemas.openxmlformats.org/officeDocument/2006/relationships/diagramLayout" Target="../diagrams/layout198.xml"/><Relationship Id="rId22" Type="http://schemas.microsoft.com/office/2007/relationships/diagramDrawing" Target="../diagrams/drawing199.xml"/><Relationship Id="rId27" Type="http://schemas.microsoft.com/office/2007/relationships/diagramDrawing" Target="../diagrams/drawing200.xml"/><Relationship Id="rId30" Type="http://schemas.openxmlformats.org/officeDocument/2006/relationships/diagramLayout" Target="../diagrams/layout201.xml"/><Relationship Id="rId35" Type="http://schemas.openxmlformats.org/officeDocument/2006/relationships/diagramLayout" Target="../diagrams/layout202.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diagramLayout" Target="../diagrams/layout203.xml"/><Relationship Id="rId7" Type="http://schemas.openxmlformats.org/officeDocument/2006/relationships/image" Target="../media/image46.jpeg"/><Relationship Id="rId2" Type="http://schemas.openxmlformats.org/officeDocument/2006/relationships/diagramData" Target="../diagrams/data203.xml"/><Relationship Id="rId1" Type="http://schemas.openxmlformats.org/officeDocument/2006/relationships/slideLayout" Target="../slideLayouts/slideLayout2.xml"/><Relationship Id="rId6" Type="http://schemas.microsoft.com/office/2007/relationships/diagramDrawing" Target="../diagrams/drawing203.xml"/><Relationship Id="rId5" Type="http://schemas.openxmlformats.org/officeDocument/2006/relationships/diagramColors" Target="../diagrams/colors203.xml"/><Relationship Id="rId4" Type="http://schemas.openxmlformats.org/officeDocument/2006/relationships/diagramQuickStyle" Target="../diagrams/quickStyle203.xml"/></Relationships>
</file>

<file path=ppt/slides/_rels/slide63.xml.rels><?xml version="1.0" encoding="UTF-8" standalone="yes"?>
<Relationships xmlns="http://schemas.openxmlformats.org/package/2006/relationships"><Relationship Id="rId8" Type="http://schemas.openxmlformats.org/officeDocument/2006/relationships/diagramData" Target="../diagrams/data205.xml"/><Relationship Id="rId13" Type="http://schemas.openxmlformats.org/officeDocument/2006/relationships/diagramData" Target="../diagrams/data206.xml"/><Relationship Id="rId18" Type="http://schemas.openxmlformats.org/officeDocument/2006/relationships/diagramData" Target="../diagrams/data207.xml"/><Relationship Id="rId26" Type="http://schemas.openxmlformats.org/officeDocument/2006/relationships/diagramColors" Target="../diagrams/colors208.xml"/><Relationship Id="rId3" Type="http://schemas.openxmlformats.org/officeDocument/2006/relationships/diagramData" Target="../diagrams/data204.xml"/><Relationship Id="rId21" Type="http://schemas.openxmlformats.org/officeDocument/2006/relationships/diagramColors" Target="../diagrams/colors207.xml"/><Relationship Id="rId34" Type="http://schemas.openxmlformats.org/officeDocument/2006/relationships/diagramData" Target="../diagrams/data210.xml"/><Relationship Id="rId7" Type="http://schemas.microsoft.com/office/2007/relationships/diagramDrawing" Target="../diagrams/drawing204.xml"/><Relationship Id="rId12" Type="http://schemas.microsoft.com/office/2007/relationships/diagramDrawing" Target="../diagrams/drawing205.xml"/><Relationship Id="rId17" Type="http://schemas.microsoft.com/office/2007/relationships/diagramDrawing" Target="../diagrams/drawing206.xml"/><Relationship Id="rId25" Type="http://schemas.openxmlformats.org/officeDocument/2006/relationships/diagramQuickStyle" Target="../diagrams/quickStyle208.xml"/><Relationship Id="rId33" Type="http://schemas.openxmlformats.org/officeDocument/2006/relationships/image" Target="../media/image2.wmf"/><Relationship Id="rId38" Type="http://schemas.microsoft.com/office/2007/relationships/diagramDrawing" Target="../diagrams/drawing210.xml"/><Relationship Id="rId2" Type="http://schemas.openxmlformats.org/officeDocument/2006/relationships/notesSlide" Target="../notesSlides/notesSlide25.xml"/><Relationship Id="rId16" Type="http://schemas.openxmlformats.org/officeDocument/2006/relationships/diagramColors" Target="../diagrams/colors206.xml"/><Relationship Id="rId20" Type="http://schemas.openxmlformats.org/officeDocument/2006/relationships/diagramQuickStyle" Target="../diagrams/quickStyle207.xml"/><Relationship Id="rId29" Type="http://schemas.openxmlformats.org/officeDocument/2006/relationships/diagramLayout" Target="../diagrams/layout209.xml"/><Relationship Id="rId1" Type="http://schemas.openxmlformats.org/officeDocument/2006/relationships/slideLayout" Target="../slideLayouts/slideLayout2.xml"/><Relationship Id="rId6" Type="http://schemas.openxmlformats.org/officeDocument/2006/relationships/diagramColors" Target="../diagrams/colors204.xml"/><Relationship Id="rId11" Type="http://schemas.openxmlformats.org/officeDocument/2006/relationships/diagramColors" Target="../diagrams/colors205.xml"/><Relationship Id="rId24" Type="http://schemas.openxmlformats.org/officeDocument/2006/relationships/diagramLayout" Target="../diagrams/layout208.xml"/><Relationship Id="rId32" Type="http://schemas.microsoft.com/office/2007/relationships/diagramDrawing" Target="../diagrams/drawing209.xml"/><Relationship Id="rId37" Type="http://schemas.openxmlformats.org/officeDocument/2006/relationships/diagramColors" Target="../diagrams/colors210.xml"/><Relationship Id="rId5" Type="http://schemas.openxmlformats.org/officeDocument/2006/relationships/diagramQuickStyle" Target="../diagrams/quickStyle204.xml"/><Relationship Id="rId15" Type="http://schemas.openxmlformats.org/officeDocument/2006/relationships/diagramQuickStyle" Target="../diagrams/quickStyle206.xml"/><Relationship Id="rId23" Type="http://schemas.openxmlformats.org/officeDocument/2006/relationships/diagramData" Target="../diagrams/data208.xml"/><Relationship Id="rId28" Type="http://schemas.openxmlformats.org/officeDocument/2006/relationships/diagramData" Target="../diagrams/data209.xml"/><Relationship Id="rId36" Type="http://schemas.openxmlformats.org/officeDocument/2006/relationships/diagramQuickStyle" Target="../diagrams/quickStyle210.xml"/><Relationship Id="rId10" Type="http://schemas.openxmlformats.org/officeDocument/2006/relationships/diagramQuickStyle" Target="../diagrams/quickStyle205.xml"/><Relationship Id="rId19" Type="http://schemas.openxmlformats.org/officeDocument/2006/relationships/diagramLayout" Target="../diagrams/layout207.xml"/><Relationship Id="rId31" Type="http://schemas.openxmlformats.org/officeDocument/2006/relationships/diagramColors" Target="../diagrams/colors209.xml"/><Relationship Id="rId4" Type="http://schemas.openxmlformats.org/officeDocument/2006/relationships/diagramLayout" Target="../diagrams/layout204.xml"/><Relationship Id="rId9" Type="http://schemas.openxmlformats.org/officeDocument/2006/relationships/diagramLayout" Target="../diagrams/layout205.xml"/><Relationship Id="rId14" Type="http://schemas.openxmlformats.org/officeDocument/2006/relationships/diagramLayout" Target="../diagrams/layout206.xml"/><Relationship Id="rId22" Type="http://schemas.microsoft.com/office/2007/relationships/diagramDrawing" Target="../diagrams/drawing207.xml"/><Relationship Id="rId27" Type="http://schemas.microsoft.com/office/2007/relationships/diagramDrawing" Target="../diagrams/drawing208.xml"/><Relationship Id="rId30" Type="http://schemas.openxmlformats.org/officeDocument/2006/relationships/diagramQuickStyle" Target="../diagrams/quickStyle209.xml"/><Relationship Id="rId35" Type="http://schemas.openxmlformats.org/officeDocument/2006/relationships/diagramLayout" Target="../diagrams/layout210.xml"/></Relationships>
</file>

<file path=ppt/slides/_rels/slide64.xml.rels><?xml version="1.0" encoding="UTF-8" standalone="yes"?>
<Relationships xmlns="http://schemas.openxmlformats.org/package/2006/relationships"><Relationship Id="rId13" Type="http://schemas.openxmlformats.org/officeDocument/2006/relationships/diagramData" Target="../diagrams/data213.xml"/><Relationship Id="rId18" Type="http://schemas.openxmlformats.org/officeDocument/2006/relationships/diagramData" Target="../diagrams/data214.xml"/><Relationship Id="rId26" Type="http://schemas.openxmlformats.org/officeDocument/2006/relationships/diagramColors" Target="../diagrams/colors215.xml"/><Relationship Id="rId39" Type="http://schemas.openxmlformats.org/officeDocument/2006/relationships/diagramData" Target="../diagrams/data218.xml"/><Relationship Id="rId3" Type="http://schemas.openxmlformats.org/officeDocument/2006/relationships/diagramData" Target="../diagrams/data211.xml"/><Relationship Id="rId21" Type="http://schemas.openxmlformats.org/officeDocument/2006/relationships/diagramColors" Target="../diagrams/colors214.xml"/><Relationship Id="rId34" Type="http://schemas.openxmlformats.org/officeDocument/2006/relationships/diagramData" Target="../diagrams/data217.xml"/><Relationship Id="rId42" Type="http://schemas.openxmlformats.org/officeDocument/2006/relationships/diagramColors" Target="../diagrams/colors218.xml"/><Relationship Id="rId47" Type="http://schemas.openxmlformats.org/officeDocument/2006/relationships/diagramColors" Target="../diagrams/colors219.xml"/><Relationship Id="rId50" Type="http://schemas.openxmlformats.org/officeDocument/2006/relationships/diagramLayout" Target="../diagrams/layout220.xml"/><Relationship Id="rId7" Type="http://schemas.microsoft.com/office/2007/relationships/diagramDrawing" Target="../diagrams/drawing211.xml"/><Relationship Id="rId12" Type="http://schemas.microsoft.com/office/2007/relationships/diagramDrawing" Target="../diagrams/drawing212.xml"/><Relationship Id="rId17" Type="http://schemas.microsoft.com/office/2007/relationships/diagramDrawing" Target="../diagrams/drawing213.xml"/><Relationship Id="rId25" Type="http://schemas.openxmlformats.org/officeDocument/2006/relationships/diagramQuickStyle" Target="../diagrams/quickStyle215.xml"/><Relationship Id="rId33" Type="http://schemas.microsoft.com/office/2007/relationships/diagramDrawing" Target="../diagrams/drawing216.xml"/><Relationship Id="rId38" Type="http://schemas.microsoft.com/office/2007/relationships/diagramDrawing" Target="../diagrams/drawing217.xml"/><Relationship Id="rId46" Type="http://schemas.openxmlformats.org/officeDocument/2006/relationships/diagramQuickStyle" Target="../diagrams/quickStyle219.xml"/><Relationship Id="rId2" Type="http://schemas.openxmlformats.org/officeDocument/2006/relationships/notesSlide" Target="../notesSlides/notesSlide26.xml"/><Relationship Id="rId16" Type="http://schemas.openxmlformats.org/officeDocument/2006/relationships/diagramColors" Target="../diagrams/colors213.xml"/><Relationship Id="rId20" Type="http://schemas.openxmlformats.org/officeDocument/2006/relationships/diagramQuickStyle" Target="../diagrams/quickStyle214.xml"/><Relationship Id="rId29" Type="http://schemas.openxmlformats.org/officeDocument/2006/relationships/diagramData" Target="../diagrams/data216.xml"/><Relationship Id="rId41" Type="http://schemas.openxmlformats.org/officeDocument/2006/relationships/diagramQuickStyle" Target="../diagrams/quickStyle218.xml"/><Relationship Id="rId1" Type="http://schemas.openxmlformats.org/officeDocument/2006/relationships/slideLayout" Target="../slideLayouts/slideLayout2.xml"/><Relationship Id="rId6" Type="http://schemas.openxmlformats.org/officeDocument/2006/relationships/diagramColors" Target="../diagrams/colors211.xml"/><Relationship Id="rId11" Type="http://schemas.openxmlformats.org/officeDocument/2006/relationships/diagramColors" Target="../diagrams/colors212.xml"/><Relationship Id="rId24" Type="http://schemas.openxmlformats.org/officeDocument/2006/relationships/diagramLayout" Target="../diagrams/layout215.xml"/><Relationship Id="rId32" Type="http://schemas.openxmlformats.org/officeDocument/2006/relationships/diagramColors" Target="../diagrams/colors216.xml"/><Relationship Id="rId37" Type="http://schemas.openxmlformats.org/officeDocument/2006/relationships/diagramColors" Target="../diagrams/colors217.xml"/><Relationship Id="rId40" Type="http://schemas.openxmlformats.org/officeDocument/2006/relationships/diagramLayout" Target="../diagrams/layout218.xml"/><Relationship Id="rId45" Type="http://schemas.openxmlformats.org/officeDocument/2006/relationships/diagramLayout" Target="../diagrams/layout219.xml"/><Relationship Id="rId53" Type="http://schemas.microsoft.com/office/2007/relationships/diagramDrawing" Target="../diagrams/drawing220.xml"/><Relationship Id="rId5" Type="http://schemas.openxmlformats.org/officeDocument/2006/relationships/diagramQuickStyle" Target="../diagrams/quickStyle211.xml"/><Relationship Id="rId15" Type="http://schemas.openxmlformats.org/officeDocument/2006/relationships/diagramQuickStyle" Target="../diagrams/quickStyle213.xml"/><Relationship Id="rId23" Type="http://schemas.openxmlformats.org/officeDocument/2006/relationships/diagramData" Target="../diagrams/data215.xml"/><Relationship Id="rId28" Type="http://schemas.openxmlformats.org/officeDocument/2006/relationships/image" Target="../media/image2.wmf"/><Relationship Id="rId36" Type="http://schemas.openxmlformats.org/officeDocument/2006/relationships/diagramQuickStyle" Target="../diagrams/quickStyle217.xml"/><Relationship Id="rId49" Type="http://schemas.openxmlformats.org/officeDocument/2006/relationships/diagramData" Target="../diagrams/data220.xml"/><Relationship Id="rId10" Type="http://schemas.openxmlformats.org/officeDocument/2006/relationships/diagramQuickStyle" Target="../diagrams/quickStyle212.xml"/><Relationship Id="rId19" Type="http://schemas.openxmlformats.org/officeDocument/2006/relationships/diagramLayout" Target="../diagrams/layout214.xml"/><Relationship Id="rId31" Type="http://schemas.openxmlformats.org/officeDocument/2006/relationships/diagramQuickStyle" Target="../diagrams/quickStyle216.xml"/><Relationship Id="rId44" Type="http://schemas.openxmlformats.org/officeDocument/2006/relationships/diagramData" Target="../diagrams/data219.xml"/><Relationship Id="rId52" Type="http://schemas.openxmlformats.org/officeDocument/2006/relationships/diagramColors" Target="../diagrams/colors220.xml"/><Relationship Id="rId4" Type="http://schemas.openxmlformats.org/officeDocument/2006/relationships/diagramLayout" Target="../diagrams/layout211.xml"/><Relationship Id="rId9" Type="http://schemas.openxmlformats.org/officeDocument/2006/relationships/diagramLayout" Target="../diagrams/layout212.xml"/><Relationship Id="rId14" Type="http://schemas.openxmlformats.org/officeDocument/2006/relationships/diagramLayout" Target="../diagrams/layout213.xml"/><Relationship Id="rId22" Type="http://schemas.microsoft.com/office/2007/relationships/diagramDrawing" Target="../diagrams/drawing214.xml"/><Relationship Id="rId27" Type="http://schemas.microsoft.com/office/2007/relationships/diagramDrawing" Target="../diagrams/drawing215.xml"/><Relationship Id="rId30" Type="http://schemas.openxmlformats.org/officeDocument/2006/relationships/diagramLayout" Target="../diagrams/layout216.xml"/><Relationship Id="rId35" Type="http://schemas.openxmlformats.org/officeDocument/2006/relationships/diagramLayout" Target="../diagrams/layout217.xml"/><Relationship Id="rId43" Type="http://schemas.microsoft.com/office/2007/relationships/diagramDrawing" Target="../diagrams/drawing218.xml"/><Relationship Id="rId48" Type="http://schemas.microsoft.com/office/2007/relationships/diagramDrawing" Target="../diagrams/drawing219.xml"/><Relationship Id="rId8" Type="http://schemas.openxmlformats.org/officeDocument/2006/relationships/diagramData" Target="../diagrams/data212.xml"/><Relationship Id="rId51" Type="http://schemas.openxmlformats.org/officeDocument/2006/relationships/diagramQuickStyle" Target="../diagrams/quickStyle220.xml"/></Relationships>
</file>

<file path=ppt/slides/_rels/slide65.xml.rels><?xml version="1.0" encoding="UTF-8" standalone="yes"?>
<Relationships xmlns="http://schemas.openxmlformats.org/package/2006/relationships"><Relationship Id="rId8" Type="http://schemas.openxmlformats.org/officeDocument/2006/relationships/diagramData" Target="../diagrams/data222.xml"/><Relationship Id="rId13" Type="http://schemas.openxmlformats.org/officeDocument/2006/relationships/diagramData" Target="../diagrams/data223.xml"/><Relationship Id="rId18" Type="http://schemas.openxmlformats.org/officeDocument/2006/relationships/diagramData" Target="../diagrams/data224.xml"/><Relationship Id="rId26" Type="http://schemas.openxmlformats.org/officeDocument/2006/relationships/diagramQuickStyle" Target="../diagrams/quickStyle225.xml"/><Relationship Id="rId3" Type="http://schemas.openxmlformats.org/officeDocument/2006/relationships/diagramData" Target="../diagrams/data221.xml"/><Relationship Id="rId21" Type="http://schemas.openxmlformats.org/officeDocument/2006/relationships/diagramColors" Target="../diagrams/colors224.xml"/><Relationship Id="rId34" Type="http://schemas.openxmlformats.org/officeDocument/2006/relationships/diagramData" Target="../diagrams/data227.xml"/><Relationship Id="rId7" Type="http://schemas.microsoft.com/office/2007/relationships/diagramDrawing" Target="../diagrams/drawing221.xml"/><Relationship Id="rId12" Type="http://schemas.microsoft.com/office/2007/relationships/diagramDrawing" Target="../diagrams/drawing222.xml"/><Relationship Id="rId17" Type="http://schemas.microsoft.com/office/2007/relationships/diagramDrawing" Target="../diagrams/drawing223.xml"/><Relationship Id="rId25" Type="http://schemas.openxmlformats.org/officeDocument/2006/relationships/diagramLayout" Target="../diagrams/layout225.xml"/><Relationship Id="rId33" Type="http://schemas.microsoft.com/office/2007/relationships/diagramDrawing" Target="../diagrams/drawing226.xml"/><Relationship Id="rId38" Type="http://schemas.microsoft.com/office/2007/relationships/diagramDrawing" Target="../diagrams/drawing227.xml"/><Relationship Id="rId2" Type="http://schemas.openxmlformats.org/officeDocument/2006/relationships/notesSlide" Target="../notesSlides/notesSlide27.xml"/><Relationship Id="rId16" Type="http://schemas.openxmlformats.org/officeDocument/2006/relationships/diagramColors" Target="../diagrams/colors223.xml"/><Relationship Id="rId20" Type="http://schemas.openxmlformats.org/officeDocument/2006/relationships/diagramQuickStyle" Target="../diagrams/quickStyle224.xml"/><Relationship Id="rId29" Type="http://schemas.openxmlformats.org/officeDocument/2006/relationships/diagramData" Target="../diagrams/data226.xml"/><Relationship Id="rId1" Type="http://schemas.openxmlformats.org/officeDocument/2006/relationships/slideLayout" Target="../slideLayouts/slideLayout2.xml"/><Relationship Id="rId6" Type="http://schemas.openxmlformats.org/officeDocument/2006/relationships/diagramColors" Target="../diagrams/colors221.xml"/><Relationship Id="rId11" Type="http://schemas.openxmlformats.org/officeDocument/2006/relationships/diagramColors" Target="../diagrams/colors222.xml"/><Relationship Id="rId24" Type="http://schemas.openxmlformats.org/officeDocument/2006/relationships/diagramData" Target="../diagrams/data225.xml"/><Relationship Id="rId32" Type="http://schemas.openxmlformats.org/officeDocument/2006/relationships/diagramColors" Target="../diagrams/colors226.xml"/><Relationship Id="rId37" Type="http://schemas.openxmlformats.org/officeDocument/2006/relationships/diagramColors" Target="../diagrams/colors227.xml"/><Relationship Id="rId5" Type="http://schemas.openxmlformats.org/officeDocument/2006/relationships/diagramQuickStyle" Target="../diagrams/quickStyle221.xml"/><Relationship Id="rId15" Type="http://schemas.openxmlformats.org/officeDocument/2006/relationships/diagramQuickStyle" Target="../diagrams/quickStyle223.xml"/><Relationship Id="rId23" Type="http://schemas.openxmlformats.org/officeDocument/2006/relationships/image" Target="../media/image2.wmf"/><Relationship Id="rId28" Type="http://schemas.microsoft.com/office/2007/relationships/diagramDrawing" Target="../diagrams/drawing225.xml"/><Relationship Id="rId36" Type="http://schemas.openxmlformats.org/officeDocument/2006/relationships/diagramQuickStyle" Target="../diagrams/quickStyle227.xml"/><Relationship Id="rId10" Type="http://schemas.openxmlformats.org/officeDocument/2006/relationships/diagramQuickStyle" Target="../diagrams/quickStyle222.xml"/><Relationship Id="rId19" Type="http://schemas.openxmlformats.org/officeDocument/2006/relationships/diagramLayout" Target="../diagrams/layout224.xml"/><Relationship Id="rId31" Type="http://schemas.openxmlformats.org/officeDocument/2006/relationships/diagramQuickStyle" Target="../diagrams/quickStyle226.xml"/><Relationship Id="rId4" Type="http://schemas.openxmlformats.org/officeDocument/2006/relationships/diagramLayout" Target="../diagrams/layout221.xml"/><Relationship Id="rId9" Type="http://schemas.openxmlformats.org/officeDocument/2006/relationships/diagramLayout" Target="../diagrams/layout222.xml"/><Relationship Id="rId14" Type="http://schemas.openxmlformats.org/officeDocument/2006/relationships/diagramLayout" Target="../diagrams/layout223.xml"/><Relationship Id="rId22" Type="http://schemas.microsoft.com/office/2007/relationships/diagramDrawing" Target="../diagrams/drawing224.xml"/><Relationship Id="rId27" Type="http://schemas.openxmlformats.org/officeDocument/2006/relationships/diagramColors" Target="../diagrams/colors225.xml"/><Relationship Id="rId30" Type="http://schemas.openxmlformats.org/officeDocument/2006/relationships/diagramLayout" Target="../diagrams/layout226.xml"/><Relationship Id="rId35" Type="http://schemas.openxmlformats.org/officeDocument/2006/relationships/diagramLayout" Target="../diagrams/layout227.xml"/></Relationships>
</file>

<file path=ppt/slides/_rels/slide66.xml.rels><?xml version="1.0" encoding="UTF-8" standalone="yes"?>
<Relationships xmlns="http://schemas.openxmlformats.org/package/2006/relationships"><Relationship Id="rId8" Type="http://schemas.openxmlformats.org/officeDocument/2006/relationships/diagramData" Target="../diagrams/data229.xml"/><Relationship Id="rId13" Type="http://schemas.openxmlformats.org/officeDocument/2006/relationships/diagramData" Target="../diagrams/data230.xml"/><Relationship Id="rId18" Type="http://schemas.openxmlformats.org/officeDocument/2006/relationships/diagramData" Target="../diagrams/data231.xml"/><Relationship Id="rId26" Type="http://schemas.openxmlformats.org/officeDocument/2006/relationships/diagramColors" Target="../diagrams/colors232.xml"/><Relationship Id="rId39" Type="http://schemas.openxmlformats.org/officeDocument/2006/relationships/diagramData" Target="../diagrams/data235.xml"/><Relationship Id="rId3" Type="http://schemas.openxmlformats.org/officeDocument/2006/relationships/diagramData" Target="../diagrams/data228.xml"/><Relationship Id="rId21" Type="http://schemas.openxmlformats.org/officeDocument/2006/relationships/diagramColors" Target="../diagrams/colors231.xml"/><Relationship Id="rId34" Type="http://schemas.openxmlformats.org/officeDocument/2006/relationships/diagramData" Target="../diagrams/data234.xml"/><Relationship Id="rId42" Type="http://schemas.openxmlformats.org/officeDocument/2006/relationships/diagramColors" Target="../diagrams/colors235.xml"/><Relationship Id="rId7" Type="http://schemas.microsoft.com/office/2007/relationships/diagramDrawing" Target="../diagrams/drawing228.xml"/><Relationship Id="rId12" Type="http://schemas.microsoft.com/office/2007/relationships/diagramDrawing" Target="../diagrams/drawing229.xml"/><Relationship Id="rId17" Type="http://schemas.microsoft.com/office/2007/relationships/diagramDrawing" Target="../diagrams/drawing230.xml"/><Relationship Id="rId25" Type="http://schemas.openxmlformats.org/officeDocument/2006/relationships/diagramQuickStyle" Target="../diagrams/quickStyle232.xml"/><Relationship Id="rId33" Type="http://schemas.microsoft.com/office/2007/relationships/diagramDrawing" Target="../diagrams/drawing233.xml"/><Relationship Id="rId38" Type="http://schemas.microsoft.com/office/2007/relationships/diagramDrawing" Target="../diagrams/drawing234.xml"/><Relationship Id="rId2" Type="http://schemas.openxmlformats.org/officeDocument/2006/relationships/notesSlide" Target="../notesSlides/notesSlide28.xml"/><Relationship Id="rId16" Type="http://schemas.openxmlformats.org/officeDocument/2006/relationships/diagramColors" Target="../diagrams/colors230.xml"/><Relationship Id="rId20" Type="http://schemas.openxmlformats.org/officeDocument/2006/relationships/diagramQuickStyle" Target="../diagrams/quickStyle231.xml"/><Relationship Id="rId29" Type="http://schemas.openxmlformats.org/officeDocument/2006/relationships/diagramData" Target="../diagrams/data233.xml"/><Relationship Id="rId41" Type="http://schemas.openxmlformats.org/officeDocument/2006/relationships/diagramQuickStyle" Target="../diagrams/quickStyle235.xml"/><Relationship Id="rId1" Type="http://schemas.openxmlformats.org/officeDocument/2006/relationships/slideLayout" Target="../slideLayouts/slideLayout2.xml"/><Relationship Id="rId6" Type="http://schemas.openxmlformats.org/officeDocument/2006/relationships/diagramColors" Target="../diagrams/colors228.xml"/><Relationship Id="rId11" Type="http://schemas.openxmlformats.org/officeDocument/2006/relationships/diagramColors" Target="../diagrams/colors229.xml"/><Relationship Id="rId24" Type="http://schemas.openxmlformats.org/officeDocument/2006/relationships/diagramLayout" Target="../diagrams/layout232.xml"/><Relationship Id="rId32" Type="http://schemas.openxmlformats.org/officeDocument/2006/relationships/diagramColors" Target="../diagrams/colors233.xml"/><Relationship Id="rId37" Type="http://schemas.openxmlformats.org/officeDocument/2006/relationships/diagramColors" Target="../diagrams/colors234.xml"/><Relationship Id="rId40" Type="http://schemas.openxmlformats.org/officeDocument/2006/relationships/diagramLayout" Target="../diagrams/layout235.xml"/><Relationship Id="rId5" Type="http://schemas.openxmlformats.org/officeDocument/2006/relationships/diagramQuickStyle" Target="../diagrams/quickStyle228.xml"/><Relationship Id="rId15" Type="http://schemas.openxmlformats.org/officeDocument/2006/relationships/diagramQuickStyle" Target="../diagrams/quickStyle230.xml"/><Relationship Id="rId23" Type="http://schemas.openxmlformats.org/officeDocument/2006/relationships/diagramData" Target="../diagrams/data232.xml"/><Relationship Id="rId28" Type="http://schemas.openxmlformats.org/officeDocument/2006/relationships/image" Target="../media/image2.wmf"/><Relationship Id="rId36" Type="http://schemas.openxmlformats.org/officeDocument/2006/relationships/diagramQuickStyle" Target="../diagrams/quickStyle234.xml"/><Relationship Id="rId10" Type="http://schemas.openxmlformats.org/officeDocument/2006/relationships/diagramQuickStyle" Target="../diagrams/quickStyle229.xml"/><Relationship Id="rId19" Type="http://schemas.openxmlformats.org/officeDocument/2006/relationships/diagramLayout" Target="../diagrams/layout231.xml"/><Relationship Id="rId31" Type="http://schemas.openxmlformats.org/officeDocument/2006/relationships/diagramQuickStyle" Target="../diagrams/quickStyle233.xml"/><Relationship Id="rId4" Type="http://schemas.openxmlformats.org/officeDocument/2006/relationships/diagramLayout" Target="../diagrams/layout228.xml"/><Relationship Id="rId9" Type="http://schemas.openxmlformats.org/officeDocument/2006/relationships/diagramLayout" Target="../diagrams/layout229.xml"/><Relationship Id="rId14" Type="http://schemas.openxmlformats.org/officeDocument/2006/relationships/diagramLayout" Target="../diagrams/layout230.xml"/><Relationship Id="rId22" Type="http://schemas.microsoft.com/office/2007/relationships/diagramDrawing" Target="../diagrams/drawing231.xml"/><Relationship Id="rId27" Type="http://schemas.microsoft.com/office/2007/relationships/diagramDrawing" Target="../diagrams/drawing232.xml"/><Relationship Id="rId30" Type="http://schemas.openxmlformats.org/officeDocument/2006/relationships/diagramLayout" Target="../diagrams/layout233.xml"/><Relationship Id="rId35" Type="http://schemas.openxmlformats.org/officeDocument/2006/relationships/diagramLayout" Target="../diagrams/layout234.xml"/><Relationship Id="rId43" Type="http://schemas.microsoft.com/office/2007/relationships/diagramDrawing" Target="../diagrams/drawing235.xml"/></Relationships>
</file>

<file path=ppt/slides/_rels/slide6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diagramLayout" Target="../diagrams/layout236.xml"/><Relationship Id="rId7" Type="http://schemas.openxmlformats.org/officeDocument/2006/relationships/image" Target="../media/image48.wmf"/><Relationship Id="rId2" Type="http://schemas.openxmlformats.org/officeDocument/2006/relationships/diagramData" Target="../diagrams/data236.xml"/><Relationship Id="rId1" Type="http://schemas.openxmlformats.org/officeDocument/2006/relationships/slideLayout" Target="../slideLayouts/slideLayout2.xml"/><Relationship Id="rId6" Type="http://schemas.microsoft.com/office/2007/relationships/diagramDrawing" Target="../diagrams/drawing236.xml"/><Relationship Id="rId5" Type="http://schemas.openxmlformats.org/officeDocument/2006/relationships/diagramColors" Target="../diagrams/colors236.xml"/><Relationship Id="rId10" Type="http://schemas.openxmlformats.org/officeDocument/2006/relationships/image" Target="../media/image2.wmf"/><Relationship Id="rId4" Type="http://schemas.openxmlformats.org/officeDocument/2006/relationships/diagramQuickStyle" Target="../diagrams/quickStyle236.xml"/><Relationship Id="rId9" Type="http://schemas.openxmlformats.org/officeDocument/2006/relationships/image" Target="../media/image50.jpeg"/></Relationships>
</file>

<file path=ppt/slides/_rels/slide69.xml.rels><?xml version="1.0" encoding="UTF-8" standalone="yes"?>
<Relationships xmlns="http://schemas.openxmlformats.org/package/2006/relationships"><Relationship Id="rId8" Type="http://schemas.openxmlformats.org/officeDocument/2006/relationships/diagramLayout" Target="../diagrams/layout238.xml"/><Relationship Id="rId13" Type="http://schemas.openxmlformats.org/officeDocument/2006/relationships/diagramLayout" Target="../diagrams/layout239.xml"/><Relationship Id="rId18" Type="http://schemas.openxmlformats.org/officeDocument/2006/relationships/diagramLayout" Target="../diagrams/layout240.xml"/><Relationship Id="rId26" Type="http://schemas.microsoft.com/office/2007/relationships/diagramDrawing" Target="../diagrams/drawing241.xml"/><Relationship Id="rId3" Type="http://schemas.openxmlformats.org/officeDocument/2006/relationships/diagramLayout" Target="../diagrams/layout237.xml"/><Relationship Id="rId21" Type="http://schemas.microsoft.com/office/2007/relationships/diagramDrawing" Target="../diagrams/drawing240.xml"/><Relationship Id="rId7" Type="http://schemas.openxmlformats.org/officeDocument/2006/relationships/diagramData" Target="../diagrams/data238.xml"/><Relationship Id="rId12" Type="http://schemas.openxmlformats.org/officeDocument/2006/relationships/diagramData" Target="../diagrams/data239.xml"/><Relationship Id="rId17" Type="http://schemas.openxmlformats.org/officeDocument/2006/relationships/diagramData" Target="../diagrams/data240.xml"/><Relationship Id="rId25" Type="http://schemas.openxmlformats.org/officeDocument/2006/relationships/diagramColors" Target="../diagrams/colors241.xml"/><Relationship Id="rId2" Type="http://schemas.openxmlformats.org/officeDocument/2006/relationships/diagramData" Target="../diagrams/data237.xml"/><Relationship Id="rId16" Type="http://schemas.microsoft.com/office/2007/relationships/diagramDrawing" Target="../diagrams/drawing239.xml"/><Relationship Id="rId20" Type="http://schemas.openxmlformats.org/officeDocument/2006/relationships/diagramColors" Target="../diagrams/colors240.xml"/><Relationship Id="rId1" Type="http://schemas.openxmlformats.org/officeDocument/2006/relationships/slideLayout" Target="../slideLayouts/slideLayout2.xml"/><Relationship Id="rId6" Type="http://schemas.microsoft.com/office/2007/relationships/diagramDrawing" Target="../diagrams/drawing237.xml"/><Relationship Id="rId11" Type="http://schemas.microsoft.com/office/2007/relationships/diagramDrawing" Target="../diagrams/drawing238.xml"/><Relationship Id="rId24" Type="http://schemas.openxmlformats.org/officeDocument/2006/relationships/diagramQuickStyle" Target="../diagrams/quickStyle241.xml"/><Relationship Id="rId5" Type="http://schemas.openxmlformats.org/officeDocument/2006/relationships/diagramColors" Target="../diagrams/colors237.xml"/><Relationship Id="rId15" Type="http://schemas.openxmlformats.org/officeDocument/2006/relationships/diagramColors" Target="../diagrams/colors239.xml"/><Relationship Id="rId23" Type="http://schemas.openxmlformats.org/officeDocument/2006/relationships/diagramLayout" Target="../diagrams/layout241.xml"/><Relationship Id="rId28" Type="http://schemas.openxmlformats.org/officeDocument/2006/relationships/image" Target="../media/image48.wmf"/><Relationship Id="rId10" Type="http://schemas.openxmlformats.org/officeDocument/2006/relationships/diagramColors" Target="../diagrams/colors238.xml"/><Relationship Id="rId19" Type="http://schemas.openxmlformats.org/officeDocument/2006/relationships/diagramQuickStyle" Target="../diagrams/quickStyle240.xml"/><Relationship Id="rId4" Type="http://schemas.openxmlformats.org/officeDocument/2006/relationships/diagramQuickStyle" Target="../diagrams/quickStyle237.xml"/><Relationship Id="rId9" Type="http://schemas.openxmlformats.org/officeDocument/2006/relationships/diagramQuickStyle" Target="../diagrams/quickStyle238.xml"/><Relationship Id="rId14" Type="http://schemas.openxmlformats.org/officeDocument/2006/relationships/diagramQuickStyle" Target="../diagrams/quickStyle239.xml"/><Relationship Id="rId22" Type="http://schemas.openxmlformats.org/officeDocument/2006/relationships/diagramData" Target="../diagrams/data241.xml"/><Relationship Id="rId27" Type="http://schemas.openxmlformats.org/officeDocument/2006/relationships/image" Target="../media/image2.wmf"/></Relationships>
</file>

<file path=ppt/slides/_rels/slide7.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70.xml.rels><?xml version="1.0" encoding="UTF-8" standalone="yes"?>
<Relationships xmlns="http://schemas.openxmlformats.org/package/2006/relationships"><Relationship Id="rId8" Type="http://schemas.openxmlformats.org/officeDocument/2006/relationships/image" Target="../media/image49.jpeg"/><Relationship Id="rId13" Type="http://schemas.microsoft.com/office/2007/relationships/diagramDrawing" Target="../diagrams/drawing243.xml"/><Relationship Id="rId18" Type="http://schemas.microsoft.com/office/2007/relationships/diagramDrawing" Target="../diagrams/drawing244.xml"/><Relationship Id="rId3" Type="http://schemas.openxmlformats.org/officeDocument/2006/relationships/diagramData" Target="../diagrams/data242.xml"/><Relationship Id="rId7" Type="http://schemas.microsoft.com/office/2007/relationships/diagramDrawing" Target="../diagrams/drawing242.xml"/><Relationship Id="rId12" Type="http://schemas.openxmlformats.org/officeDocument/2006/relationships/diagramColors" Target="../diagrams/colors243.xml"/><Relationship Id="rId17" Type="http://schemas.openxmlformats.org/officeDocument/2006/relationships/diagramColors" Target="../diagrams/colors244.xml"/><Relationship Id="rId2" Type="http://schemas.openxmlformats.org/officeDocument/2006/relationships/notesSlide" Target="../notesSlides/notesSlide30.xml"/><Relationship Id="rId16" Type="http://schemas.openxmlformats.org/officeDocument/2006/relationships/diagramQuickStyle" Target="../diagrams/quickStyle244.xml"/><Relationship Id="rId1" Type="http://schemas.openxmlformats.org/officeDocument/2006/relationships/slideLayout" Target="../slideLayouts/slideLayout2.xml"/><Relationship Id="rId6" Type="http://schemas.openxmlformats.org/officeDocument/2006/relationships/diagramColors" Target="../diagrams/colors242.xml"/><Relationship Id="rId11" Type="http://schemas.openxmlformats.org/officeDocument/2006/relationships/diagramQuickStyle" Target="../diagrams/quickStyle243.xml"/><Relationship Id="rId5" Type="http://schemas.openxmlformats.org/officeDocument/2006/relationships/diagramQuickStyle" Target="../diagrams/quickStyle242.xml"/><Relationship Id="rId15" Type="http://schemas.openxmlformats.org/officeDocument/2006/relationships/diagramLayout" Target="../diagrams/layout244.xml"/><Relationship Id="rId10" Type="http://schemas.openxmlformats.org/officeDocument/2006/relationships/diagramLayout" Target="../diagrams/layout243.xml"/><Relationship Id="rId19" Type="http://schemas.openxmlformats.org/officeDocument/2006/relationships/image" Target="../media/image2.wmf"/><Relationship Id="rId4" Type="http://schemas.openxmlformats.org/officeDocument/2006/relationships/diagramLayout" Target="../diagrams/layout242.xml"/><Relationship Id="rId9" Type="http://schemas.openxmlformats.org/officeDocument/2006/relationships/diagramData" Target="../diagrams/data243.xml"/><Relationship Id="rId14" Type="http://schemas.openxmlformats.org/officeDocument/2006/relationships/diagramData" Target="../diagrams/data244.xml"/></Relationships>
</file>

<file path=ppt/slides/_rels/slide71.xml.rels><?xml version="1.0" encoding="UTF-8" standalone="yes"?>
<Relationships xmlns="http://schemas.openxmlformats.org/package/2006/relationships"><Relationship Id="rId8" Type="http://schemas.openxmlformats.org/officeDocument/2006/relationships/diagramData" Target="../diagrams/data246.xml"/><Relationship Id="rId13" Type="http://schemas.openxmlformats.org/officeDocument/2006/relationships/diagramData" Target="../diagrams/data247.xml"/><Relationship Id="rId18" Type="http://schemas.openxmlformats.org/officeDocument/2006/relationships/diagramData" Target="../diagrams/data248.xml"/><Relationship Id="rId26" Type="http://schemas.openxmlformats.org/officeDocument/2006/relationships/diagramColors" Target="../diagrams/colors249.xml"/><Relationship Id="rId3" Type="http://schemas.openxmlformats.org/officeDocument/2006/relationships/diagramData" Target="../diagrams/data245.xml"/><Relationship Id="rId21" Type="http://schemas.openxmlformats.org/officeDocument/2006/relationships/diagramColors" Target="../diagrams/colors248.xml"/><Relationship Id="rId34" Type="http://schemas.openxmlformats.org/officeDocument/2006/relationships/image" Target="../media/image50.jpeg"/><Relationship Id="rId7" Type="http://schemas.microsoft.com/office/2007/relationships/diagramDrawing" Target="../diagrams/drawing245.xml"/><Relationship Id="rId12" Type="http://schemas.microsoft.com/office/2007/relationships/diagramDrawing" Target="../diagrams/drawing246.xml"/><Relationship Id="rId17" Type="http://schemas.microsoft.com/office/2007/relationships/diagramDrawing" Target="../diagrams/drawing247.xml"/><Relationship Id="rId25" Type="http://schemas.openxmlformats.org/officeDocument/2006/relationships/diagramQuickStyle" Target="../diagrams/quickStyle249.xml"/><Relationship Id="rId33" Type="http://schemas.openxmlformats.org/officeDocument/2006/relationships/image" Target="../media/image2.wmf"/><Relationship Id="rId2" Type="http://schemas.openxmlformats.org/officeDocument/2006/relationships/notesSlide" Target="../notesSlides/notesSlide31.xml"/><Relationship Id="rId16" Type="http://schemas.openxmlformats.org/officeDocument/2006/relationships/diagramColors" Target="../diagrams/colors247.xml"/><Relationship Id="rId20" Type="http://schemas.openxmlformats.org/officeDocument/2006/relationships/diagramQuickStyle" Target="../diagrams/quickStyle248.xml"/><Relationship Id="rId29" Type="http://schemas.openxmlformats.org/officeDocument/2006/relationships/diagramLayout" Target="../diagrams/layout250.xml"/><Relationship Id="rId1" Type="http://schemas.openxmlformats.org/officeDocument/2006/relationships/slideLayout" Target="../slideLayouts/slideLayout2.xml"/><Relationship Id="rId6" Type="http://schemas.openxmlformats.org/officeDocument/2006/relationships/diagramColors" Target="../diagrams/colors245.xml"/><Relationship Id="rId11" Type="http://schemas.openxmlformats.org/officeDocument/2006/relationships/diagramColors" Target="../diagrams/colors246.xml"/><Relationship Id="rId24" Type="http://schemas.openxmlformats.org/officeDocument/2006/relationships/diagramLayout" Target="../diagrams/layout249.xml"/><Relationship Id="rId32" Type="http://schemas.microsoft.com/office/2007/relationships/diagramDrawing" Target="../diagrams/drawing250.xml"/><Relationship Id="rId5" Type="http://schemas.openxmlformats.org/officeDocument/2006/relationships/diagramQuickStyle" Target="../diagrams/quickStyle245.xml"/><Relationship Id="rId15" Type="http://schemas.openxmlformats.org/officeDocument/2006/relationships/diagramQuickStyle" Target="../diagrams/quickStyle247.xml"/><Relationship Id="rId23" Type="http://schemas.openxmlformats.org/officeDocument/2006/relationships/diagramData" Target="../diagrams/data249.xml"/><Relationship Id="rId28" Type="http://schemas.openxmlformats.org/officeDocument/2006/relationships/diagramData" Target="../diagrams/data250.xml"/><Relationship Id="rId10" Type="http://schemas.openxmlformats.org/officeDocument/2006/relationships/diagramQuickStyle" Target="../diagrams/quickStyle246.xml"/><Relationship Id="rId19" Type="http://schemas.openxmlformats.org/officeDocument/2006/relationships/diagramLayout" Target="../diagrams/layout248.xml"/><Relationship Id="rId31" Type="http://schemas.openxmlformats.org/officeDocument/2006/relationships/diagramColors" Target="../diagrams/colors250.xml"/><Relationship Id="rId4" Type="http://schemas.openxmlformats.org/officeDocument/2006/relationships/diagramLayout" Target="../diagrams/layout245.xml"/><Relationship Id="rId9" Type="http://schemas.openxmlformats.org/officeDocument/2006/relationships/diagramLayout" Target="../diagrams/layout246.xml"/><Relationship Id="rId14" Type="http://schemas.openxmlformats.org/officeDocument/2006/relationships/diagramLayout" Target="../diagrams/layout247.xml"/><Relationship Id="rId22" Type="http://schemas.microsoft.com/office/2007/relationships/diagramDrawing" Target="../diagrams/drawing248.xml"/><Relationship Id="rId27" Type="http://schemas.microsoft.com/office/2007/relationships/diagramDrawing" Target="../diagrams/drawing249.xml"/><Relationship Id="rId30" Type="http://schemas.openxmlformats.org/officeDocument/2006/relationships/diagramQuickStyle" Target="../diagrams/quickStyle250.xml"/></Relationships>
</file>

<file path=ppt/slides/_rels/slide72.xml.rels><?xml version="1.0" encoding="UTF-8" standalone="yes"?>
<Relationships xmlns="http://schemas.openxmlformats.org/package/2006/relationships"><Relationship Id="rId8" Type="http://schemas.openxmlformats.org/officeDocument/2006/relationships/diagramData" Target="../diagrams/data252.xml"/><Relationship Id="rId13" Type="http://schemas.openxmlformats.org/officeDocument/2006/relationships/diagramData" Target="../diagrams/data253.xml"/><Relationship Id="rId18" Type="http://schemas.openxmlformats.org/officeDocument/2006/relationships/diagramData" Target="../diagrams/data254.xml"/><Relationship Id="rId26" Type="http://schemas.openxmlformats.org/officeDocument/2006/relationships/diagramColors" Target="../diagrams/colors255.xml"/><Relationship Id="rId3" Type="http://schemas.openxmlformats.org/officeDocument/2006/relationships/diagramData" Target="../diagrams/data251.xml"/><Relationship Id="rId21" Type="http://schemas.openxmlformats.org/officeDocument/2006/relationships/diagramColors" Target="../diagrams/colors254.xml"/><Relationship Id="rId7" Type="http://schemas.microsoft.com/office/2007/relationships/diagramDrawing" Target="../diagrams/drawing251.xml"/><Relationship Id="rId12" Type="http://schemas.microsoft.com/office/2007/relationships/diagramDrawing" Target="../diagrams/drawing252.xml"/><Relationship Id="rId17" Type="http://schemas.microsoft.com/office/2007/relationships/diagramDrawing" Target="../diagrams/drawing253.xml"/><Relationship Id="rId25" Type="http://schemas.openxmlformats.org/officeDocument/2006/relationships/diagramQuickStyle" Target="../diagrams/quickStyle255.xml"/><Relationship Id="rId33" Type="http://schemas.openxmlformats.org/officeDocument/2006/relationships/image" Target="../media/image2.wmf"/><Relationship Id="rId2" Type="http://schemas.openxmlformats.org/officeDocument/2006/relationships/notesSlide" Target="../notesSlides/notesSlide32.xml"/><Relationship Id="rId16" Type="http://schemas.openxmlformats.org/officeDocument/2006/relationships/diagramColors" Target="../diagrams/colors253.xml"/><Relationship Id="rId20" Type="http://schemas.openxmlformats.org/officeDocument/2006/relationships/diagramQuickStyle" Target="../diagrams/quickStyle254.xml"/><Relationship Id="rId29" Type="http://schemas.openxmlformats.org/officeDocument/2006/relationships/diagramLayout" Target="../diagrams/layout256.xml"/><Relationship Id="rId1" Type="http://schemas.openxmlformats.org/officeDocument/2006/relationships/slideLayout" Target="../slideLayouts/slideLayout2.xml"/><Relationship Id="rId6" Type="http://schemas.openxmlformats.org/officeDocument/2006/relationships/diagramColors" Target="../diagrams/colors251.xml"/><Relationship Id="rId11" Type="http://schemas.openxmlformats.org/officeDocument/2006/relationships/diagramColors" Target="../diagrams/colors252.xml"/><Relationship Id="rId24" Type="http://schemas.openxmlformats.org/officeDocument/2006/relationships/diagramLayout" Target="../diagrams/layout255.xml"/><Relationship Id="rId32" Type="http://schemas.microsoft.com/office/2007/relationships/diagramDrawing" Target="../diagrams/drawing256.xml"/><Relationship Id="rId5" Type="http://schemas.openxmlformats.org/officeDocument/2006/relationships/diagramQuickStyle" Target="../diagrams/quickStyle251.xml"/><Relationship Id="rId15" Type="http://schemas.openxmlformats.org/officeDocument/2006/relationships/diagramQuickStyle" Target="../diagrams/quickStyle253.xml"/><Relationship Id="rId23" Type="http://schemas.openxmlformats.org/officeDocument/2006/relationships/diagramData" Target="../diagrams/data255.xml"/><Relationship Id="rId28" Type="http://schemas.openxmlformats.org/officeDocument/2006/relationships/diagramData" Target="../diagrams/data256.xml"/><Relationship Id="rId10" Type="http://schemas.openxmlformats.org/officeDocument/2006/relationships/diagramQuickStyle" Target="../diagrams/quickStyle252.xml"/><Relationship Id="rId19" Type="http://schemas.openxmlformats.org/officeDocument/2006/relationships/diagramLayout" Target="../diagrams/layout254.xml"/><Relationship Id="rId31" Type="http://schemas.openxmlformats.org/officeDocument/2006/relationships/diagramColors" Target="../diagrams/colors256.xml"/><Relationship Id="rId4" Type="http://schemas.openxmlformats.org/officeDocument/2006/relationships/diagramLayout" Target="../diagrams/layout251.xml"/><Relationship Id="rId9" Type="http://schemas.openxmlformats.org/officeDocument/2006/relationships/diagramLayout" Target="../diagrams/layout252.xml"/><Relationship Id="rId14" Type="http://schemas.openxmlformats.org/officeDocument/2006/relationships/diagramLayout" Target="../diagrams/layout253.xml"/><Relationship Id="rId22" Type="http://schemas.microsoft.com/office/2007/relationships/diagramDrawing" Target="../diagrams/drawing254.xml"/><Relationship Id="rId27" Type="http://schemas.microsoft.com/office/2007/relationships/diagramDrawing" Target="../diagrams/drawing255.xml"/><Relationship Id="rId30" Type="http://schemas.openxmlformats.org/officeDocument/2006/relationships/diagramQuickStyle" Target="../diagrams/quickStyle256.xml"/></Relationships>
</file>

<file path=ppt/slides/_rels/slide73.xml.rels><?xml version="1.0" encoding="UTF-8" standalone="yes"?>
<Relationships xmlns="http://schemas.openxmlformats.org/package/2006/relationships"><Relationship Id="rId8" Type="http://schemas.openxmlformats.org/officeDocument/2006/relationships/diagramData" Target="../diagrams/data258.xml"/><Relationship Id="rId13" Type="http://schemas.openxmlformats.org/officeDocument/2006/relationships/diagramData" Target="../diagrams/data259.xml"/><Relationship Id="rId18" Type="http://schemas.openxmlformats.org/officeDocument/2006/relationships/diagramData" Target="../diagrams/data260.xml"/><Relationship Id="rId3" Type="http://schemas.openxmlformats.org/officeDocument/2006/relationships/diagramData" Target="../diagrams/data257.xml"/><Relationship Id="rId21" Type="http://schemas.openxmlformats.org/officeDocument/2006/relationships/diagramColors" Target="../diagrams/colors260.xml"/><Relationship Id="rId7" Type="http://schemas.microsoft.com/office/2007/relationships/diagramDrawing" Target="../diagrams/drawing257.xml"/><Relationship Id="rId12" Type="http://schemas.microsoft.com/office/2007/relationships/diagramDrawing" Target="../diagrams/drawing258.xml"/><Relationship Id="rId17" Type="http://schemas.microsoft.com/office/2007/relationships/diagramDrawing" Target="../diagrams/drawing259.xml"/><Relationship Id="rId2" Type="http://schemas.openxmlformats.org/officeDocument/2006/relationships/notesSlide" Target="../notesSlides/notesSlide33.xml"/><Relationship Id="rId16" Type="http://schemas.openxmlformats.org/officeDocument/2006/relationships/diagramColors" Target="../diagrams/colors259.xml"/><Relationship Id="rId20" Type="http://schemas.openxmlformats.org/officeDocument/2006/relationships/diagramQuickStyle" Target="../diagrams/quickStyle260.xml"/><Relationship Id="rId1" Type="http://schemas.openxmlformats.org/officeDocument/2006/relationships/slideLayout" Target="../slideLayouts/slideLayout2.xml"/><Relationship Id="rId6" Type="http://schemas.openxmlformats.org/officeDocument/2006/relationships/diagramColors" Target="../diagrams/colors257.xml"/><Relationship Id="rId11" Type="http://schemas.openxmlformats.org/officeDocument/2006/relationships/diagramColors" Target="../diagrams/colors258.xml"/><Relationship Id="rId5" Type="http://schemas.openxmlformats.org/officeDocument/2006/relationships/diagramQuickStyle" Target="../diagrams/quickStyle257.xml"/><Relationship Id="rId15" Type="http://schemas.openxmlformats.org/officeDocument/2006/relationships/diagramQuickStyle" Target="../diagrams/quickStyle259.xml"/><Relationship Id="rId23" Type="http://schemas.openxmlformats.org/officeDocument/2006/relationships/image" Target="../media/image2.wmf"/><Relationship Id="rId10" Type="http://schemas.openxmlformats.org/officeDocument/2006/relationships/diagramQuickStyle" Target="../diagrams/quickStyle258.xml"/><Relationship Id="rId19" Type="http://schemas.openxmlformats.org/officeDocument/2006/relationships/diagramLayout" Target="../diagrams/layout260.xml"/><Relationship Id="rId4" Type="http://schemas.openxmlformats.org/officeDocument/2006/relationships/diagramLayout" Target="../diagrams/layout257.xml"/><Relationship Id="rId9" Type="http://schemas.openxmlformats.org/officeDocument/2006/relationships/diagramLayout" Target="../diagrams/layout258.xml"/><Relationship Id="rId14" Type="http://schemas.openxmlformats.org/officeDocument/2006/relationships/diagramLayout" Target="../diagrams/layout259.xml"/><Relationship Id="rId22" Type="http://schemas.microsoft.com/office/2007/relationships/diagramDrawing" Target="../diagrams/drawing260.xml"/></Relationships>
</file>

<file path=ppt/slides/_rels/slide7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diagramLayout" Target="../diagrams/layout261.xml"/><Relationship Id="rId7" Type="http://schemas.openxmlformats.org/officeDocument/2006/relationships/image" Target="../media/image52.png"/><Relationship Id="rId2" Type="http://schemas.openxmlformats.org/officeDocument/2006/relationships/diagramData" Target="../diagrams/data261.xml"/><Relationship Id="rId1" Type="http://schemas.openxmlformats.org/officeDocument/2006/relationships/slideLayout" Target="../slideLayouts/slideLayout2.xml"/><Relationship Id="rId6" Type="http://schemas.microsoft.com/office/2007/relationships/diagramDrawing" Target="../diagrams/drawing261.xml"/><Relationship Id="rId5" Type="http://schemas.openxmlformats.org/officeDocument/2006/relationships/diagramColors" Target="../diagrams/colors261.xml"/><Relationship Id="rId4" Type="http://schemas.openxmlformats.org/officeDocument/2006/relationships/diagramQuickStyle" Target="../diagrams/quickStyle261.xml"/><Relationship Id="rId9" Type="http://schemas.openxmlformats.org/officeDocument/2006/relationships/image" Target="../media/image2.wmf"/></Relationships>
</file>

<file path=ppt/slides/_rels/slide76.xml.rels><?xml version="1.0" encoding="UTF-8" standalone="yes"?>
<Relationships xmlns="http://schemas.openxmlformats.org/package/2006/relationships"><Relationship Id="rId8" Type="http://schemas.openxmlformats.org/officeDocument/2006/relationships/diagramData" Target="../diagrams/data263.xml"/><Relationship Id="rId13" Type="http://schemas.openxmlformats.org/officeDocument/2006/relationships/diagramData" Target="../diagrams/data264.xml"/><Relationship Id="rId18" Type="http://schemas.openxmlformats.org/officeDocument/2006/relationships/diagramData" Target="../diagrams/data265.xml"/><Relationship Id="rId26" Type="http://schemas.openxmlformats.org/officeDocument/2006/relationships/diagramColors" Target="../diagrams/colors266.xml"/><Relationship Id="rId3" Type="http://schemas.openxmlformats.org/officeDocument/2006/relationships/diagramData" Target="../diagrams/data262.xml"/><Relationship Id="rId21" Type="http://schemas.openxmlformats.org/officeDocument/2006/relationships/diagramColors" Target="../diagrams/colors265.xml"/><Relationship Id="rId34" Type="http://schemas.openxmlformats.org/officeDocument/2006/relationships/image" Target="../media/image52.png"/><Relationship Id="rId7" Type="http://schemas.microsoft.com/office/2007/relationships/diagramDrawing" Target="../diagrams/drawing262.xml"/><Relationship Id="rId12" Type="http://schemas.microsoft.com/office/2007/relationships/diagramDrawing" Target="../diagrams/drawing263.xml"/><Relationship Id="rId17" Type="http://schemas.microsoft.com/office/2007/relationships/diagramDrawing" Target="../diagrams/drawing264.xml"/><Relationship Id="rId25" Type="http://schemas.openxmlformats.org/officeDocument/2006/relationships/diagramQuickStyle" Target="../diagrams/quickStyle266.xml"/><Relationship Id="rId33" Type="http://schemas.microsoft.com/office/2007/relationships/diagramDrawing" Target="../diagrams/drawing267.xml"/><Relationship Id="rId2" Type="http://schemas.openxmlformats.org/officeDocument/2006/relationships/notesSlide" Target="../notesSlides/notesSlide34.xml"/><Relationship Id="rId16" Type="http://schemas.openxmlformats.org/officeDocument/2006/relationships/diagramColors" Target="../diagrams/colors264.xml"/><Relationship Id="rId20" Type="http://schemas.openxmlformats.org/officeDocument/2006/relationships/diagramQuickStyle" Target="../diagrams/quickStyle265.xml"/><Relationship Id="rId29" Type="http://schemas.openxmlformats.org/officeDocument/2006/relationships/diagramData" Target="../diagrams/data267.xml"/><Relationship Id="rId1" Type="http://schemas.openxmlformats.org/officeDocument/2006/relationships/slideLayout" Target="../slideLayouts/slideLayout2.xml"/><Relationship Id="rId6" Type="http://schemas.openxmlformats.org/officeDocument/2006/relationships/diagramColors" Target="../diagrams/colors262.xml"/><Relationship Id="rId11" Type="http://schemas.openxmlformats.org/officeDocument/2006/relationships/diagramColors" Target="../diagrams/colors263.xml"/><Relationship Id="rId24" Type="http://schemas.openxmlformats.org/officeDocument/2006/relationships/diagramLayout" Target="../diagrams/layout266.xml"/><Relationship Id="rId32" Type="http://schemas.openxmlformats.org/officeDocument/2006/relationships/diagramColors" Target="../diagrams/colors267.xml"/><Relationship Id="rId5" Type="http://schemas.openxmlformats.org/officeDocument/2006/relationships/diagramQuickStyle" Target="../diagrams/quickStyle262.xml"/><Relationship Id="rId15" Type="http://schemas.openxmlformats.org/officeDocument/2006/relationships/diagramQuickStyle" Target="../diagrams/quickStyle264.xml"/><Relationship Id="rId23" Type="http://schemas.openxmlformats.org/officeDocument/2006/relationships/diagramData" Target="../diagrams/data266.xml"/><Relationship Id="rId28" Type="http://schemas.openxmlformats.org/officeDocument/2006/relationships/image" Target="../media/image2.wmf"/><Relationship Id="rId10" Type="http://schemas.openxmlformats.org/officeDocument/2006/relationships/diagramQuickStyle" Target="../diagrams/quickStyle263.xml"/><Relationship Id="rId19" Type="http://schemas.openxmlformats.org/officeDocument/2006/relationships/diagramLayout" Target="../diagrams/layout265.xml"/><Relationship Id="rId31" Type="http://schemas.openxmlformats.org/officeDocument/2006/relationships/diagramQuickStyle" Target="../diagrams/quickStyle267.xml"/><Relationship Id="rId4" Type="http://schemas.openxmlformats.org/officeDocument/2006/relationships/diagramLayout" Target="../diagrams/layout262.xml"/><Relationship Id="rId9" Type="http://schemas.openxmlformats.org/officeDocument/2006/relationships/diagramLayout" Target="../diagrams/layout263.xml"/><Relationship Id="rId14" Type="http://schemas.openxmlformats.org/officeDocument/2006/relationships/diagramLayout" Target="../diagrams/layout264.xml"/><Relationship Id="rId22" Type="http://schemas.microsoft.com/office/2007/relationships/diagramDrawing" Target="../diagrams/drawing265.xml"/><Relationship Id="rId27" Type="http://schemas.microsoft.com/office/2007/relationships/diagramDrawing" Target="../diagrams/drawing266.xml"/><Relationship Id="rId30" Type="http://schemas.openxmlformats.org/officeDocument/2006/relationships/diagramLayout" Target="../diagrams/layout267.xml"/></Relationships>
</file>

<file path=ppt/slides/_rels/slide77.xml.rels><?xml version="1.0" encoding="UTF-8" standalone="yes"?>
<Relationships xmlns="http://schemas.openxmlformats.org/package/2006/relationships"><Relationship Id="rId8" Type="http://schemas.openxmlformats.org/officeDocument/2006/relationships/diagramData" Target="../diagrams/data269.xml"/><Relationship Id="rId13" Type="http://schemas.openxmlformats.org/officeDocument/2006/relationships/diagramData" Target="../diagrams/data270.xml"/><Relationship Id="rId18" Type="http://schemas.openxmlformats.org/officeDocument/2006/relationships/diagramData" Target="../diagrams/data271.xml"/><Relationship Id="rId26" Type="http://schemas.openxmlformats.org/officeDocument/2006/relationships/diagramColors" Target="../diagrams/colors272.xml"/><Relationship Id="rId3" Type="http://schemas.openxmlformats.org/officeDocument/2006/relationships/diagramData" Target="../diagrams/data268.xml"/><Relationship Id="rId21" Type="http://schemas.openxmlformats.org/officeDocument/2006/relationships/diagramColors" Target="../diagrams/colors271.xml"/><Relationship Id="rId34" Type="http://schemas.openxmlformats.org/officeDocument/2006/relationships/diagramData" Target="../diagrams/data274.xml"/><Relationship Id="rId7" Type="http://schemas.microsoft.com/office/2007/relationships/diagramDrawing" Target="../diagrams/drawing268.xml"/><Relationship Id="rId12" Type="http://schemas.microsoft.com/office/2007/relationships/diagramDrawing" Target="../diagrams/drawing269.xml"/><Relationship Id="rId17" Type="http://schemas.microsoft.com/office/2007/relationships/diagramDrawing" Target="../diagrams/drawing270.xml"/><Relationship Id="rId25" Type="http://schemas.openxmlformats.org/officeDocument/2006/relationships/diagramQuickStyle" Target="../diagrams/quickStyle272.xml"/><Relationship Id="rId33" Type="http://schemas.openxmlformats.org/officeDocument/2006/relationships/image" Target="../media/image2.wmf"/><Relationship Id="rId38" Type="http://schemas.microsoft.com/office/2007/relationships/diagramDrawing" Target="../diagrams/drawing274.xml"/><Relationship Id="rId2" Type="http://schemas.openxmlformats.org/officeDocument/2006/relationships/notesSlide" Target="../notesSlides/notesSlide35.xml"/><Relationship Id="rId16" Type="http://schemas.openxmlformats.org/officeDocument/2006/relationships/diagramColors" Target="../diagrams/colors270.xml"/><Relationship Id="rId20" Type="http://schemas.openxmlformats.org/officeDocument/2006/relationships/diagramQuickStyle" Target="../diagrams/quickStyle271.xml"/><Relationship Id="rId29" Type="http://schemas.openxmlformats.org/officeDocument/2006/relationships/diagramLayout" Target="../diagrams/layout273.xml"/><Relationship Id="rId1" Type="http://schemas.openxmlformats.org/officeDocument/2006/relationships/slideLayout" Target="../slideLayouts/slideLayout2.xml"/><Relationship Id="rId6" Type="http://schemas.openxmlformats.org/officeDocument/2006/relationships/diagramColors" Target="../diagrams/colors268.xml"/><Relationship Id="rId11" Type="http://schemas.openxmlformats.org/officeDocument/2006/relationships/diagramColors" Target="../diagrams/colors269.xml"/><Relationship Id="rId24" Type="http://schemas.openxmlformats.org/officeDocument/2006/relationships/diagramLayout" Target="../diagrams/layout272.xml"/><Relationship Id="rId32" Type="http://schemas.microsoft.com/office/2007/relationships/diagramDrawing" Target="../diagrams/drawing273.xml"/><Relationship Id="rId37" Type="http://schemas.openxmlformats.org/officeDocument/2006/relationships/diagramColors" Target="../diagrams/colors274.xml"/><Relationship Id="rId5" Type="http://schemas.openxmlformats.org/officeDocument/2006/relationships/diagramQuickStyle" Target="../diagrams/quickStyle268.xml"/><Relationship Id="rId15" Type="http://schemas.openxmlformats.org/officeDocument/2006/relationships/diagramQuickStyle" Target="../diagrams/quickStyle270.xml"/><Relationship Id="rId23" Type="http://schemas.openxmlformats.org/officeDocument/2006/relationships/diagramData" Target="../diagrams/data272.xml"/><Relationship Id="rId28" Type="http://schemas.openxmlformats.org/officeDocument/2006/relationships/diagramData" Target="../diagrams/data273.xml"/><Relationship Id="rId36" Type="http://schemas.openxmlformats.org/officeDocument/2006/relationships/diagramQuickStyle" Target="../diagrams/quickStyle274.xml"/><Relationship Id="rId10" Type="http://schemas.openxmlformats.org/officeDocument/2006/relationships/diagramQuickStyle" Target="../diagrams/quickStyle269.xml"/><Relationship Id="rId19" Type="http://schemas.openxmlformats.org/officeDocument/2006/relationships/diagramLayout" Target="../diagrams/layout271.xml"/><Relationship Id="rId31" Type="http://schemas.openxmlformats.org/officeDocument/2006/relationships/diagramColors" Target="../diagrams/colors273.xml"/><Relationship Id="rId4" Type="http://schemas.openxmlformats.org/officeDocument/2006/relationships/diagramLayout" Target="../diagrams/layout268.xml"/><Relationship Id="rId9" Type="http://schemas.openxmlformats.org/officeDocument/2006/relationships/diagramLayout" Target="../diagrams/layout269.xml"/><Relationship Id="rId14" Type="http://schemas.openxmlformats.org/officeDocument/2006/relationships/diagramLayout" Target="../diagrams/layout270.xml"/><Relationship Id="rId22" Type="http://schemas.microsoft.com/office/2007/relationships/diagramDrawing" Target="../diagrams/drawing271.xml"/><Relationship Id="rId27" Type="http://schemas.microsoft.com/office/2007/relationships/diagramDrawing" Target="../diagrams/drawing272.xml"/><Relationship Id="rId30" Type="http://schemas.openxmlformats.org/officeDocument/2006/relationships/diagramQuickStyle" Target="../diagrams/quickStyle273.xml"/><Relationship Id="rId35" Type="http://schemas.openxmlformats.org/officeDocument/2006/relationships/diagramLayout" Target="../diagrams/layout274.xml"/></Relationships>
</file>

<file path=ppt/slides/_rels/slide78.xml.rels><?xml version="1.0" encoding="UTF-8" standalone="yes"?>
<Relationships xmlns="http://schemas.openxmlformats.org/package/2006/relationships"><Relationship Id="rId8" Type="http://schemas.openxmlformats.org/officeDocument/2006/relationships/diagramData" Target="../diagrams/data276.xml"/><Relationship Id="rId13" Type="http://schemas.openxmlformats.org/officeDocument/2006/relationships/image" Target="../media/image2.wmf"/><Relationship Id="rId18" Type="http://schemas.microsoft.com/office/2007/relationships/diagramDrawing" Target="../diagrams/drawing277.xml"/><Relationship Id="rId26" Type="http://schemas.openxmlformats.org/officeDocument/2006/relationships/diagramQuickStyle" Target="../diagrams/quickStyle279.xml"/><Relationship Id="rId3" Type="http://schemas.openxmlformats.org/officeDocument/2006/relationships/diagramData" Target="../diagrams/data275.xml"/><Relationship Id="rId21" Type="http://schemas.openxmlformats.org/officeDocument/2006/relationships/diagramQuickStyle" Target="../diagrams/quickStyle278.xml"/><Relationship Id="rId7" Type="http://schemas.microsoft.com/office/2007/relationships/diagramDrawing" Target="../diagrams/drawing275.xml"/><Relationship Id="rId12" Type="http://schemas.microsoft.com/office/2007/relationships/diagramDrawing" Target="../diagrams/drawing276.xml"/><Relationship Id="rId17" Type="http://schemas.openxmlformats.org/officeDocument/2006/relationships/diagramColors" Target="../diagrams/colors277.xml"/><Relationship Id="rId25" Type="http://schemas.openxmlformats.org/officeDocument/2006/relationships/diagramLayout" Target="../diagrams/layout279.xml"/><Relationship Id="rId2" Type="http://schemas.openxmlformats.org/officeDocument/2006/relationships/notesSlide" Target="../notesSlides/notesSlide36.xml"/><Relationship Id="rId16" Type="http://schemas.openxmlformats.org/officeDocument/2006/relationships/diagramQuickStyle" Target="../diagrams/quickStyle277.xml"/><Relationship Id="rId20" Type="http://schemas.openxmlformats.org/officeDocument/2006/relationships/diagramLayout" Target="../diagrams/layout278.xml"/><Relationship Id="rId1" Type="http://schemas.openxmlformats.org/officeDocument/2006/relationships/slideLayout" Target="../slideLayouts/slideLayout2.xml"/><Relationship Id="rId6" Type="http://schemas.openxmlformats.org/officeDocument/2006/relationships/diagramColors" Target="../diagrams/colors275.xml"/><Relationship Id="rId11" Type="http://schemas.openxmlformats.org/officeDocument/2006/relationships/diagramColors" Target="../diagrams/colors276.xml"/><Relationship Id="rId24" Type="http://schemas.openxmlformats.org/officeDocument/2006/relationships/diagramData" Target="../diagrams/data279.xml"/><Relationship Id="rId5" Type="http://schemas.openxmlformats.org/officeDocument/2006/relationships/diagramQuickStyle" Target="../diagrams/quickStyle275.xml"/><Relationship Id="rId15" Type="http://schemas.openxmlformats.org/officeDocument/2006/relationships/diagramLayout" Target="../diagrams/layout277.xml"/><Relationship Id="rId23" Type="http://schemas.microsoft.com/office/2007/relationships/diagramDrawing" Target="../diagrams/drawing278.xml"/><Relationship Id="rId28" Type="http://schemas.microsoft.com/office/2007/relationships/diagramDrawing" Target="../diagrams/drawing279.xml"/><Relationship Id="rId10" Type="http://schemas.openxmlformats.org/officeDocument/2006/relationships/diagramQuickStyle" Target="../diagrams/quickStyle276.xml"/><Relationship Id="rId19" Type="http://schemas.openxmlformats.org/officeDocument/2006/relationships/diagramData" Target="../diagrams/data278.xml"/><Relationship Id="rId4" Type="http://schemas.openxmlformats.org/officeDocument/2006/relationships/diagramLayout" Target="../diagrams/layout275.xml"/><Relationship Id="rId9" Type="http://schemas.openxmlformats.org/officeDocument/2006/relationships/diagramLayout" Target="../diagrams/layout276.xml"/><Relationship Id="rId14" Type="http://schemas.openxmlformats.org/officeDocument/2006/relationships/diagramData" Target="../diagrams/data277.xml"/><Relationship Id="rId22" Type="http://schemas.openxmlformats.org/officeDocument/2006/relationships/diagramColors" Target="../diagrams/colors278.xml"/><Relationship Id="rId27" Type="http://schemas.openxmlformats.org/officeDocument/2006/relationships/diagramColors" Target="../diagrams/colors279.xml"/></Relationships>
</file>

<file path=ppt/slides/_rels/slide79.xml.rels><?xml version="1.0" encoding="UTF-8" standalone="yes"?>
<Relationships xmlns="http://schemas.openxmlformats.org/package/2006/relationships"><Relationship Id="rId8" Type="http://schemas.openxmlformats.org/officeDocument/2006/relationships/diagramLayout" Target="../diagrams/layout281.xml"/><Relationship Id="rId3" Type="http://schemas.openxmlformats.org/officeDocument/2006/relationships/diagramLayout" Target="../diagrams/layout280.xml"/><Relationship Id="rId7" Type="http://schemas.openxmlformats.org/officeDocument/2006/relationships/diagramData" Target="../diagrams/data281.xml"/><Relationship Id="rId2" Type="http://schemas.openxmlformats.org/officeDocument/2006/relationships/diagramData" Target="../diagrams/data280.xml"/><Relationship Id="rId1" Type="http://schemas.openxmlformats.org/officeDocument/2006/relationships/slideLayout" Target="../slideLayouts/slideLayout2.xml"/><Relationship Id="rId6" Type="http://schemas.microsoft.com/office/2007/relationships/diagramDrawing" Target="../diagrams/drawing280.xml"/><Relationship Id="rId11" Type="http://schemas.microsoft.com/office/2007/relationships/diagramDrawing" Target="../diagrams/drawing281.xml"/><Relationship Id="rId5" Type="http://schemas.openxmlformats.org/officeDocument/2006/relationships/diagramColors" Target="../diagrams/colors280.xml"/><Relationship Id="rId10" Type="http://schemas.openxmlformats.org/officeDocument/2006/relationships/diagramColors" Target="../diagrams/colors281.xml"/><Relationship Id="rId4" Type="http://schemas.openxmlformats.org/officeDocument/2006/relationships/diagramQuickStyle" Target="../diagrams/quickStyle280.xml"/><Relationship Id="rId9" Type="http://schemas.openxmlformats.org/officeDocument/2006/relationships/diagramQuickStyle" Target="../diagrams/quickStyle28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2.wmf"/><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diagramData" Target="../diagrams/data283.xml"/><Relationship Id="rId13" Type="http://schemas.openxmlformats.org/officeDocument/2006/relationships/diagramData" Target="../diagrams/data284.xml"/><Relationship Id="rId18" Type="http://schemas.openxmlformats.org/officeDocument/2006/relationships/image" Target="../media/image53.png"/><Relationship Id="rId3" Type="http://schemas.openxmlformats.org/officeDocument/2006/relationships/diagramData" Target="../diagrams/data282.xml"/><Relationship Id="rId7" Type="http://schemas.microsoft.com/office/2007/relationships/diagramDrawing" Target="../diagrams/drawing282.xml"/><Relationship Id="rId12" Type="http://schemas.microsoft.com/office/2007/relationships/diagramDrawing" Target="../diagrams/drawing283.xml"/><Relationship Id="rId17" Type="http://schemas.microsoft.com/office/2007/relationships/diagramDrawing" Target="../diagrams/drawing284.xml"/><Relationship Id="rId2" Type="http://schemas.openxmlformats.org/officeDocument/2006/relationships/notesSlide" Target="../notesSlides/notesSlide37.xml"/><Relationship Id="rId16" Type="http://schemas.openxmlformats.org/officeDocument/2006/relationships/diagramColors" Target="../diagrams/colors284.xml"/><Relationship Id="rId1" Type="http://schemas.openxmlformats.org/officeDocument/2006/relationships/slideLayout" Target="../slideLayouts/slideLayout2.xml"/><Relationship Id="rId6" Type="http://schemas.openxmlformats.org/officeDocument/2006/relationships/diagramColors" Target="../diagrams/colors282.xml"/><Relationship Id="rId11" Type="http://schemas.openxmlformats.org/officeDocument/2006/relationships/diagramColors" Target="../diagrams/colors283.xml"/><Relationship Id="rId5" Type="http://schemas.openxmlformats.org/officeDocument/2006/relationships/diagramQuickStyle" Target="../diagrams/quickStyle282.xml"/><Relationship Id="rId15" Type="http://schemas.openxmlformats.org/officeDocument/2006/relationships/diagramQuickStyle" Target="../diagrams/quickStyle284.xml"/><Relationship Id="rId10" Type="http://schemas.openxmlformats.org/officeDocument/2006/relationships/diagramQuickStyle" Target="../diagrams/quickStyle283.xml"/><Relationship Id="rId4" Type="http://schemas.openxmlformats.org/officeDocument/2006/relationships/diagramLayout" Target="../diagrams/layout282.xml"/><Relationship Id="rId9" Type="http://schemas.openxmlformats.org/officeDocument/2006/relationships/diagramLayout" Target="../diagrams/layout283.xml"/><Relationship Id="rId14" Type="http://schemas.openxmlformats.org/officeDocument/2006/relationships/diagramLayout" Target="../diagrams/layout284.xml"/></Relationships>
</file>

<file path=ppt/slides/_rels/slide82.xml.rels><?xml version="1.0" encoding="UTF-8" standalone="yes"?>
<Relationships xmlns="http://schemas.openxmlformats.org/package/2006/relationships"><Relationship Id="rId8" Type="http://schemas.openxmlformats.org/officeDocument/2006/relationships/diagramData" Target="../diagrams/data286.xml"/><Relationship Id="rId13" Type="http://schemas.openxmlformats.org/officeDocument/2006/relationships/diagramData" Target="../diagrams/data287.xml"/><Relationship Id="rId18" Type="http://schemas.openxmlformats.org/officeDocument/2006/relationships/diagramData" Target="../diagrams/data288.xml"/><Relationship Id="rId3" Type="http://schemas.openxmlformats.org/officeDocument/2006/relationships/diagramData" Target="../diagrams/data285.xml"/><Relationship Id="rId21" Type="http://schemas.openxmlformats.org/officeDocument/2006/relationships/diagramColors" Target="../diagrams/colors288.xml"/><Relationship Id="rId7" Type="http://schemas.microsoft.com/office/2007/relationships/diagramDrawing" Target="../diagrams/drawing285.xml"/><Relationship Id="rId12" Type="http://schemas.microsoft.com/office/2007/relationships/diagramDrawing" Target="../diagrams/drawing286.xml"/><Relationship Id="rId17" Type="http://schemas.microsoft.com/office/2007/relationships/diagramDrawing" Target="../diagrams/drawing287.xml"/><Relationship Id="rId2" Type="http://schemas.openxmlformats.org/officeDocument/2006/relationships/notesSlide" Target="../notesSlides/notesSlide38.xml"/><Relationship Id="rId16" Type="http://schemas.openxmlformats.org/officeDocument/2006/relationships/diagramColors" Target="../diagrams/colors287.xml"/><Relationship Id="rId20" Type="http://schemas.openxmlformats.org/officeDocument/2006/relationships/diagramQuickStyle" Target="../diagrams/quickStyle288.xml"/><Relationship Id="rId1" Type="http://schemas.openxmlformats.org/officeDocument/2006/relationships/slideLayout" Target="../slideLayouts/slideLayout2.xml"/><Relationship Id="rId6" Type="http://schemas.openxmlformats.org/officeDocument/2006/relationships/diagramColors" Target="../diagrams/colors285.xml"/><Relationship Id="rId11" Type="http://schemas.openxmlformats.org/officeDocument/2006/relationships/diagramColors" Target="../diagrams/colors286.xml"/><Relationship Id="rId5" Type="http://schemas.openxmlformats.org/officeDocument/2006/relationships/diagramQuickStyle" Target="../diagrams/quickStyle285.xml"/><Relationship Id="rId15" Type="http://schemas.openxmlformats.org/officeDocument/2006/relationships/diagramQuickStyle" Target="../diagrams/quickStyle287.xml"/><Relationship Id="rId10" Type="http://schemas.openxmlformats.org/officeDocument/2006/relationships/diagramQuickStyle" Target="../diagrams/quickStyle286.xml"/><Relationship Id="rId19" Type="http://schemas.openxmlformats.org/officeDocument/2006/relationships/diagramLayout" Target="../diagrams/layout288.xml"/><Relationship Id="rId4" Type="http://schemas.openxmlformats.org/officeDocument/2006/relationships/diagramLayout" Target="../diagrams/layout285.xml"/><Relationship Id="rId9" Type="http://schemas.openxmlformats.org/officeDocument/2006/relationships/diagramLayout" Target="../diagrams/layout286.xml"/><Relationship Id="rId14" Type="http://schemas.openxmlformats.org/officeDocument/2006/relationships/diagramLayout" Target="../diagrams/layout287.xml"/><Relationship Id="rId22" Type="http://schemas.microsoft.com/office/2007/relationships/diagramDrawing" Target="../diagrams/drawing288.xml"/></Relationships>
</file>

<file path=ppt/slides/_rels/slide8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wmf"/><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475656" y="1628800"/>
            <a:ext cx="6192688" cy="1296144"/>
          </a:xfrm>
        </p:spPr>
        <p:txBody>
          <a:bodyPr>
            <a:normAutofit fontScale="90000"/>
          </a:bodyPr>
          <a:lstStyle/>
          <a:p>
            <a:r>
              <a:rPr lang="es-ES" dirty="0" smtClean="0"/>
              <a:t>CENSO DE LA GESTIÓN Y GASTO EN PROTECCIÓN AMBIENTAL PARA MUNICIPIOS Y CONSEJOS PROVINCIALES 2010</a:t>
            </a:r>
            <a:endParaRPr lang="es-ES" dirty="0"/>
          </a:p>
        </p:txBody>
      </p:sp>
      <p:pic>
        <p:nvPicPr>
          <p:cNvPr id="11" name="Picture 2" descr="C:\Archivos de programa\Microsoft Office\MEDIA\CAGCAT10\j0285444.wmf"/>
          <p:cNvPicPr>
            <a:picLocks noChangeAspect="1" noChangeArrowheads="1"/>
          </p:cNvPicPr>
          <p:nvPr/>
        </p:nvPicPr>
        <p:blipFill>
          <a:blip r:embed="rId3" cstate="print"/>
          <a:srcRect/>
          <a:stretch>
            <a:fillRect/>
          </a:stretch>
        </p:blipFill>
        <p:spPr bwMode="auto">
          <a:xfrm>
            <a:off x="3779912" y="4005064"/>
            <a:ext cx="1872098" cy="18730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2 Subtítulo"/>
          <p:cNvSpPr txBox="1">
            <a:spLocks/>
          </p:cNvSpPr>
          <p:nvPr/>
        </p:nvSpPr>
        <p:spPr>
          <a:xfrm>
            <a:off x="2987824" y="6021288"/>
            <a:ext cx="3456384" cy="648072"/>
          </a:xfrm>
          <a:prstGeom prst="rect">
            <a:avLst/>
          </a:prstGeom>
        </p:spPr>
        <p:txBody>
          <a:bodyPr vert="horz" lIns="91440" tIns="45720" rIns="91440" bIns="45720" rtlCol="0">
            <a:normAutofit fontScale="77500" lnSpcReduction="20000"/>
          </a:bodyPr>
          <a:lstStyle/>
          <a:p>
            <a:pPr marL="342900" marR="0" lvl="0" indent="-342900" algn="l" defTabSz="914400" rtl="0" eaLnBrk="1" fontAlgn="auto" latinLnBrk="0" hangingPunct="1">
              <a:lnSpc>
                <a:spcPct val="100000"/>
              </a:lnSpc>
              <a:spcBef>
                <a:spcPct val="20000"/>
              </a:spcBef>
              <a:spcAft>
                <a:spcPts val="0"/>
              </a:spcAft>
              <a:buClrTx/>
              <a:buSzTx/>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2195736" y="5589240"/>
          <a:ext cx="4248472" cy="792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395536" y="548680"/>
          <a:ext cx="8208912"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143000"/>
          </a:xfrm>
        </p:spPr>
        <p:txBody>
          <a:bodyPr/>
          <a:lstStyle/>
          <a:p>
            <a:r>
              <a:rPr lang="es-ES" dirty="0" smtClean="0"/>
              <a:t>EJEMPLOS</a:t>
            </a:r>
            <a:endParaRPr lang="es-ES"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827584" y="4653136"/>
            <a:ext cx="2376264" cy="1779905"/>
          </a:xfrm>
          <a:prstGeom prst="rect">
            <a:avLst/>
          </a:prstGeom>
          <a:ln>
            <a:noFill/>
          </a:ln>
          <a:effectLst>
            <a:softEdge rad="112500"/>
          </a:effectLst>
        </p:spPr>
      </p:pic>
      <p:pic>
        <p:nvPicPr>
          <p:cNvPr id="2050" name="Picture 2"/>
          <p:cNvPicPr>
            <a:picLocks noChangeAspect="1" noChangeArrowheads="1"/>
          </p:cNvPicPr>
          <p:nvPr/>
        </p:nvPicPr>
        <p:blipFill>
          <a:blip r:embed="rId3" cstate="print"/>
          <a:srcRect/>
          <a:stretch>
            <a:fillRect/>
          </a:stretch>
        </p:blipFill>
        <p:spPr bwMode="auto">
          <a:xfrm>
            <a:off x="4788024" y="3068960"/>
            <a:ext cx="2483532" cy="1349499"/>
          </a:xfrm>
          <a:prstGeom prst="rect">
            <a:avLst/>
          </a:prstGeom>
          <a:ln>
            <a:noFill/>
          </a:ln>
          <a:effectLst>
            <a:outerShdw blurRad="292100" dist="139700" dir="2700000" algn="tl" rotWithShape="0">
              <a:srgbClr val="333333">
                <a:alpha val="65000"/>
              </a:srgbClr>
            </a:outerShdw>
          </a:effectLst>
        </p:spPr>
      </p:pic>
      <p:graphicFrame>
        <p:nvGraphicFramePr>
          <p:cNvPr id="8" name="7 Diagrama"/>
          <p:cNvGraphicFramePr/>
          <p:nvPr/>
        </p:nvGraphicFramePr>
        <p:xfrm>
          <a:off x="3851920" y="1124744"/>
          <a:ext cx="3096344" cy="15121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8 Diagrama"/>
          <p:cNvGraphicFramePr/>
          <p:nvPr/>
        </p:nvGraphicFramePr>
        <p:xfrm>
          <a:off x="1403648" y="2996952"/>
          <a:ext cx="3096344" cy="151216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0" name="9 Diagrama"/>
          <p:cNvGraphicFramePr/>
          <p:nvPr/>
        </p:nvGraphicFramePr>
        <p:xfrm>
          <a:off x="3635896" y="4797152"/>
          <a:ext cx="3096344" cy="151216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pic>
        <p:nvPicPr>
          <p:cNvPr id="1026" name="Picture 2"/>
          <p:cNvPicPr>
            <a:picLocks noChangeAspect="1" noChangeArrowheads="1"/>
          </p:cNvPicPr>
          <p:nvPr/>
        </p:nvPicPr>
        <p:blipFill>
          <a:blip r:embed="rId19" cstate="print"/>
          <a:srcRect/>
          <a:stretch>
            <a:fillRect/>
          </a:stretch>
        </p:blipFill>
        <p:spPr bwMode="auto">
          <a:xfrm>
            <a:off x="1115616" y="908720"/>
            <a:ext cx="1895475" cy="1247775"/>
          </a:xfrm>
          <a:prstGeom prst="rect">
            <a:avLst/>
          </a:prstGeom>
          <a:ln>
            <a:noFill/>
          </a:ln>
          <a:effectLst>
            <a:softEdge rad="112500"/>
          </a:effectLst>
        </p:spPr>
      </p:pic>
      <p:pic>
        <p:nvPicPr>
          <p:cNvPr id="1027" name="Picture 3"/>
          <p:cNvPicPr>
            <a:picLocks noChangeAspect="1" noChangeArrowheads="1"/>
          </p:cNvPicPr>
          <p:nvPr/>
        </p:nvPicPr>
        <p:blipFill>
          <a:blip r:embed="rId20" cstate="print"/>
          <a:srcRect/>
          <a:stretch>
            <a:fillRect/>
          </a:stretch>
        </p:blipFill>
        <p:spPr bwMode="auto">
          <a:xfrm>
            <a:off x="2771800" y="1628800"/>
            <a:ext cx="1394978" cy="1152128"/>
          </a:xfrm>
          <a:prstGeom prst="rect">
            <a:avLst/>
          </a:prstGeom>
          <a:ln>
            <a:noFill/>
          </a:ln>
          <a:effectLst>
            <a:softEdge rad="112500"/>
          </a:effectLst>
        </p:spPr>
      </p:pic>
    </p:spTree>
  </p:cSld>
  <p:clrMapOvr>
    <a:masterClrMapping/>
  </p:clrMapOvr>
  <p:transition>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2195736" y="5589240"/>
          <a:ext cx="4248472" cy="792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251520" y="188640"/>
          <a:ext cx="8640960"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457200" y="404664"/>
          <a:ext cx="8435280" cy="5721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EJEMPLOS</a:t>
            </a:r>
            <a:endParaRPr lang="es-ES" dirty="0"/>
          </a:p>
        </p:txBody>
      </p:sp>
      <p:graphicFrame>
        <p:nvGraphicFramePr>
          <p:cNvPr id="8" name="7 Diagrama"/>
          <p:cNvGraphicFramePr/>
          <p:nvPr/>
        </p:nvGraphicFramePr>
        <p:xfrm>
          <a:off x="3995936" y="1268760"/>
          <a:ext cx="3096344" cy="1512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8 Diagrama"/>
          <p:cNvGraphicFramePr/>
          <p:nvPr/>
        </p:nvGraphicFramePr>
        <p:xfrm>
          <a:off x="1259632" y="2924944"/>
          <a:ext cx="3096344" cy="15121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9 Diagrama"/>
          <p:cNvGraphicFramePr/>
          <p:nvPr/>
        </p:nvGraphicFramePr>
        <p:xfrm>
          <a:off x="3995936" y="4797152"/>
          <a:ext cx="3096344" cy="15121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2050" name="Picture 2"/>
          <p:cNvPicPr>
            <a:picLocks noChangeAspect="1" noChangeArrowheads="1"/>
          </p:cNvPicPr>
          <p:nvPr/>
        </p:nvPicPr>
        <p:blipFill>
          <a:blip r:embed="rId17" cstate="print"/>
          <a:srcRect/>
          <a:stretch>
            <a:fillRect/>
          </a:stretch>
        </p:blipFill>
        <p:spPr bwMode="auto">
          <a:xfrm>
            <a:off x="1547664" y="1268760"/>
            <a:ext cx="2052995" cy="1440160"/>
          </a:xfrm>
          <a:prstGeom prst="rect">
            <a:avLst/>
          </a:prstGeom>
          <a:ln>
            <a:noFill/>
          </a:ln>
          <a:effectLst>
            <a:softEdge rad="112500"/>
          </a:effectLst>
        </p:spPr>
      </p:pic>
      <p:pic>
        <p:nvPicPr>
          <p:cNvPr id="2051" name="Picture 3"/>
          <p:cNvPicPr>
            <a:picLocks noChangeAspect="1" noChangeArrowheads="1"/>
          </p:cNvPicPr>
          <p:nvPr/>
        </p:nvPicPr>
        <p:blipFill>
          <a:blip r:embed="rId18" cstate="print"/>
          <a:srcRect/>
          <a:stretch>
            <a:fillRect/>
          </a:stretch>
        </p:blipFill>
        <p:spPr bwMode="auto">
          <a:xfrm>
            <a:off x="3779912" y="2924944"/>
            <a:ext cx="2088232" cy="1531370"/>
          </a:xfrm>
          <a:prstGeom prst="rect">
            <a:avLst/>
          </a:prstGeom>
          <a:ln>
            <a:noFill/>
          </a:ln>
          <a:effectLst>
            <a:softEdge rad="112500"/>
          </a:effectLst>
        </p:spPr>
      </p:pic>
      <p:pic>
        <p:nvPicPr>
          <p:cNvPr id="2052" name="Picture 4"/>
          <p:cNvPicPr>
            <a:picLocks noChangeAspect="1" noChangeArrowheads="1"/>
          </p:cNvPicPr>
          <p:nvPr/>
        </p:nvPicPr>
        <p:blipFill>
          <a:blip r:embed="rId19" cstate="print"/>
          <a:srcRect/>
          <a:stretch>
            <a:fillRect/>
          </a:stretch>
        </p:blipFill>
        <p:spPr bwMode="auto">
          <a:xfrm>
            <a:off x="1619672" y="4869160"/>
            <a:ext cx="2940123" cy="1584176"/>
          </a:xfrm>
          <a:prstGeom prst="rect">
            <a:avLst/>
          </a:prstGeom>
          <a:ln>
            <a:noFill/>
          </a:ln>
          <a:effectLst>
            <a:softEdge rad="112500"/>
          </a:effectLst>
        </p:spPr>
      </p:pic>
    </p:spTree>
  </p:cSld>
  <p:clrMapOvr>
    <a:masterClrMapping/>
  </p:clrMapOvr>
  <p:transition>
    <p:wipe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2195736" y="5589240"/>
          <a:ext cx="4248472" cy="792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57200" y="476672"/>
          <a:ext cx="8229600" cy="56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57200" y="476672"/>
          <a:ext cx="8229600" cy="56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0"/>
            <a:ext cx="8229600" cy="1143000"/>
          </a:xfrm>
        </p:spPr>
        <p:txBody>
          <a:bodyPr/>
          <a:lstStyle/>
          <a:p>
            <a:r>
              <a:rPr lang="es-ES" dirty="0" smtClean="0"/>
              <a:t>INTRODUCCIÓN</a:t>
            </a:r>
            <a:endParaRPr lang="es-ES" dirty="0"/>
          </a:p>
        </p:txBody>
      </p:sp>
      <p:sp>
        <p:nvSpPr>
          <p:cNvPr id="3" name="2 Marcador de contenido"/>
          <p:cNvSpPr>
            <a:spLocks noGrp="1"/>
          </p:cNvSpPr>
          <p:nvPr>
            <p:ph idx="1"/>
          </p:nvPr>
        </p:nvSpPr>
        <p:spPr>
          <a:xfrm>
            <a:off x="467544" y="1484784"/>
            <a:ext cx="8229600" cy="4525963"/>
          </a:xfrm>
        </p:spPr>
        <p:txBody>
          <a:bodyPr>
            <a:normAutofit/>
          </a:bodyPr>
          <a:lstStyle/>
          <a:p>
            <a:pPr algn="just">
              <a:buNone/>
            </a:pPr>
            <a:r>
              <a:rPr lang="es-ES" dirty="0" smtClean="0"/>
              <a:t>. </a:t>
            </a:r>
            <a:endParaRPr lang="es-ES" dirty="0"/>
          </a:p>
        </p:txBody>
      </p:sp>
      <p:graphicFrame>
        <p:nvGraphicFramePr>
          <p:cNvPr id="4" name="3 Diagrama"/>
          <p:cNvGraphicFramePr/>
          <p:nvPr/>
        </p:nvGraphicFramePr>
        <p:xfrm>
          <a:off x="611560" y="1052736"/>
          <a:ext cx="7560840"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4338"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88640"/>
            <a:ext cx="8229600" cy="1143000"/>
          </a:xfrm>
        </p:spPr>
        <p:txBody>
          <a:bodyPr/>
          <a:lstStyle/>
          <a:p>
            <a:r>
              <a:rPr lang="es-ES" dirty="0" smtClean="0"/>
              <a:t>EJEMPLOS</a:t>
            </a:r>
            <a:endParaRPr lang="es-ES" dirty="0"/>
          </a:p>
        </p:txBody>
      </p:sp>
      <p:graphicFrame>
        <p:nvGraphicFramePr>
          <p:cNvPr id="8" name="7 Diagrama"/>
          <p:cNvGraphicFramePr/>
          <p:nvPr/>
        </p:nvGraphicFramePr>
        <p:xfrm>
          <a:off x="4283968" y="1196752"/>
          <a:ext cx="3096344" cy="1512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8 Diagrama"/>
          <p:cNvGraphicFramePr/>
          <p:nvPr/>
        </p:nvGraphicFramePr>
        <p:xfrm>
          <a:off x="179512" y="2996952"/>
          <a:ext cx="3096344" cy="15121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9 Diagrama"/>
          <p:cNvGraphicFramePr/>
          <p:nvPr/>
        </p:nvGraphicFramePr>
        <p:xfrm>
          <a:off x="6444208" y="2996952"/>
          <a:ext cx="3096344" cy="15121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7" name="Picture 2"/>
          <p:cNvPicPr>
            <a:picLocks noGrp="1" noChangeAspect="1" noChangeArrowheads="1"/>
          </p:cNvPicPr>
          <p:nvPr>
            <p:ph idx="1"/>
          </p:nvPr>
        </p:nvPicPr>
        <p:blipFill>
          <a:blip r:embed="rId17" cstate="print"/>
          <a:srcRect/>
          <a:stretch>
            <a:fillRect/>
          </a:stretch>
        </p:blipFill>
        <p:spPr bwMode="auto">
          <a:xfrm>
            <a:off x="2627784" y="3212976"/>
            <a:ext cx="1368152" cy="1368152"/>
          </a:xfrm>
          <a:prstGeom prst="rect">
            <a:avLst/>
          </a:prstGeom>
          <a:ln>
            <a:noFill/>
          </a:ln>
          <a:effectLst>
            <a:softEdge rad="112500"/>
          </a:effectLst>
        </p:spPr>
      </p:pic>
      <p:pic>
        <p:nvPicPr>
          <p:cNvPr id="12" name="Picture 3"/>
          <p:cNvPicPr>
            <a:picLocks noChangeAspect="1" noChangeArrowheads="1"/>
          </p:cNvPicPr>
          <p:nvPr/>
        </p:nvPicPr>
        <p:blipFill>
          <a:blip r:embed="rId18" cstate="print"/>
          <a:srcRect/>
          <a:stretch>
            <a:fillRect/>
          </a:stretch>
        </p:blipFill>
        <p:spPr bwMode="auto">
          <a:xfrm>
            <a:off x="4644008" y="2996952"/>
            <a:ext cx="2520280" cy="1661924"/>
          </a:xfrm>
          <a:prstGeom prst="rect">
            <a:avLst/>
          </a:prstGeom>
          <a:ln>
            <a:noFill/>
          </a:ln>
          <a:effectLst>
            <a:softEdge rad="112500"/>
          </a:effectLst>
        </p:spPr>
      </p:pic>
      <p:pic>
        <p:nvPicPr>
          <p:cNvPr id="13" name="Picture 4"/>
          <p:cNvPicPr>
            <a:picLocks noChangeAspect="1" noChangeArrowheads="1"/>
          </p:cNvPicPr>
          <p:nvPr/>
        </p:nvPicPr>
        <p:blipFill>
          <a:blip r:embed="rId19" cstate="print"/>
          <a:srcRect/>
          <a:stretch>
            <a:fillRect/>
          </a:stretch>
        </p:blipFill>
        <p:spPr bwMode="auto">
          <a:xfrm>
            <a:off x="1259632" y="4797152"/>
            <a:ext cx="2466975" cy="1847850"/>
          </a:xfrm>
          <a:prstGeom prst="rect">
            <a:avLst/>
          </a:prstGeom>
          <a:ln>
            <a:noFill/>
          </a:ln>
          <a:effectLst>
            <a:softEdge rad="112500"/>
          </a:effectLst>
        </p:spPr>
      </p:pic>
      <p:pic>
        <p:nvPicPr>
          <p:cNvPr id="4098" name="Picture 2"/>
          <p:cNvPicPr>
            <a:picLocks noChangeAspect="1" noChangeArrowheads="1"/>
          </p:cNvPicPr>
          <p:nvPr/>
        </p:nvPicPr>
        <p:blipFill>
          <a:blip r:embed="rId20" cstate="print"/>
          <a:srcRect/>
          <a:stretch>
            <a:fillRect/>
          </a:stretch>
        </p:blipFill>
        <p:spPr bwMode="auto">
          <a:xfrm>
            <a:off x="1691680" y="1196752"/>
            <a:ext cx="2609850" cy="1752600"/>
          </a:xfrm>
          <a:prstGeom prst="rect">
            <a:avLst/>
          </a:prstGeom>
          <a:ln>
            <a:noFill/>
          </a:ln>
          <a:effectLst>
            <a:softEdge rad="112500"/>
          </a:effectLst>
        </p:spPr>
      </p:pic>
      <p:graphicFrame>
        <p:nvGraphicFramePr>
          <p:cNvPr id="14" name="13 Diagrama"/>
          <p:cNvGraphicFramePr/>
          <p:nvPr/>
        </p:nvGraphicFramePr>
        <p:xfrm>
          <a:off x="3995936" y="5013176"/>
          <a:ext cx="3096344" cy="1512168"/>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spTree>
  </p:cSld>
  <p:clrMapOvr>
    <a:masterClrMapping/>
  </p:clrMapOvr>
  <p:transition>
    <p:wipe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2195736" y="5589240"/>
          <a:ext cx="4248472" cy="792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57200" y="476672"/>
          <a:ext cx="8229600" cy="56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57200" y="476672"/>
          <a:ext cx="8229600" cy="56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EJEMPLOS</a:t>
            </a:r>
            <a:endParaRPr lang="es-ES" dirty="0"/>
          </a:p>
        </p:txBody>
      </p:sp>
      <p:graphicFrame>
        <p:nvGraphicFramePr>
          <p:cNvPr id="8" name="7 Diagrama"/>
          <p:cNvGraphicFramePr/>
          <p:nvPr/>
        </p:nvGraphicFramePr>
        <p:xfrm>
          <a:off x="3635896" y="1268760"/>
          <a:ext cx="3096344" cy="1512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8 Diagrama"/>
          <p:cNvGraphicFramePr/>
          <p:nvPr/>
        </p:nvGraphicFramePr>
        <p:xfrm>
          <a:off x="683568" y="2924944"/>
          <a:ext cx="3096344" cy="15121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9 Diagrama"/>
          <p:cNvGraphicFramePr/>
          <p:nvPr/>
        </p:nvGraphicFramePr>
        <p:xfrm>
          <a:off x="4139952" y="5013176"/>
          <a:ext cx="3096344" cy="15121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3077" name="Picture 5"/>
          <p:cNvPicPr>
            <a:picLocks noChangeAspect="1" noChangeArrowheads="1"/>
          </p:cNvPicPr>
          <p:nvPr/>
        </p:nvPicPr>
        <p:blipFill>
          <a:blip r:embed="rId17" cstate="print"/>
          <a:srcRect/>
          <a:stretch>
            <a:fillRect/>
          </a:stretch>
        </p:blipFill>
        <p:spPr bwMode="auto">
          <a:xfrm>
            <a:off x="1907704" y="1272812"/>
            <a:ext cx="1598049" cy="1508116"/>
          </a:xfrm>
          <a:prstGeom prst="rect">
            <a:avLst/>
          </a:prstGeom>
          <a:ln>
            <a:noFill/>
          </a:ln>
          <a:effectLst>
            <a:softEdge rad="112500"/>
          </a:effectLst>
        </p:spPr>
      </p:pic>
      <p:pic>
        <p:nvPicPr>
          <p:cNvPr id="3078" name="Picture 6"/>
          <p:cNvPicPr>
            <a:picLocks noChangeAspect="1" noChangeArrowheads="1"/>
          </p:cNvPicPr>
          <p:nvPr/>
        </p:nvPicPr>
        <p:blipFill>
          <a:blip r:embed="rId18" cstate="print"/>
          <a:srcRect/>
          <a:stretch>
            <a:fillRect/>
          </a:stretch>
        </p:blipFill>
        <p:spPr bwMode="auto">
          <a:xfrm>
            <a:off x="4860032" y="2924944"/>
            <a:ext cx="2251816" cy="1512168"/>
          </a:xfrm>
          <a:prstGeom prst="rect">
            <a:avLst/>
          </a:prstGeom>
          <a:ln>
            <a:noFill/>
          </a:ln>
          <a:effectLst>
            <a:softEdge rad="112500"/>
          </a:effectLst>
        </p:spPr>
      </p:pic>
      <p:pic>
        <p:nvPicPr>
          <p:cNvPr id="3079" name="Picture 7"/>
          <p:cNvPicPr>
            <a:picLocks noChangeAspect="1" noChangeArrowheads="1"/>
          </p:cNvPicPr>
          <p:nvPr/>
        </p:nvPicPr>
        <p:blipFill>
          <a:blip r:embed="rId19" cstate="print"/>
          <a:srcRect/>
          <a:stretch>
            <a:fillRect/>
          </a:stretch>
        </p:blipFill>
        <p:spPr bwMode="auto">
          <a:xfrm>
            <a:off x="3347864" y="3356992"/>
            <a:ext cx="2025575" cy="1517227"/>
          </a:xfrm>
          <a:prstGeom prst="rect">
            <a:avLst/>
          </a:prstGeom>
          <a:ln>
            <a:noFill/>
          </a:ln>
          <a:effectLst>
            <a:softEdge rad="112500"/>
          </a:effectLst>
        </p:spPr>
      </p:pic>
      <p:pic>
        <p:nvPicPr>
          <p:cNvPr id="3081" name="Picture 9"/>
          <p:cNvPicPr>
            <a:picLocks noChangeAspect="1" noChangeArrowheads="1"/>
          </p:cNvPicPr>
          <p:nvPr/>
        </p:nvPicPr>
        <p:blipFill>
          <a:blip r:embed="rId20" cstate="print"/>
          <a:srcRect/>
          <a:stretch>
            <a:fillRect/>
          </a:stretch>
        </p:blipFill>
        <p:spPr bwMode="auto">
          <a:xfrm>
            <a:off x="3131840" y="5085184"/>
            <a:ext cx="1224533" cy="1629337"/>
          </a:xfrm>
          <a:prstGeom prst="rect">
            <a:avLst/>
          </a:prstGeom>
          <a:ln>
            <a:noFill/>
          </a:ln>
          <a:effectLst>
            <a:softEdge rad="112500"/>
          </a:effectLst>
        </p:spPr>
      </p:pic>
    </p:spTree>
  </p:cSld>
  <p:clrMapOvr>
    <a:masterClrMapping/>
  </p:clrMapOvr>
  <p:transition>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2195736" y="5589240"/>
          <a:ext cx="4248472" cy="792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57200" y="476672"/>
          <a:ext cx="8229600" cy="56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0" y="476672"/>
          <a:ext cx="9036496" cy="230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EJEMPLOS</a:t>
            </a:r>
            <a:endParaRPr lang="es-ES" dirty="0"/>
          </a:p>
        </p:txBody>
      </p:sp>
      <p:graphicFrame>
        <p:nvGraphicFramePr>
          <p:cNvPr id="8" name="7 Diagrama"/>
          <p:cNvGraphicFramePr/>
          <p:nvPr/>
        </p:nvGraphicFramePr>
        <p:xfrm>
          <a:off x="5508104" y="2132856"/>
          <a:ext cx="3096344" cy="1512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8 Diagrama"/>
          <p:cNvGraphicFramePr/>
          <p:nvPr/>
        </p:nvGraphicFramePr>
        <p:xfrm>
          <a:off x="755576" y="4797152"/>
          <a:ext cx="3096344" cy="15121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125" name="Picture 5"/>
          <p:cNvPicPr>
            <a:picLocks noChangeAspect="1" noChangeArrowheads="1"/>
          </p:cNvPicPr>
          <p:nvPr/>
        </p:nvPicPr>
        <p:blipFill>
          <a:blip r:embed="rId12" cstate="print"/>
          <a:srcRect/>
          <a:stretch>
            <a:fillRect/>
          </a:stretch>
        </p:blipFill>
        <p:spPr bwMode="auto">
          <a:xfrm>
            <a:off x="3203848" y="2132856"/>
            <a:ext cx="2857500" cy="2152650"/>
          </a:xfrm>
          <a:prstGeom prst="rect">
            <a:avLst/>
          </a:prstGeom>
          <a:ln>
            <a:noFill/>
          </a:ln>
          <a:effectLst>
            <a:softEdge rad="112500"/>
          </a:effectLst>
        </p:spPr>
      </p:pic>
      <p:pic>
        <p:nvPicPr>
          <p:cNvPr id="5126" name="Picture 6"/>
          <p:cNvPicPr>
            <a:picLocks noChangeAspect="1" noChangeArrowheads="1"/>
          </p:cNvPicPr>
          <p:nvPr/>
        </p:nvPicPr>
        <p:blipFill>
          <a:blip r:embed="rId13" cstate="print"/>
          <a:srcRect/>
          <a:stretch>
            <a:fillRect/>
          </a:stretch>
        </p:blipFill>
        <p:spPr bwMode="auto">
          <a:xfrm>
            <a:off x="1691680" y="1340768"/>
            <a:ext cx="1866900" cy="1838325"/>
          </a:xfrm>
          <a:prstGeom prst="rect">
            <a:avLst/>
          </a:prstGeom>
          <a:ln>
            <a:noFill/>
          </a:ln>
          <a:effectLst>
            <a:softEdge rad="112500"/>
          </a:effectLst>
        </p:spPr>
      </p:pic>
      <p:pic>
        <p:nvPicPr>
          <p:cNvPr id="5127" name="Picture 7"/>
          <p:cNvPicPr>
            <a:picLocks noChangeAspect="1" noChangeArrowheads="1"/>
          </p:cNvPicPr>
          <p:nvPr/>
        </p:nvPicPr>
        <p:blipFill>
          <a:blip r:embed="rId14" cstate="print"/>
          <a:srcRect/>
          <a:stretch>
            <a:fillRect/>
          </a:stretch>
        </p:blipFill>
        <p:spPr bwMode="auto">
          <a:xfrm>
            <a:off x="3851920" y="4725144"/>
            <a:ext cx="1656184" cy="1892782"/>
          </a:xfrm>
          <a:prstGeom prst="rect">
            <a:avLst/>
          </a:prstGeom>
          <a:ln>
            <a:noFill/>
          </a:ln>
          <a:effectLst>
            <a:softEdge rad="112500"/>
          </a:effectLst>
        </p:spPr>
      </p:pic>
    </p:spTree>
  </p:cSld>
  <p:clrMapOvr>
    <a:masterClrMapping/>
  </p:clrMapOvr>
  <p:transition>
    <p:wipe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2123728" y="5589240"/>
          <a:ext cx="4248472" cy="792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OBJETIVOS</a:t>
            </a:r>
            <a:endParaRPr lang="es-ES" dirty="0"/>
          </a:p>
        </p:txBody>
      </p:sp>
      <p:graphicFrame>
        <p:nvGraphicFramePr>
          <p:cNvPr id="4" name="3 Diagrama"/>
          <p:cNvGraphicFramePr/>
          <p:nvPr/>
        </p:nvGraphicFramePr>
        <p:xfrm>
          <a:off x="1259632" y="155679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57200" y="476672"/>
          <a:ext cx="8229600" cy="5649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539552" y="548681"/>
          <a:ext cx="8280920" cy="18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EJEMPLOS</a:t>
            </a:r>
            <a:endParaRPr lang="es-ES" dirty="0"/>
          </a:p>
        </p:txBody>
      </p:sp>
      <p:graphicFrame>
        <p:nvGraphicFramePr>
          <p:cNvPr id="8" name="7 Diagrama"/>
          <p:cNvGraphicFramePr/>
          <p:nvPr/>
        </p:nvGraphicFramePr>
        <p:xfrm>
          <a:off x="4644008" y="1412776"/>
          <a:ext cx="3096344" cy="1512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755576" y="4077072"/>
          <a:ext cx="3096344" cy="151216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6147" name="Picture 3"/>
          <p:cNvPicPr>
            <a:picLocks noChangeAspect="1" noChangeArrowheads="1"/>
          </p:cNvPicPr>
          <p:nvPr/>
        </p:nvPicPr>
        <p:blipFill>
          <a:blip r:embed="rId13" cstate="print"/>
          <a:srcRect/>
          <a:stretch>
            <a:fillRect/>
          </a:stretch>
        </p:blipFill>
        <p:spPr bwMode="auto">
          <a:xfrm>
            <a:off x="755576" y="1268760"/>
            <a:ext cx="4286191" cy="2016224"/>
          </a:xfrm>
          <a:prstGeom prst="rect">
            <a:avLst/>
          </a:prstGeom>
          <a:ln>
            <a:noFill/>
          </a:ln>
          <a:effectLst>
            <a:softEdge rad="112500"/>
          </a:effectLst>
        </p:spPr>
      </p:pic>
      <p:pic>
        <p:nvPicPr>
          <p:cNvPr id="6148" name="Picture 4"/>
          <p:cNvPicPr>
            <a:picLocks noChangeAspect="1" noChangeArrowheads="1"/>
          </p:cNvPicPr>
          <p:nvPr/>
        </p:nvPicPr>
        <p:blipFill>
          <a:blip r:embed="rId14" cstate="print"/>
          <a:srcRect/>
          <a:stretch>
            <a:fillRect/>
          </a:stretch>
        </p:blipFill>
        <p:spPr bwMode="auto">
          <a:xfrm>
            <a:off x="4211960" y="3861048"/>
            <a:ext cx="2884032" cy="2160240"/>
          </a:xfrm>
          <a:prstGeom prst="rect">
            <a:avLst/>
          </a:prstGeom>
          <a:ln>
            <a:noFill/>
          </a:ln>
          <a:effectLst>
            <a:softEdge rad="112500"/>
          </a:effectLst>
        </p:spPr>
      </p:pic>
    </p:spTree>
  </p:cSld>
  <p:clrMapOvr>
    <a:masterClrMapping/>
  </p:clrMapOvr>
  <p:transition>
    <p:wipe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5 Diagrama"/>
          <p:cNvGraphicFramePr/>
          <p:nvPr/>
        </p:nvGraphicFramePr>
        <p:xfrm>
          <a:off x="2195736" y="5589240"/>
          <a:ext cx="4248472" cy="79208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wipe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EJEMPLOS</a:t>
            </a:r>
            <a:endParaRPr lang="es-ES" dirty="0"/>
          </a:p>
        </p:txBody>
      </p:sp>
      <p:graphicFrame>
        <p:nvGraphicFramePr>
          <p:cNvPr id="8" name="7 Diagrama"/>
          <p:cNvGraphicFramePr/>
          <p:nvPr/>
        </p:nvGraphicFramePr>
        <p:xfrm>
          <a:off x="4355976" y="1772816"/>
          <a:ext cx="3096344" cy="1512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1043608" y="4221088"/>
          <a:ext cx="3096344" cy="151216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7170" name="Picture 2"/>
          <p:cNvPicPr>
            <a:picLocks noChangeAspect="1" noChangeArrowheads="1"/>
          </p:cNvPicPr>
          <p:nvPr/>
        </p:nvPicPr>
        <p:blipFill>
          <a:blip r:embed="rId13" cstate="print"/>
          <a:srcRect/>
          <a:stretch>
            <a:fillRect/>
          </a:stretch>
        </p:blipFill>
        <p:spPr bwMode="auto">
          <a:xfrm>
            <a:off x="899592" y="1268760"/>
            <a:ext cx="2880320" cy="1932522"/>
          </a:xfrm>
          <a:prstGeom prst="rect">
            <a:avLst/>
          </a:prstGeom>
          <a:ln>
            <a:noFill/>
          </a:ln>
          <a:effectLst>
            <a:softEdge rad="112500"/>
          </a:effectLst>
        </p:spPr>
      </p:pic>
      <p:pic>
        <p:nvPicPr>
          <p:cNvPr id="7171" name="Picture 3"/>
          <p:cNvPicPr>
            <a:picLocks noChangeAspect="1" noChangeArrowheads="1"/>
          </p:cNvPicPr>
          <p:nvPr/>
        </p:nvPicPr>
        <p:blipFill>
          <a:blip r:embed="rId14" cstate="print"/>
          <a:srcRect/>
          <a:stretch>
            <a:fillRect/>
          </a:stretch>
        </p:blipFill>
        <p:spPr bwMode="auto">
          <a:xfrm>
            <a:off x="2915816" y="2420888"/>
            <a:ext cx="1368152" cy="1028647"/>
          </a:xfrm>
          <a:prstGeom prst="rect">
            <a:avLst/>
          </a:prstGeom>
          <a:ln>
            <a:noFill/>
          </a:ln>
          <a:effectLst>
            <a:softEdge rad="112500"/>
          </a:effectLst>
        </p:spPr>
      </p:pic>
      <p:pic>
        <p:nvPicPr>
          <p:cNvPr id="7172" name="Picture 4"/>
          <p:cNvPicPr>
            <a:picLocks noChangeAspect="1" noChangeArrowheads="1"/>
          </p:cNvPicPr>
          <p:nvPr/>
        </p:nvPicPr>
        <p:blipFill>
          <a:blip r:embed="rId15" cstate="print"/>
          <a:srcRect/>
          <a:stretch>
            <a:fillRect/>
          </a:stretch>
        </p:blipFill>
        <p:spPr bwMode="auto">
          <a:xfrm>
            <a:off x="4355976" y="4149080"/>
            <a:ext cx="2304256" cy="1721998"/>
          </a:xfrm>
          <a:prstGeom prst="rect">
            <a:avLst/>
          </a:prstGeom>
          <a:ln>
            <a:noFill/>
          </a:ln>
          <a:effectLst>
            <a:softEdge rad="112500"/>
          </a:effectLst>
        </p:spPr>
      </p:pic>
    </p:spTree>
  </p:cSld>
  <p:clrMapOvr>
    <a:masterClrMapping/>
  </p:clrMapOvr>
  <p:transition>
    <p:wipe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smtClean="0"/>
              <a:t>ACTIVIDADES DE PROTECCIÓN AMBIENTAL CEPA 2000</a:t>
            </a:r>
            <a:endParaRPr lang="es-ES" dirty="0"/>
          </a:p>
        </p:txBody>
      </p:sp>
      <p:graphicFrame>
        <p:nvGraphicFramePr>
          <p:cNvPr id="5" name="4 Diagrama"/>
          <p:cNvGraphicFramePr/>
          <p:nvPr/>
        </p:nvGraphicFramePr>
        <p:xfrm>
          <a:off x="827584" y="1628800"/>
          <a:ext cx="6552728" cy="3744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5 Diagrama"/>
          <p:cNvGraphicFramePr/>
          <p:nvPr/>
        </p:nvGraphicFramePr>
        <p:xfrm>
          <a:off x="2195736" y="5589240"/>
          <a:ext cx="4248472" cy="79208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ransition>
    <p:wipe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57200" y="476672"/>
          <a:ext cx="8579296" cy="56494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wipe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EJEMPLOS</a:t>
            </a:r>
            <a:endParaRPr lang="es-ES" dirty="0"/>
          </a:p>
        </p:txBody>
      </p:sp>
      <p:graphicFrame>
        <p:nvGraphicFramePr>
          <p:cNvPr id="8" name="7 Diagrama"/>
          <p:cNvGraphicFramePr/>
          <p:nvPr/>
        </p:nvGraphicFramePr>
        <p:xfrm>
          <a:off x="3779912" y="1268760"/>
          <a:ext cx="3096344" cy="1512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8 Diagrama"/>
          <p:cNvGraphicFramePr/>
          <p:nvPr/>
        </p:nvGraphicFramePr>
        <p:xfrm>
          <a:off x="1259632" y="2924944"/>
          <a:ext cx="3096344" cy="151216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9 Diagrama"/>
          <p:cNvGraphicFramePr/>
          <p:nvPr/>
        </p:nvGraphicFramePr>
        <p:xfrm>
          <a:off x="3635896" y="4797152"/>
          <a:ext cx="3096344" cy="15121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1" name="10 Marcador de contenido"/>
          <p:cNvSpPr>
            <a:spLocks noGrp="1"/>
          </p:cNvSpPr>
          <p:nvPr>
            <p:ph idx="1"/>
          </p:nvPr>
        </p:nvSpPr>
        <p:spPr/>
        <p:txBody>
          <a:bodyPr/>
          <a:lstStyle/>
          <a:p>
            <a:endParaRPr lang="es-ES" dirty="0"/>
          </a:p>
        </p:txBody>
      </p:sp>
    </p:spTree>
  </p:cSld>
  <p:clrMapOvr>
    <a:masterClrMapping/>
  </p:clrMapOvr>
  <p:transition>
    <p:wipe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971600" y="1700808"/>
          <a:ext cx="6923112" cy="31969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5"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CONTENIDO</a:t>
            </a:r>
            <a:endParaRPr lang="es-ES" dirty="0"/>
          </a:p>
        </p:txBody>
      </p:sp>
      <p:graphicFrame>
        <p:nvGraphicFramePr>
          <p:cNvPr id="4" name="3 Marcador de contenido"/>
          <p:cNvGraphicFramePr>
            <a:graphicFrameLocks noGrp="1"/>
          </p:cNvGraphicFramePr>
          <p:nvPr>
            <p:ph idx="1"/>
          </p:nvPr>
        </p:nvGraphicFramePr>
        <p:xfrm>
          <a:off x="467544" y="1340768"/>
          <a:ext cx="7776864" cy="42484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8"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9" name="8 Imagen" descr="ubic.jpg"/>
          <p:cNvPicPr>
            <a:picLocks noChangeAspect="1"/>
          </p:cNvPicPr>
          <p:nvPr/>
        </p:nvPicPr>
        <p:blipFill>
          <a:blip r:embed="rId8" cstate="print"/>
          <a:stretch>
            <a:fillRect/>
          </a:stretch>
        </p:blipFill>
        <p:spPr>
          <a:xfrm>
            <a:off x="6084168" y="1484784"/>
            <a:ext cx="631455" cy="4572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9 Imagen" descr="dgenerales.jpg"/>
          <p:cNvPicPr>
            <a:picLocks noChangeAspect="1"/>
          </p:cNvPicPr>
          <p:nvPr/>
        </p:nvPicPr>
        <p:blipFill>
          <a:blip r:embed="rId9" cstate="print"/>
          <a:stretch>
            <a:fillRect/>
          </a:stretch>
        </p:blipFill>
        <p:spPr>
          <a:xfrm>
            <a:off x="6156176" y="2492896"/>
            <a:ext cx="576064" cy="432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METODOLOGÍA</a:t>
            </a:r>
            <a:endParaRPr lang="es-ES" dirty="0"/>
          </a:p>
        </p:txBody>
      </p:sp>
      <p:sp>
        <p:nvSpPr>
          <p:cNvPr id="3" name="2 Marcador de contenido"/>
          <p:cNvSpPr>
            <a:spLocks noGrp="1"/>
          </p:cNvSpPr>
          <p:nvPr>
            <p:ph idx="1"/>
          </p:nvPr>
        </p:nvSpPr>
        <p:spPr>
          <a:xfrm>
            <a:off x="251520" y="1700808"/>
            <a:ext cx="8229600" cy="4525963"/>
          </a:xfrm>
        </p:spPr>
        <p:txBody>
          <a:bodyPr/>
          <a:lstStyle/>
          <a:p>
            <a:pPr algn="ctr">
              <a:buNone/>
            </a:pPr>
            <a:r>
              <a:rPr lang="es-ES" dirty="0" smtClean="0"/>
              <a:t> </a:t>
            </a:r>
            <a:endParaRPr lang="es-ES" dirty="0"/>
          </a:p>
        </p:txBody>
      </p:sp>
      <p:graphicFrame>
        <p:nvGraphicFramePr>
          <p:cNvPr id="4" name="3 Diagrama"/>
          <p:cNvGraphicFramePr/>
          <p:nvPr/>
        </p:nvGraphicFramePr>
        <p:xfrm>
          <a:off x="1259632" y="1484784"/>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p:nvPr/>
        </p:nvGrpSpPr>
        <p:grpSpPr>
          <a:xfrm>
            <a:off x="1403648" y="332656"/>
            <a:ext cx="6019868" cy="649440"/>
            <a:chOff x="388843" y="42265"/>
            <a:chExt cx="6019868" cy="649440"/>
          </a:xfrm>
        </p:grpSpPr>
        <p:sp>
          <p:nvSpPr>
            <p:cNvPr id="5" name="4 Rectángulo redondeado"/>
            <p:cNvSpPr/>
            <p:nvPr/>
          </p:nvSpPr>
          <p:spPr>
            <a:xfrm>
              <a:off x="388843" y="42265"/>
              <a:ext cx="6019868" cy="649440"/>
            </a:xfrm>
            <a:prstGeom prst="roundRect">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sp>
        <p:sp>
          <p:nvSpPr>
            <p:cNvPr id="6" name="5 Rectángulo"/>
            <p:cNvSpPr/>
            <p:nvPr/>
          </p:nvSpPr>
          <p:spPr>
            <a:xfrm>
              <a:off x="420546" y="73968"/>
              <a:ext cx="5956462" cy="5860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5763" tIns="0" rIns="205763" bIns="0" numCol="1" spcCol="1270" anchor="ctr" anchorCtr="0">
              <a:noAutofit/>
            </a:bodyPr>
            <a:lstStyle/>
            <a:p>
              <a:pPr lvl="0" algn="l" defTabSz="1022350">
                <a:lnSpc>
                  <a:spcPct val="90000"/>
                </a:lnSpc>
                <a:spcBef>
                  <a:spcPct val="0"/>
                </a:spcBef>
                <a:spcAft>
                  <a:spcPct val="35000"/>
                </a:spcAft>
              </a:pPr>
              <a:r>
                <a:rPr lang="es-ES" sz="2300" kern="1200" dirty="0" smtClean="0"/>
                <a:t>Capítulo I. Identificación y ubicación</a:t>
              </a:r>
              <a:endParaRPr lang="es-ES" sz="2300" kern="1200" dirty="0"/>
            </a:p>
          </p:txBody>
        </p:sp>
      </p:grpSp>
      <p:graphicFrame>
        <p:nvGraphicFramePr>
          <p:cNvPr id="7" name="6 Diagrama"/>
          <p:cNvGraphicFramePr/>
          <p:nvPr/>
        </p:nvGraphicFramePr>
        <p:xfrm>
          <a:off x="1259632" y="1268760"/>
          <a:ext cx="6264696" cy="51125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7 Imagen" descr="ubic.jpg"/>
          <p:cNvPicPr>
            <a:picLocks noChangeAspect="1"/>
          </p:cNvPicPr>
          <p:nvPr/>
        </p:nvPicPr>
        <p:blipFill>
          <a:blip r:embed="rId7" cstate="print"/>
          <a:stretch>
            <a:fillRect/>
          </a:stretch>
        </p:blipFill>
        <p:spPr>
          <a:xfrm>
            <a:off x="6588224" y="404664"/>
            <a:ext cx="631455" cy="4572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2" descr="C:\Archivos de programa\Microsoft Office\MEDIA\CAGCAT10\j0285444.wmf"/>
          <p:cNvPicPr>
            <a:picLocks noChangeAspect="1" noChangeArrowheads="1"/>
          </p:cNvPicPr>
          <p:nvPr/>
        </p:nvPicPr>
        <p:blipFill>
          <a:blip r:embed="rId8" cstate="print"/>
          <a:srcRect/>
          <a:stretch>
            <a:fillRect/>
          </a:stretch>
        </p:blipFill>
        <p:spPr bwMode="auto">
          <a:xfrm>
            <a:off x="179512" y="6309320"/>
            <a:ext cx="431828" cy="432048"/>
          </a:xfrm>
          <a:prstGeom prst="rect">
            <a:avLst/>
          </a:prstGeom>
          <a:noFill/>
        </p:spPr>
      </p:pic>
      <p:sp>
        <p:nvSpPr>
          <p:cNvPr id="10"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p:nvPr/>
        </p:nvGrpSpPr>
        <p:grpSpPr>
          <a:xfrm>
            <a:off x="1547664" y="404664"/>
            <a:ext cx="6019868" cy="649440"/>
            <a:chOff x="388843" y="1040186"/>
            <a:chExt cx="6019868" cy="649440"/>
          </a:xfrm>
        </p:grpSpPr>
        <p:sp>
          <p:nvSpPr>
            <p:cNvPr id="5" name="4 Rectángulo redondeado"/>
            <p:cNvSpPr/>
            <p:nvPr/>
          </p:nvSpPr>
          <p:spPr>
            <a:xfrm>
              <a:off x="388843" y="1040186"/>
              <a:ext cx="6019868" cy="649440"/>
            </a:xfrm>
            <a:prstGeom prst="roundRect">
              <a:avLst/>
            </a:prstGeom>
          </p:spPr>
          <p:style>
            <a:lnRef idx="0">
              <a:schemeClr val="lt1">
                <a:hueOff val="0"/>
                <a:satOff val="0"/>
                <a:lumOff val="0"/>
                <a:alphaOff val="0"/>
              </a:schemeClr>
            </a:lnRef>
            <a:fillRef idx="3">
              <a:schemeClr val="accent3">
                <a:hueOff val="11250264"/>
                <a:satOff val="-16880"/>
                <a:lumOff val="-2745"/>
                <a:alphaOff val="0"/>
              </a:schemeClr>
            </a:fillRef>
            <a:effectRef idx="3">
              <a:schemeClr val="accent3">
                <a:hueOff val="11250264"/>
                <a:satOff val="-16880"/>
                <a:lumOff val="-2745"/>
                <a:alphaOff val="0"/>
              </a:schemeClr>
            </a:effectRef>
            <a:fontRef idx="minor">
              <a:schemeClr val="lt1"/>
            </a:fontRef>
          </p:style>
        </p:sp>
        <p:sp>
          <p:nvSpPr>
            <p:cNvPr id="6" name="5 Rectángulo"/>
            <p:cNvSpPr/>
            <p:nvPr/>
          </p:nvSpPr>
          <p:spPr>
            <a:xfrm>
              <a:off x="420546" y="1071889"/>
              <a:ext cx="5956462" cy="5860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5763" tIns="0" rIns="205763" bIns="0" numCol="1" spcCol="1270" anchor="ctr" anchorCtr="0">
              <a:noAutofit/>
            </a:bodyPr>
            <a:lstStyle/>
            <a:p>
              <a:pPr lvl="0" algn="l" defTabSz="1022350">
                <a:lnSpc>
                  <a:spcPct val="90000"/>
                </a:lnSpc>
                <a:spcBef>
                  <a:spcPct val="0"/>
                </a:spcBef>
                <a:spcAft>
                  <a:spcPct val="35000"/>
                </a:spcAft>
              </a:pPr>
              <a:r>
                <a:rPr lang="es-ES" sz="2300" kern="1200" dirty="0" smtClean="0"/>
                <a:t>Capítulo II.-Datos Generales </a:t>
              </a:r>
              <a:r>
                <a:rPr lang="es-ES" sz="1300" kern="1200" dirty="0" smtClean="0"/>
                <a:t>Año de referencia 2010</a:t>
              </a:r>
              <a:endParaRPr lang="es-ES" sz="1300" kern="1200" dirty="0"/>
            </a:p>
          </p:txBody>
        </p:sp>
      </p:grpSp>
      <p:pic>
        <p:nvPicPr>
          <p:cNvPr id="7" name="6 Imagen" descr="dgenerales.jpg"/>
          <p:cNvPicPr>
            <a:picLocks noChangeAspect="1"/>
          </p:cNvPicPr>
          <p:nvPr/>
        </p:nvPicPr>
        <p:blipFill>
          <a:blip r:embed="rId3" cstate="print"/>
          <a:stretch>
            <a:fillRect/>
          </a:stretch>
        </p:blipFill>
        <p:spPr>
          <a:xfrm>
            <a:off x="6804248" y="476672"/>
            <a:ext cx="576064" cy="4320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8" name="7 Diagrama"/>
          <p:cNvGraphicFramePr/>
          <p:nvPr/>
        </p:nvGraphicFramePr>
        <p:xfrm>
          <a:off x="755576" y="1196752"/>
          <a:ext cx="6696744" cy="17439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8 Diagrama"/>
          <p:cNvGraphicFramePr/>
          <p:nvPr/>
        </p:nvGraphicFramePr>
        <p:xfrm>
          <a:off x="611560" y="3501008"/>
          <a:ext cx="6624736" cy="18002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0" name="9 Diagrama"/>
          <p:cNvGraphicFramePr/>
          <p:nvPr/>
        </p:nvGraphicFramePr>
        <p:xfrm>
          <a:off x="539552" y="5301208"/>
          <a:ext cx="6624736" cy="180020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11" name="10 Diagrama"/>
          <p:cNvGraphicFramePr/>
          <p:nvPr/>
        </p:nvGraphicFramePr>
        <p:xfrm>
          <a:off x="4427984" y="3284984"/>
          <a:ext cx="3240360" cy="1656184"/>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aphicFrame>
        <p:nvGraphicFramePr>
          <p:cNvPr id="13" name="12 Diagrama"/>
          <p:cNvGraphicFramePr/>
          <p:nvPr/>
        </p:nvGraphicFramePr>
        <p:xfrm>
          <a:off x="2051720" y="2132856"/>
          <a:ext cx="6768752" cy="1080120"/>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graphicFrame>
        <p:nvGraphicFramePr>
          <p:cNvPr id="14" name="13 Diagrama"/>
          <p:cNvGraphicFramePr/>
          <p:nvPr/>
        </p:nvGraphicFramePr>
        <p:xfrm>
          <a:off x="2423592" y="4509120"/>
          <a:ext cx="6720408" cy="102388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graphicFrame>
        <p:nvGraphicFramePr>
          <p:cNvPr id="12" name="11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5" name="14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1 Grupo"/>
          <p:cNvGrpSpPr/>
          <p:nvPr/>
        </p:nvGrpSpPr>
        <p:grpSpPr>
          <a:xfrm>
            <a:off x="1259632" y="3792640"/>
            <a:ext cx="2622270" cy="936104"/>
            <a:chOff x="720072" y="360039"/>
            <a:chExt cx="2622270" cy="936104"/>
          </a:xfrm>
        </p:grpSpPr>
        <p:sp>
          <p:nvSpPr>
            <p:cNvPr id="15" name="14 Flecha derecha"/>
            <p:cNvSpPr/>
            <p:nvPr/>
          </p:nvSpPr>
          <p:spPr>
            <a:xfrm>
              <a:off x="720072" y="360039"/>
              <a:ext cx="2622270" cy="936104"/>
            </a:xfrm>
            <a:prstGeom prst="rightArrow">
              <a:avLst>
                <a:gd name="adj1" fmla="val 70000"/>
                <a:gd name="adj2" fmla="val 50000"/>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6" name="Flecha derecha 4"/>
            <p:cNvSpPr/>
            <p:nvPr/>
          </p:nvSpPr>
          <p:spPr>
            <a:xfrm>
              <a:off x="792080" y="500455"/>
              <a:ext cx="2294634" cy="65527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8100" tIns="9525" rIns="19050" bIns="9525" numCol="1" spcCol="1270" anchor="ctr" anchorCtr="0">
              <a:noAutofit/>
            </a:bodyPr>
            <a:lstStyle/>
            <a:p>
              <a:pPr marL="114300" lvl="1" indent="-114300" algn="l" defTabSz="666750">
                <a:lnSpc>
                  <a:spcPct val="90000"/>
                </a:lnSpc>
                <a:spcBef>
                  <a:spcPct val="0"/>
                </a:spcBef>
                <a:spcAft>
                  <a:spcPct val="15000"/>
                </a:spcAft>
                <a:buChar char="••"/>
              </a:pPr>
              <a:r>
                <a:rPr lang="es-ES" sz="2400" dirty="0" smtClean="0"/>
                <a:t>               </a:t>
              </a:r>
            </a:p>
            <a:p>
              <a:pPr marL="114300" lvl="1" indent="-114300" defTabSz="666750">
                <a:lnSpc>
                  <a:spcPct val="90000"/>
                </a:lnSpc>
                <a:spcBef>
                  <a:spcPct val="0"/>
                </a:spcBef>
                <a:spcAft>
                  <a:spcPct val="15000"/>
                </a:spcAft>
                <a:buFontTx/>
                <a:buChar char="••"/>
              </a:pPr>
              <a:r>
                <a:rPr lang="es-ES" sz="2400" dirty="0" smtClean="0"/>
                <a:t>      </a:t>
              </a:r>
              <a:r>
                <a:rPr lang="es-ES" dirty="0" smtClean="0"/>
                <a:t>2.2.2 Qué</a:t>
              </a:r>
              <a:r>
                <a:rPr lang="es-ES" sz="2400" dirty="0" smtClean="0"/>
                <a:t>   	</a:t>
              </a:r>
              <a:r>
                <a:rPr lang="es-ES" dirty="0" smtClean="0"/>
                <a:t>contempla</a:t>
              </a:r>
            </a:p>
            <a:p>
              <a:pPr marL="114300" lvl="1" indent="-114300" algn="l" defTabSz="666750">
                <a:lnSpc>
                  <a:spcPct val="90000"/>
                </a:lnSpc>
                <a:spcBef>
                  <a:spcPct val="0"/>
                </a:spcBef>
                <a:spcAft>
                  <a:spcPct val="15000"/>
                </a:spcAft>
              </a:pPr>
              <a:endParaRPr lang="es-ES" sz="2400" kern="1200" dirty="0"/>
            </a:p>
          </p:txBody>
        </p:sp>
      </p:grpSp>
      <p:graphicFrame>
        <p:nvGraphicFramePr>
          <p:cNvPr id="8" name="7 Diagrama"/>
          <p:cNvGraphicFramePr/>
          <p:nvPr/>
        </p:nvGraphicFramePr>
        <p:xfrm>
          <a:off x="971600" y="128240"/>
          <a:ext cx="7272808" cy="2292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5301208"/>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716016" y="2420888"/>
          <a:ext cx="1800200" cy="122413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1979712" y="1268760"/>
          <a:ext cx="6768752" cy="93610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5013176"/>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7" name="16 Diagrama"/>
          <p:cNvGraphicFramePr/>
          <p:nvPr/>
        </p:nvGraphicFramePr>
        <p:xfrm>
          <a:off x="4716016" y="3789040"/>
          <a:ext cx="1800200" cy="1224136"/>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pic>
        <p:nvPicPr>
          <p:cNvPr id="18" name="Picture 2" descr="C:\Archivos de programa\Microsoft Office\MEDIA\CAGCAT10\j0285444.wmf"/>
          <p:cNvPicPr>
            <a:picLocks noChangeAspect="1" noChangeArrowheads="1"/>
          </p:cNvPicPr>
          <p:nvPr/>
        </p:nvPicPr>
        <p:blipFill>
          <a:blip r:embed="rId38" cstate="print"/>
          <a:srcRect/>
          <a:stretch>
            <a:fillRect/>
          </a:stretch>
        </p:blipFill>
        <p:spPr bwMode="auto">
          <a:xfrm>
            <a:off x="179512" y="6309320"/>
            <a:ext cx="431828" cy="432048"/>
          </a:xfrm>
          <a:prstGeom prst="rect">
            <a:avLst/>
          </a:prstGeom>
          <a:noFill/>
        </p:spPr>
      </p:pic>
      <p:sp>
        <p:nvSpPr>
          <p:cNvPr id="19"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755576" y="332656"/>
          <a:ext cx="7920880" cy="1944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611560" y="2924944"/>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4725144"/>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24944"/>
          <a:ext cx="2304256" cy="115212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1979712" y="1484784"/>
          <a:ext cx="6768752" cy="108012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3933056"/>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2" name="11 CuadroTexto"/>
          <p:cNvSpPr txBox="1"/>
          <p:nvPr/>
        </p:nvSpPr>
        <p:spPr>
          <a:xfrm>
            <a:off x="5436096" y="3212976"/>
            <a:ext cx="576064" cy="646331"/>
          </a:xfrm>
          <a:prstGeom prst="rect">
            <a:avLst/>
          </a:prstGeom>
          <a:noFill/>
        </p:spPr>
        <p:txBody>
          <a:bodyPr wrap="square" rtlCol="0">
            <a:spAutoFit/>
          </a:bodyPr>
          <a:lstStyle/>
          <a:p>
            <a:r>
              <a:rPr lang="es-ES" sz="3600" dirty="0" smtClean="0"/>
              <a:t>1</a:t>
            </a:r>
            <a:endParaRPr lang="es-ES" sz="3600" dirty="0"/>
          </a:p>
        </p:txBody>
      </p:sp>
      <p:pic>
        <p:nvPicPr>
          <p:cNvPr id="15"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23928" y="4797152"/>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8" name="17 CuadroTexto"/>
          <p:cNvSpPr txBox="1"/>
          <p:nvPr/>
        </p:nvSpPr>
        <p:spPr>
          <a:xfrm>
            <a:off x="5292080" y="5086925"/>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971600" y="404664"/>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96952"/>
          <a:ext cx="2016224" cy="136815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771800" y="1268760"/>
          <a:ext cx="6768752" cy="129614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4437112"/>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2" name="11 Diagrama"/>
          <p:cNvGraphicFramePr/>
          <p:nvPr/>
        </p:nvGraphicFramePr>
        <p:xfrm>
          <a:off x="6444208" y="3429000"/>
          <a:ext cx="1944216" cy="303808"/>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sp>
        <p:nvSpPr>
          <p:cNvPr id="18" name="17 Cerrar llave"/>
          <p:cNvSpPr/>
          <p:nvPr/>
        </p:nvSpPr>
        <p:spPr>
          <a:xfrm>
            <a:off x="6084168" y="2924944"/>
            <a:ext cx="288032" cy="15121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15" name="Picture 2" descr="C:\Archivos de programa\Microsoft Office\MEDIA\CAGCAT10\j0285444.wmf"/>
          <p:cNvPicPr>
            <a:picLocks noChangeAspect="1" noChangeArrowheads="1"/>
          </p:cNvPicPr>
          <p:nvPr/>
        </p:nvPicPr>
        <p:blipFill>
          <a:blip r:embed="rId3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23928" y="5229200"/>
          <a:ext cx="2304256" cy="115212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
        <p:nvSpPr>
          <p:cNvPr id="19" name="18 CuadroTexto"/>
          <p:cNvSpPr txBox="1"/>
          <p:nvPr/>
        </p:nvSpPr>
        <p:spPr>
          <a:xfrm>
            <a:off x="5292080" y="5445224"/>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971600" y="404664"/>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96952"/>
          <a:ext cx="2016224" cy="136815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768752" cy="129614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4437112"/>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2" name="11 Diagrama"/>
          <p:cNvGraphicFramePr/>
          <p:nvPr/>
        </p:nvGraphicFramePr>
        <p:xfrm>
          <a:off x="6444208" y="3429000"/>
          <a:ext cx="1944216" cy="303808"/>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sp>
        <p:nvSpPr>
          <p:cNvPr id="18" name="17 Cerrar llave"/>
          <p:cNvSpPr/>
          <p:nvPr/>
        </p:nvSpPr>
        <p:spPr>
          <a:xfrm>
            <a:off x="6084168" y="2924944"/>
            <a:ext cx="288032" cy="144016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15" name="Picture 2" descr="C:\Archivos de programa\Microsoft Office\MEDIA\CAGCAT10\j0285444.wmf"/>
          <p:cNvPicPr>
            <a:picLocks noChangeAspect="1" noChangeArrowheads="1"/>
          </p:cNvPicPr>
          <p:nvPr/>
        </p:nvPicPr>
        <p:blipFill>
          <a:blip r:embed="rId3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229200"/>
          <a:ext cx="2304256" cy="115212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
        <p:nvSpPr>
          <p:cNvPr id="19" name="18 CuadroTexto"/>
          <p:cNvSpPr txBox="1"/>
          <p:nvPr/>
        </p:nvSpPr>
        <p:spPr>
          <a:xfrm>
            <a:off x="5364088" y="5518973"/>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971600" y="404664"/>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96952"/>
          <a:ext cx="2016224" cy="14401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768752" cy="129614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4437112"/>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2" name="11 Diagrama"/>
          <p:cNvGraphicFramePr/>
          <p:nvPr/>
        </p:nvGraphicFramePr>
        <p:xfrm>
          <a:off x="6444208" y="3501008"/>
          <a:ext cx="1944216" cy="303808"/>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sp>
        <p:nvSpPr>
          <p:cNvPr id="18" name="17 Cerrar llave"/>
          <p:cNvSpPr/>
          <p:nvPr/>
        </p:nvSpPr>
        <p:spPr>
          <a:xfrm>
            <a:off x="6084168" y="2924944"/>
            <a:ext cx="288032" cy="15121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15" name="Picture 2" descr="C:\Archivos de programa\Microsoft Office\MEDIA\CAGCAT10\j0285444.wmf"/>
          <p:cNvPicPr>
            <a:picLocks noChangeAspect="1" noChangeArrowheads="1"/>
          </p:cNvPicPr>
          <p:nvPr/>
        </p:nvPicPr>
        <p:blipFill>
          <a:blip r:embed="rId3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755576" y="332656"/>
          <a:ext cx="7920880" cy="1944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611560" y="2924944"/>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4725144"/>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24944"/>
          <a:ext cx="2304256" cy="115212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375248" y="1412776"/>
          <a:ext cx="6768752" cy="108012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3933056"/>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2" name="11 CuadroTexto"/>
          <p:cNvSpPr txBox="1"/>
          <p:nvPr/>
        </p:nvSpPr>
        <p:spPr>
          <a:xfrm>
            <a:off x="5436096" y="3214717"/>
            <a:ext cx="576064" cy="646331"/>
          </a:xfrm>
          <a:prstGeom prst="rect">
            <a:avLst/>
          </a:prstGeom>
          <a:noFill/>
        </p:spPr>
        <p:txBody>
          <a:bodyPr wrap="square" rtlCol="0">
            <a:spAutoFit/>
          </a:bodyPr>
          <a:lstStyle/>
          <a:p>
            <a:r>
              <a:rPr lang="es-ES" sz="3600" dirty="0" smtClean="0"/>
              <a:t>1</a:t>
            </a:r>
            <a:endParaRPr lang="es-ES" sz="3600" dirty="0"/>
          </a:p>
        </p:txBody>
      </p:sp>
      <p:pic>
        <p:nvPicPr>
          <p:cNvPr id="15"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4139952" y="4725144"/>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8" name="17 CuadroTexto"/>
          <p:cNvSpPr txBox="1"/>
          <p:nvPr/>
        </p:nvSpPr>
        <p:spPr>
          <a:xfrm>
            <a:off x="5508104" y="5014917"/>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wipe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539552" y="404664"/>
          <a:ext cx="8352928"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2 Imagen" descr="residuos2.jpg"/>
          <p:cNvPicPr>
            <a:picLocks noChangeAspect="1"/>
          </p:cNvPicPr>
          <p:nvPr/>
        </p:nvPicPr>
        <p:blipFill>
          <a:blip r:embed="rId7" cstate="print"/>
          <a:stretch>
            <a:fillRect/>
          </a:stretch>
        </p:blipFill>
        <p:spPr>
          <a:xfrm>
            <a:off x="6372200" y="1916832"/>
            <a:ext cx="792088" cy="7959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C:\Archivos de programa\Microsoft Office\MEDIA\CAGCAT10\j0285444.wmf"/>
          <p:cNvPicPr>
            <a:picLocks noChangeAspect="1" noChangeArrowheads="1"/>
          </p:cNvPicPr>
          <p:nvPr/>
        </p:nvPicPr>
        <p:blipFill>
          <a:blip r:embed="rId8" cstate="print"/>
          <a:srcRect/>
          <a:stretch>
            <a:fillRect/>
          </a:stretch>
        </p:blipFill>
        <p:spPr bwMode="auto">
          <a:xfrm>
            <a:off x="179512" y="6309320"/>
            <a:ext cx="431828" cy="432048"/>
          </a:xfrm>
          <a:prstGeom prst="rect">
            <a:avLst/>
          </a:prstGeom>
          <a:noFill/>
        </p:spPr>
      </p:pic>
      <p:sp>
        <p:nvSpPr>
          <p:cNvPr id="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Aspectos Metodológicos</a:t>
            </a:r>
            <a:endParaRPr lang="es-ES" dirty="0"/>
          </a:p>
        </p:txBody>
      </p:sp>
      <p:graphicFrame>
        <p:nvGraphicFramePr>
          <p:cNvPr id="4" name="3 Diagrama"/>
          <p:cNvGraphicFramePr/>
          <p:nvPr/>
        </p:nvGraphicFramePr>
        <p:xfrm>
          <a:off x="179512" y="1124744"/>
          <a:ext cx="8820472"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11560" y="404664"/>
          <a:ext cx="748883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107504" y="2492896"/>
          <a:ext cx="6120680" cy="172819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373216"/>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6228184" y="2924944"/>
          <a:ext cx="1800200" cy="108012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768752" cy="129614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4437112"/>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pic>
        <p:nvPicPr>
          <p:cNvPr id="15"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779912" y="5373216"/>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9" name="18 CuadroTexto"/>
          <p:cNvSpPr txBox="1"/>
          <p:nvPr/>
        </p:nvSpPr>
        <p:spPr>
          <a:xfrm>
            <a:off x="5148064" y="5662989"/>
            <a:ext cx="576064" cy="646331"/>
          </a:xfrm>
          <a:prstGeom prst="rect">
            <a:avLst/>
          </a:prstGeom>
          <a:noFill/>
        </p:spPr>
        <p:txBody>
          <a:bodyPr wrap="square" rtlCol="0">
            <a:spAutoFit/>
          </a:bodyPr>
          <a:lstStyle/>
          <a:p>
            <a:r>
              <a:rPr lang="es-ES" sz="3600" dirty="0" smtClean="0"/>
              <a:t>2</a:t>
            </a:r>
            <a:endParaRPr lang="es-ES" sz="3600" dirty="0"/>
          </a:p>
        </p:txBody>
      </p:sp>
      <p:grpSp>
        <p:nvGrpSpPr>
          <p:cNvPr id="20" name="19 Grupo"/>
          <p:cNvGrpSpPr/>
          <p:nvPr/>
        </p:nvGrpSpPr>
        <p:grpSpPr>
          <a:xfrm>
            <a:off x="3203848" y="3212976"/>
            <a:ext cx="756119" cy="388952"/>
            <a:chOff x="1426928" y="851782"/>
            <a:chExt cx="756119" cy="388952"/>
          </a:xfrm>
        </p:grpSpPr>
        <p:sp>
          <p:nvSpPr>
            <p:cNvPr id="21" name="20 Rectángulo redondeado"/>
            <p:cNvSpPr/>
            <p:nvPr/>
          </p:nvSpPr>
          <p:spPr>
            <a:xfrm>
              <a:off x="1426928" y="851782"/>
              <a:ext cx="756119" cy="388952"/>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21 Rectángulo"/>
            <p:cNvSpPr/>
            <p:nvPr/>
          </p:nvSpPr>
          <p:spPr>
            <a:xfrm>
              <a:off x="1438320" y="863174"/>
              <a:ext cx="733335" cy="3661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27940" rIns="41910" bIns="27940" numCol="1" spcCol="1270" anchor="ctr" anchorCtr="0">
              <a:noAutofit/>
            </a:bodyPr>
            <a:lstStyle/>
            <a:p>
              <a:pPr lvl="0" algn="ctr" defTabSz="977900">
                <a:lnSpc>
                  <a:spcPct val="90000"/>
                </a:lnSpc>
                <a:spcBef>
                  <a:spcPct val="0"/>
                </a:spcBef>
                <a:spcAft>
                  <a:spcPct val="35000"/>
                </a:spcAft>
              </a:pPr>
              <a:r>
                <a:rPr lang="es-ES" sz="2200" kern="1200" dirty="0" smtClean="0"/>
                <a:t>SI</a:t>
              </a:r>
              <a:endParaRPr lang="es-ES" sz="2200" kern="1200" dirty="0"/>
            </a:p>
          </p:txBody>
        </p:sp>
      </p:grpSp>
      <p:grpSp>
        <p:nvGrpSpPr>
          <p:cNvPr id="23" name="22 Grupo"/>
          <p:cNvGrpSpPr/>
          <p:nvPr/>
        </p:nvGrpSpPr>
        <p:grpSpPr>
          <a:xfrm>
            <a:off x="3203848" y="3717032"/>
            <a:ext cx="756119" cy="388952"/>
            <a:chOff x="1426928" y="1389106"/>
            <a:chExt cx="756119" cy="388952"/>
          </a:xfrm>
        </p:grpSpPr>
        <p:sp>
          <p:nvSpPr>
            <p:cNvPr id="24" name="23 Rectángulo redondeado"/>
            <p:cNvSpPr/>
            <p:nvPr/>
          </p:nvSpPr>
          <p:spPr>
            <a:xfrm>
              <a:off x="1426928" y="1389106"/>
              <a:ext cx="756119" cy="388952"/>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 name="24 Rectángulo"/>
            <p:cNvSpPr/>
            <p:nvPr/>
          </p:nvSpPr>
          <p:spPr>
            <a:xfrm>
              <a:off x="1438320" y="1400498"/>
              <a:ext cx="733335" cy="36616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27940" rIns="41910" bIns="27940" numCol="1" spcCol="1270" anchor="ctr" anchorCtr="0">
              <a:noAutofit/>
            </a:bodyPr>
            <a:lstStyle/>
            <a:p>
              <a:pPr lvl="0" algn="ctr" defTabSz="977900">
                <a:lnSpc>
                  <a:spcPct val="90000"/>
                </a:lnSpc>
                <a:spcBef>
                  <a:spcPct val="0"/>
                </a:spcBef>
                <a:spcAft>
                  <a:spcPct val="35000"/>
                </a:spcAft>
              </a:pPr>
              <a:r>
                <a:rPr lang="es-ES" sz="2200" kern="1200" dirty="0" smtClean="0"/>
                <a:t>NO</a:t>
              </a:r>
              <a:endParaRPr lang="es-ES" sz="2200" kern="1200" dirty="0"/>
            </a:p>
          </p:txBody>
        </p:sp>
      </p:grpSp>
      <p:grpSp>
        <p:nvGrpSpPr>
          <p:cNvPr id="26" name="25 Grupo"/>
          <p:cNvGrpSpPr/>
          <p:nvPr/>
        </p:nvGrpSpPr>
        <p:grpSpPr>
          <a:xfrm>
            <a:off x="4067944" y="3212978"/>
            <a:ext cx="648072" cy="432046"/>
            <a:chOff x="288032" y="216026"/>
            <a:chExt cx="1008112" cy="720075"/>
          </a:xfrm>
        </p:grpSpPr>
        <p:sp>
          <p:nvSpPr>
            <p:cNvPr id="27" name="26 Rectángulo"/>
            <p:cNvSpPr/>
            <p:nvPr/>
          </p:nvSpPr>
          <p:spPr>
            <a:xfrm>
              <a:off x="288032" y="216026"/>
              <a:ext cx="1008112" cy="720075"/>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28" name="27 Rectángulo"/>
            <p:cNvSpPr/>
            <p:nvPr/>
          </p:nvSpPr>
          <p:spPr>
            <a:xfrm>
              <a:off x="288032" y="216026"/>
              <a:ext cx="1008112" cy="7200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s-ES" sz="3300" kern="1200" dirty="0" smtClean="0"/>
                <a:t>X</a:t>
              </a:r>
              <a:endParaRPr lang="es-ES" sz="3300" kern="1200" dirty="0"/>
            </a:p>
          </p:txBody>
        </p:sp>
      </p:grpSp>
      <p:grpSp>
        <p:nvGrpSpPr>
          <p:cNvPr id="29" name="28 Grupo"/>
          <p:cNvGrpSpPr/>
          <p:nvPr/>
        </p:nvGrpSpPr>
        <p:grpSpPr>
          <a:xfrm>
            <a:off x="4860032" y="3140968"/>
            <a:ext cx="1266267" cy="537180"/>
            <a:chOff x="1328637" y="604867"/>
            <a:chExt cx="1668438" cy="786327"/>
          </a:xfrm>
        </p:grpSpPr>
        <p:sp>
          <p:nvSpPr>
            <p:cNvPr id="30" name="29 Flecha derecha"/>
            <p:cNvSpPr/>
            <p:nvPr/>
          </p:nvSpPr>
          <p:spPr>
            <a:xfrm>
              <a:off x="1328637" y="604867"/>
              <a:ext cx="1668438" cy="786327"/>
            </a:xfrm>
            <a:prstGeom prst="rightArrow">
              <a:avLst>
                <a:gd name="adj1" fmla="val 70000"/>
                <a:gd name="adj2" fmla="val 50000"/>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31" name="Flecha derecha 4"/>
            <p:cNvSpPr/>
            <p:nvPr/>
          </p:nvSpPr>
          <p:spPr>
            <a:xfrm>
              <a:off x="1745747" y="722816"/>
              <a:ext cx="976115" cy="55042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7940" tIns="6985" rIns="13970" bIns="6985" numCol="1" spcCol="1270" anchor="ctr" anchorCtr="0">
              <a:noAutofit/>
            </a:bodyPr>
            <a:lstStyle/>
            <a:p>
              <a:pPr lvl="0" algn="ctr" defTabSz="488950">
                <a:lnSpc>
                  <a:spcPct val="90000"/>
                </a:lnSpc>
                <a:spcBef>
                  <a:spcPct val="0"/>
                </a:spcBef>
                <a:spcAft>
                  <a:spcPct val="35000"/>
                </a:spcAft>
              </a:pPr>
              <a:r>
                <a:rPr lang="es-ES" sz="1100" kern="1200" dirty="0" smtClean="0"/>
                <a:t>3.1.1.1 Especifique</a:t>
              </a:r>
              <a:endParaRPr lang="es-ES" sz="1100" kern="1200" dirty="0"/>
            </a:p>
          </p:txBody>
        </p:sp>
      </p:grpSp>
      <p:cxnSp>
        <p:nvCxnSpPr>
          <p:cNvPr id="33" name="32 Conector angular"/>
          <p:cNvCxnSpPr/>
          <p:nvPr/>
        </p:nvCxnSpPr>
        <p:spPr>
          <a:xfrm rot="5400000">
            <a:off x="2159732" y="4185084"/>
            <a:ext cx="1512168" cy="1296144"/>
          </a:xfrm>
          <a:prstGeom prst="bentConnector3">
            <a:avLst>
              <a:gd name="adj1" fmla="val 38276"/>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755576" y="332656"/>
          <a:ext cx="7344816"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3" name="12 Diagrama"/>
          <p:cNvGraphicFramePr/>
          <p:nvPr/>
        </p:nvGraphicFramePr>
        <p:xfrm>
          <a:off x="2699792" y="1268760"/>
          <a:ext cx="6768752" cy="12961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4" name="13 Diagrama"/>
          <p:cNvGraphicFramePr/>
          <p:nvPr/>
        </p:nvGraphicFramePr>
        <p:xfrm>
          <a:off x="2423592" y="4437112"/>
          <a:ext cx="6720408" cy="102388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229200"/>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18973"/>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20" name="19 Diagrama"/>
          <p:cNvGraphicFramePr/>
          <p:nvPr/>
        </p:nvGraphicFramePr>
        <p:xfrm>
          <a:off x="4067944" y="2996952"/>
          <a:ext cx="1800200" cy="1368152"/>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aphicFrame>
        <p:nvGraphicFramePr>
          <p:cNvPr id="24" name="23 Diagrama"/>
          <p:cNvGraphicFramePr/>
          <p:nvPr/>
        </p:nvGraphicFramePr>
        <p:xfrm>
          <a:off x="6228184" y="3501008"/>
          <a:ext cx="1944216" cy="30380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
        <p:nvSpPr>
          <p:cNvPr id="25" name="24 Cerrar llave"/>
          <p:cNvSpPr/>
          <p:nvPr/>
        </p:nvSpPr>
        <p:spPr>
          <a:xfrm>
            <a:off x="5868144" y="2924944"/>
            <a:ext cx="288032" cy="15121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cSld>
  <p:clrMapOvr>
    <a:masterClrMapping/>
  </p:clrMapOvr>
  <p:transition>
    <p:wipe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539552" y="332656"/>
          <a:ext cx="7560840"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96952"/>
          <a:ext cx="2016224" cy="14401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4581128"/>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graphicFrame>
        <p:nvGraphicFramePr>
          <p:cNvPr id="12" name="11 Diagrama"/>
          <p:cNvGraphicFramePr/>
          <p:nvPr/>
        </p:nvGraphicFramePr>
        <p:xfrm>
          <a:off x="6300192" y="2996952"/>
          <a:ext cx="1944216" cy="303808"/>
        </p:xfrm>
        <a:graphic>
          <a:graphicData uri="http://schemas.openxmlformats.org/drawingml/2006/diagram">
            <dgm:relIds xmlns:dgm="http://schemas.openxmlformats.org/drawingml/2006/diagram" xmlns:r="http://schemas.openxmlformats.org/officeDocument/2006/relationships" r:dm="rId33" r:lo="rId34" r:qs="rId35" r:cs="rId36"/>
          </a:graphicData>
        </a:graphic>
      </p:graphicFrame>
      <p:pic>
        <p:nvPicPr>
          <p:cNvPr id="15" name="Picture 2" descr="C:\Archivos de programa\Microsoft Office\MEDIA\CAGCAT10\j0285444.wmf"/>
          <p:cNvPicPr>
            <a:picLocks noChangeAspect="1" noChangeArrowheads="1"/>
          </p:cNvPicPr>
          <p:nvPr/>
        </p:nvPicPr>
        <p:blipFill>
          <a:blip r:embed="rId3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23" name="22 Diagrama"/>
          <p:cNvGraphicFramePr/>
          <p:nvPr/>
        </p:nvGraphicFramePr>
        <p:xfrm>
          <a:off x="6300192" y="3717032"/>
          <a:ext cx="1944216" cy="303808"/>
        </p:xfrm>
        <a:graphic>
          <a:graphicData uri="http://schemas.openxmlformats.org/drawingml/2006/diagram">
            <dgm:relIds xmlns:dgm="http://schemas.openxmlformats.org/drawingml/2006/diagram" xmlns:r="http://schemas.openxmlformats.org/officeDocument/2006/relationships" r:dm="rId44" r:lo="rId45" r:qs="rId46" r:cs="rId47"/>
          </a:graphicData>
        </a:graphic>
      </p:graphicFrame>
      <p:graphicFrame>
        <p:nvGraphicFramePr>
          <p:cNvPr id="24" name="23 Diagrama"/>
          <p:cNvGraphicFramePr/>
          <p:nvPr/>
        </p:nvGraphicFramePr>
        <p:xfrm>
          <a:off x="6300192" y="3356992"/>
          <a:ext cx="1944216" cy="303808"/>
        </p:xfrm>
        <a:graphic>
          <a:graphicData uri="http://schemas.openxmlformats.org/drawingml/2006/diagram">
            <dgm:relIds xmlns:dgm="http://schemas.openxmlformats.org/drawingml/2006/diagram" xmlns:r="http://schemas.openxmlformats.org/officeDocument/2006/relationships" r:dm="rId49" r:lo="rId50" r:qs="rId51" r:cs="rId52"/>
          </a:graphicData>
        </a:graphic>
      </p:graphicFrame>
      <p:graphicFrame>
        <p:nvGraphicFramePr>
          <p:cNvPr id="26" name="25 Diagrama"/>
          <p:cNvGraphicFramePr/>
          <p:nvPr/>
        </p:nvGraphicFramePr>
        <p:xfrm>
          <a:off x="6300192" y="4077072"/>
          <a:ext cx="1944216" cy="303808"/>
        </p:xfrm>
        <a:graphic>
          <a:graphicData uri="http://schemas.openxmlformats.org/drawingml/2006/diagram">
            <dgm:relIds xmlns:dgm="http://schemas.openxmlformats.org/drawingml/2006/diagram" xmlns:r="http://schemas.openxmlformats.org/officeDocument/2006/relationships" r:dm="rId54" r:lo="rId55" r:qs="rId56" r:cs="rId57"/>
          </a:graphicData>
        </a:graphic>
      </p:graphicFrame>
    </p:spTree>
  </p:cSld>
  <p:clrMapOvr>
    <a:masterClrMapping/>
  </p:clrMapOvr>
  <p:transition>
    <p:wipe di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755576" y="404664"/>
          <a:ext cx="7344816"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3" name="12 Diagrama"/>
          <p:cNvGraphicFramePr/>
          <p:nvPr/>
        </p:nvGraphicFramePr>
        <p:xfrm>
          <a:off x="2699792" y="1268760"/>
          <a:ext cx="6768752" cy="12961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4" name="13 Diagrama"/>
          <p:cNvGraphicFramePr/>
          <p:nvPr/>
        </p:nvGraphicFramePr>
        <p:xfrm>
          <a:off x="2267744" y="4149080"/>
          <a:ext cx="6984776" cy="151216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229200"/>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18973"/>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20" name="19 Diagrama"/>
          <p:cNvGraphicFramePr/>
          <p:nvPr/>
        </p:nvGraphicFramePr>
        <p:xfrm>
          <a:off x="4067944" y="3068960"/>
          <a:ext cx="1800200" cy="1080120"/>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aphicFrame>
        <p:nvGraphicFramePr>
          <p:cNvPr id="24" name="23 Diagrama"/>
          <p:cNvGraphicFramePr/>
          <p:nvPr/>
        </p:nvGraphicFramePr>
        <p:xfrm>
          <a:off x="6228184" y="3501008"/>
          <a:ext cx="1944216" cy="30380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
        <p:nvSpPr>
          <p:cNvPr id="25" name="24 Cerrar llave"/>
          <p:cNvSpPr/>
          <p:nvPr/>
        </p:nvSpPr>
        <p:spPr>
          <a:xfrm>
            <a:off x="5868144" y="2924944"/>
            <a:ext cx="288032" cy="15121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cSld>
  <p:clrMapOvr>
    <a:masterClrMapping/>
  </p:clrMapOvr>
  <p:transition>
    <p:wipe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899592" y="332656"/>
          <a:ext cx="7200800"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995936" y="2852936"/>
          <a:ext cx="2016224" cy="1728192"/>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2" name="11 Diagrama"/>
          <p:cNvGraphicFramePr/>
          <p:nvPr/>
        </p:nvGraphicFramePr>
        <p:xfrm>
          <a:off x="6300192" y="2996952"/>
          <a:ext cx="1944216" cy="30380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pic>
        <p:nvPicPr>
          <p:cNvPr id="15"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23" name="22 Diagrama"/>
          <p:cNvGraphicFramePr/>
          <p:nvPr/>
        </p:nvGraphicFramePr>
        <p:xfrm>
          <a:off x="6300192" y="3717032"/>
          <a:ext cx="1944216" cy="30380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graphicFrame>
        <p:nvGraphicFramePr>
          <p:cNvPr id="24" name="23 Diagrama"/>
          <p:cNvGraphicFramePr/>
          <p:nvPr/>
        </p:nvGraphicFramePr>
        <p:xfrm>
          <a:off x="6300192" y="3356992"/>
          <a:ext cx="1944216" cy="303808"/>
        </p:xfrm>
        <a:graphic>
          <a:graphicData uri="http://schemas.openxmlformats.org/drawingml/2006/diagram">
            <dgm:relIds xmlns:dgm="http://schemas.openxmlformats.org/drawingml/2006/diagram" xmlns:r="http://schemas.openxmlformats.org/officeDocument/2006/relationships" r:dm="rId44" r:lo="rId45" r:qs="rId46" r:cs="rId47"/>
          </a:graphicData>
        </a:graphic>
      </p:graphicFrame>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49" r:lo="rId50" r:qs="rId51" r:cs="rId52"/>
          </a:graphicData>
        </a:graphic>
      </p:graphicFrame>
      <p:sp>
        <p:nvSpPr>
          <p:cNvPr id="20" name="19 Cerrar llave"/>
          <p:cNvSpPr/>
          <p:nvPr/>
        </p:nvSpPr>
        <p:spPr>
          <a:xfrm>
            <a:off x="6084168" y="2852936"/>
            <a:ext cx="144016" cy="17281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aphicFrame>
        <p:nvGraphicFramePr>
          <p:cNvPr id="21" name="20 Diagrama"/>
          <p:cNvGraphicFramePr/>
          <p:nvPr/>
        </p:nvGraphicFramePr>
        <p:xfrm>
          <a:off x="2423592" y="4437112"/>
          <a:ext cx="6720408" cy="1023888"/>
        </p:xfrm>
        <a:graphic>
          <a:graphicData uri="http://schemas.openxmlformats.org/drawingml/2006/diagram">
            <dgm:relIds xmlns:dgm="http://schemas.openxmlformats.org/drawingml/2006/diagram" xmlns:r="http://schemas.openxmlformats.org/officeDocument/2006/relationships" r:dm="rId54" r:lo="rId55" r:qs="rId56" r:cs="rId57"/>
          </a:graphicData>
        </a:graphic>
      </p:graphicFrame>
    </p:spTree>
  </p:cSld>
  <p:clrMapOvr>
    <a:masterClrMapping/>
  </p:clrMapOvr>
  <p:transition>
    <p:wipe di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827584" y="332656"/>
          <a:ext cx="7272808"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96952"/>
          <a:ext cx="2016224" cy="14401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4581128"/>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pic>
        <p:nvPicPr>
          <p:cNvPr id="15"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
        <p:nvSpPr>
          <p:cNvPr id="20" name="19 Cerrar llave"/>
          <p:cNvSpPr/>
          <p:nvPr/>
        </p:nvSpPr>
        <p:spPr>
          <a:xfrm>
            <a:off x="6084168" y="2996952"/>
            <a:ext cx="216024" cy="144016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21" name="20 Grupo"/>
          <p:cNvGrpSpPr/>
          <p:nvPr/>
        </p:nvGrpSpPr>
        <p:grpSpPr>
          <a:xfrm>
            <a:off x="7703840" y="3501008"/>
            <a:ext cx="1044624" cy="432048"/>
            <a:chOff x="0" y="744560"/>
            <a:chExt cx="2016224" cy="676260"/>
          </a:xfrm>
        </p:grpSpPr>
        <p:sp>
          <p:nvSpPr>
            <p:cNvPr id="22" name="21 Rectángulo redondeado"/>
            <p:cNvSpPr/>
            <p:nvPr/>
          </p:nvSpPr>
          <p:spPr>
            <a:xfrm>
              <a:off x="0" y="744560"/>
              <a:ext cx="2016224" cy="676260"/>
            </a:xfrm>
            <a:prstGeom prst="roundRect">
              <a:avLst/>
            </a:prstGeom>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sp>
        <p:sp>
          <p:nvSpPr>
            <p:cNvPr id="25" name="24 Rectángulo"/>
            <p:cNvSpPr/>
            <p:nvPr/>
          </p:nvSpPr>
          <p:spPr>
            <a:xfrm>
              <a:off x="33012" y="777572"/>
              <a:ext cx="1950200" cy="6102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s-ES" sz="1700" kern="1200" dirty="0" smtClean="0"/>
                <a:t>Área (m</a:t>
              </a:r>
              <a:r>
                <a:rPr lang="es-ES" sz="1700" kern="1200" dirty="0" smtClean="0">
                  <a:latin typeface="Calibri"/>
                </a:rPr>
                <a:t>²)</a:t>
              </a:r>
              <a:endParaRPr lang="es-ES" sz="1700" kern="1200" dirty="0"/>
            </a:p>
          </p:txBody>
        </p:sp>
      </p:grpSp>
    </p:spTree>
  </p:cSld>
  <p:clrMapOvr>
    <a:masterClrMapping/>
  </p:clrMapOvr>
  <p:transition>
    <p:wipe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83568" y="332656"/>
          <a:ext cx="7416824"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96952"/>
          <a:ext cx="2016224" cy="14401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20" name="19 Cerrar llave"/>
          <p:cNvSpPr/>
          <p:nvPr/>
        </p:nvSpPr>
        <p:spPr>
          <a:xfrm>
            <a:off x="6084168" y="2996952"/>
            <a:ext cx="216024" cy="144016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21" name="20 Grupo"/>
          <p:cNvGrpSpPr/>
          <p:nvPr/>
        </p:nvGrpSpPr>
        <p:grpSpPr>
          <a:xfrm>
            <a:off x="2267744" y="4797152"/>
            <a:ext cx="5953004" cy="416288"/>
            <a:chOff x="383701" y="303799"/>
            <a:chExt cx="5953004" cy="416288"/>
          </a:xfrm>
        </p:grpSpPr>
        <p:sp>
          <p:nvSpPr>
            <p:cNvPr id="23" name="22 Rectángulo"/>
            <p:cNvSpPr/>
            <p:nvPr/>
          </p:nvSpPr>
          <p:spPr>
            <a:xfrm>
              <a:off x="383701" y="303799"/>
              <a:ext cx="5953004" cy="41628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23 Rectángulo"/>
            <p:cNvSpPr/>
            <p:nvPr/>
          </p:nvSpPr>
          <p:spPr>
            <a:xfrm>
              <a:off x="383701" y="303799"/>
              <a:ext cx="5953004" cy="416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Existe al menos una opción de respuesta</a:t>
              </a:r>
              <a:endParaRPr lang="es-ES" sz="1900" kern="1200" dirty="0"/>
            </a:p>
          </p:txBody>
        </p:sp>
      </p:grpSp>
    </p:spTree>
  </p:cSld>
  <p:clrMapOvr>
    <a:masterClrMapping/>
  </p:clrMapOvr>
  <p:transition>
    <p:wipe dir="u"/>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11560" y="332656"/>
          <a:ext cx="7488832"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95536"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923928" y="2420888"/>
          <a:ext cx="2736304" cy="259228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995936" y="2348880"/>
          <a:ext cx="6336704" cy="15841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20" name="19 Cerrar llave"/>
          <p:cNvSpPr/>
          <p:nvPr/>
        </p:nvSpPr>
        <p:spPr>
          <a:xfrm>
            <a:off x="6660232" y="2852936"/>
            <a:ext cx="288032" cy="17281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2" name="20 Grupo"/>
          <p:cNvGrpSpPr/>
          <p:nvPr/>
        </p:nvGrpSpPr>
        <p:grpSpPr>
          <a:xfrm>
            <a:off x="2267744" y="4797152"/>
            <a:ext cx="5953004" cy="416288"/>
            <a:chOff x="383701" y="303799"/>
            <a:chExt cx="5953004" cy="416288"/>
          </a:xfrm>
        </p:grpSpPr>
        <p:sp>
          <p:nvSpPr>
            <p:cNvPr id="23" name="22 Rectángulo"/>
            <p:cNvSpPr/>
            <p:nvPr/>
          </p:nvSpPr>
          <p:spPr>
            <a:xfrm>
              <a:off x="383701" y="303799"/>
              <a:ext cx="5953004" cy="41628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23 Rectángulo"/>
            <p:cNvSpPr/>
            <p:nvPr/>
          </p:nvSpPr>
          <p:spPr>
            <a:xfrm>
              <a:off x="383701" y="303799"/>
              <a:ext cx="5953004" cy="416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Existe al menos una opción de respuesta</a:t>
              </a:r>
              <a:endParaRPr lang="es-ES" sz="1900" kern="1200" dirty="0"/>
            </a:p>
          </p:txBody>
        </p:sp>
      </p:grpSp>
    </p:spTree>
  </p:cSld>
  <p:clrMapOvr>
    <a:masterClrMapping/>
  </p:clrMapOvr>
  <p:transition>
    <p:wipe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11560" y="332656"/>
          <a:ext cx="7488832"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95536"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923928" y="2708920"/>
          <a:ext cx="2232248" cy="201622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20" name="19 Cerrar llave"/>
          <p:cNvSpPr/>
          <p:nvPr/>
        </p:nvSpPr>
        <p:spPr>
          <a:xfrm>
            <a:off x="6084168" y="2852936"/>
            <a:ext cx="216024" cy="17281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2" name="20 Grupo"/>
          <p:cNvGrpSpPr/>
          <p:nvPr/>
        </p:nvGrpSpPr>
        <p:grpSpPr>
          <a:xfrm>
            <a:off x="2267744" y="4797152"/>
            <a:ext cx="5953004" cy="416288"/>
            <a:chOff x="383701" y="303799"/>
            <a:chExt cx="5953004" cy="416288"/>
          </a:xfrm>
        </p:grpSpPr>
        <p:sp>
          <p:nvSpPr>
            <p:cNvPr id="23" name="22 Rectángulo"/>
            <p:cNvSpPr/>
            <p:nvPr/>
          </p:nvSpPr>
          <p:spPr>
            <a:xfrm>
              <a:off x="383701" y="303799"/>
              <a:ext cx="5953004" cy="41628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23 Rectángulo"/>
            <p:cNvSpPr/>
            <p:nvPr/>
          </p:nvSpPr>
          <p:spPr>
            <a:xfrm>
              <a:off x="383701" y="303799"/>
              <a:ext cx="5953004" cy="416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Existe al menos una opción de respuesta</a:t>
              </a:r>
              <a:endParaRPr lang="es-ES" sz="1900" kern="1200" dirty="0"/>
            </a:p>
          </p:txBody>
        </p:sp>
      </p:grpSp>
    </p:spTree>
  </p:cSld>
  <p:clrMapOvr>
    <a:masterClrMapping/>
  </p:clrMapOvr>
  <p:transition>
    <p:wipe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11560" y="332656"/>
          <a:ext cx="7488832"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95536"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923928" y="2708920"/>
          <a:ext cx="2232248" cy="201622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124744"/>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20" name="19 Cerrar llave"/>
          <p:cNvSpPr/>
          <p:nvPr/>
        </p:nvSpPr>
        <p:spPr>
          <a:xfrm>
            <a:off x="6228184" y="2708920"/>
            <a:ext cx="144016" cy="2016224"/>
          </a:xfrm>
          <a:prstGeom prst="rightBrace">
            <a:avLst>
              <a:gd name="adj1" fmla="val 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2" name="20 Grupo"/>
          <p:cNvGrpSpPr/>
          <p:nvPr/>
        </p:nvGrpSpPr>
        <p:grpSpPr>
          <a:xfrm>
            <a:off x="2267744" y="4797152"/>
            <a:ext cx="5953004" cy="416288"/>
            <a:chOff x="383701" y="303799"/>
            <a:chExt cx="5953004" cy="416288"/>
          </a:xfrm>
        </p:grpSpPr>
        <p:sp>
          <p:nvSpPr>
            <p:cNvPr id="23" name="22 Rectángulo"/>
            <p:cNvSpPr/>
            <p:nvPr/>
          </p:nvSpPr>
          <p:spPr>
            <a:xfrm>
              <a:off x="383701" y="303799"/>
              <a:ext cx="5953004" cy="41628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23 Rectángulo"/>
            <p:cNvSpPr/>
            <p:nvPr/>
          </p:nvSpPr>
          <p:spPr>
            <a:xfrm>
              <a:off x="383701" y="303799"/>
              <a:ext cx="5953004" cy="416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Existe al menos una opción de respuesta</a:t>
              </a:r>
              <a:endParaRPr lang="es-ES" sz="1900" kern="1200" dirty="0"/>
            </a:p>
          </p:txBody>
        </p:sp>
      </p:grpSp>
    </p:spTree>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graphicFrame>
        <p:nvGraphicFramePr>
          <p:cNvPr id="4" name="3 Marcador de contenido"/>
          <p:cNvGraphicFramePr>
            <a:graphicFrameLocks noGrp="1"/>
          </p:cNvGraphicFramePr>
          <p:nvPr>
            <p:ph idx="1"/>
          </p:nvPr>
        </p:nvGraphicFramePr>
        <p:xfrm>
          <a:off x="467544" y="155679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ipe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11560" y="332656"/>
          <a:ext cx="7488832"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95536"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923928" y="2708920"/>
          <a:ext cx="2232248" cy="201622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20" name="19 Cerrar llave"/>
          <p:cNvSpPr/>
          <p:nvPr/>
        </p:nvSpPr>
        <p:spPr>
          <a:xfrm>
            <a:off x="6084168" y="2708920"/>
            <a:ext cx="288032" cy="201622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2" name="20 Grupo"/>
          <p:cNvGrpSpPr/>
          <p:nvPr/>
        </p:nvGrpSpPr>
        <p:grpSpPr>
          <a:xfrm>
            <a:off x="2267744" y="4797152"/>
            <a:ext cx="5953004" cy="416288"/>
            <a:chOff x="383701" y="303799"/>
            <a:chExt cx="5953004" cy="416288"/>
          </a:xfrm>
        </p:grpSpPr>
        <p:sp>
          <p:nvSpPr>
            <p:cNvPr id="23" name="22 Rectángulo"/>
            <p:cNvSpPr/>
            <p:nvPr/>
          </p:nvSpPr>
          <p:spPr>
            <a:xfrm>
              <a:off x="383701" y="303799"/>
              <a:ext cx="5953004" cy="41628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23 Rectángulo"/>
            <p:cNvSpPr/>
            <p:nvPr/>
          </p:nvSpPr>
          <p:spPr>
            <a:xfrm>
              <a:off x="383701" y="303799"/>
              <a:ext cx="5953004" cy="416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Existe al menos una opción de respuesta</a:t>
              </a:r>
              <a:endParaRPr lang="es-ES" sz="1900" kern="1200" dirty="0"/>
            </a:p>
          </p:txBody>
        </p:sp>
      </p:grpSp>
    </p:spTree>
  </p:cSld>
  <p:clrMapOvr>
    <a:masterClrMapping/>
  </p:clrMapOvr>
  <p:transition>
    <p:wipe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0"/>
            <a:ext cx="9144000" cy="6857999"/>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467544" y="83671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4 Imagen" descr="agua.jpg"/>
          <p:cNvPicPr>
            <a:picLocks noChangeAspect="1"/>
          </p:cNvPicPr>
          <p:nvPr/>
        </p:nvPicPr>
        <p:blipFill>
          <a:blip r:embed="rId7" cstate="print"/>
          <a:stretch>
            <a:fillRect/>
          </a:stretch>
        </p:blipFill>
        <p:spPr>
          <a:xfrm>
            <a:off x="6012160" y="2276872"/>
            <a:ext cx="1035174" cy="7703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C:\Archivos de programa\Microsoft Office\MEDIA\CAGCAT10\j0285444.wmf"/>
          <p:cNvPicPr>
            <a:picLocks noChangeAspect="1" noChangeArrowheads="1"/>
          </p:cNvPicPr>
          <p:nvPr/>
        </p:nvPicPr>
        <p:blipFill>
          <a:blip r:embed="rId8" cstate="print"/>
          <a:srcRect/>
          <a:stretch>
            <a:fillRect/>
          </a:stretch>
        </p:blipFill>
        <p:spPr bwMode="auto">
          <a:xfrm>
            <a:off x="179512" y="6309320"/>
            <a:ext cx="431828" cy="432048"/>
          </a:xfrm>
          <a:prstGeom prst="rect">
            <a:avLst/>
          </a:prstGeom>
          <a:noFill/>
        </p:spPr>
      </p:pic>
      <p:sp>
        <p:nvSpPr>
          <p:cNvPr id="7"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755576" y="332656"/>
          <a:ext cx="7920880" cy="1944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611560" y="2924944"/>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4725144"/>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4067944" y="2924944"/>
          <a:ext cx="2304256" cy="1152128"/>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1979712" y="1484784"/>
          <a:ext cx="6768752" cy="108012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2423592" y="3933056"/>
          <a:ext cx="6720408" cy="1023888"/>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2" name="11 CuadroTexto"/>
          <p:cNvSpPr txBox="1"/>
          <p:nvPr/>
        </p:nvSpPr>
        <p:spPr>
          <a:xfrm>
            <a:off x="5436096" y="3212976"/>
            <a:ext cx="576064" cy="646331"/>
          </a:xfrm>
          <a:prstGeom prst="rect">
            <a:avLst/>
          </a:prstGeom>
          <a:noFill/>
        </p:spPr>
        <p:txBody>
          <a:bodyPr wrap="square" rtlCol="0">
            <a:spAutoFit/>
          </a:bodyPr>
          <a:lstStyle/>
          <a:p>
            <a:r>
              <a:rPr lang="es-ES" sz="3600" dirty="0" smtClean="0"/>
              <a:t>1</a:t>
            </a:r>
            <a:endParaRPr lang="es-ES" sz="3600" dirty="0"/>
          </a:p>
        </p:txBody>
      </p:sp>
      <p:pic>
        <p:nvPicPr>
          <p:cNvPr id="15"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23928" y="4797152"/>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8" name="17 CuadroTexto"/>
          <p:cNvSpPr txBox="1"/>
          <p:nvPr/>
        </p:nvSpPr>
        <p:spPr>
          <a:xfrm>
            <a:off x="5292080" y="5086925"/>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179512" y="188640"/>
          <a:ext cx="7488832"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17951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707904" y="2708920"/>
          <a:ext cx="2232248" cy="201622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27784" y="908720"/>
          <a:ext cx="6228184" cy="122413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20" name="19 Cerrar llave"/>
          <p:cNvSpPr/>
          <p:nvPr/>
        </p:nvSpPr>
        <p:spPr>
          <a:xfrm>
            <a:off x="5940152" y="2708920"/>
            <a:ext cx="288032" cy="201622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2" name="20 Grupo"/>
          <p:cNvGrpSpPr/>
          <p:nvPr/>
        </p:nvGrpSpPr>
        <p:grpSpPr>
          <a:xfrm>
            <a:off x="2267744" y="4869160"/>
            <a:ext cx="5953004" cy="432048"/>
            <a:chOff x="383701" y="303799"/>
            <a:chExt cx="5953004" cy="432048"/>
          </a:xfrm>
        </p:grpSpPr>
        <p:sp>
          <p:nvSpPr>
            <p:cNvPr id="23" name="22 Rectángulo"/>
            <p:cNvSpPr/>
            <p:nvPr/>
          </p:nvSpPr>
          <p:spPr>
            <a:xfrm>
              <a:off x="383701" y="303799"/>
              <a:ext cx="5953004" cy="41628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23 Rectángulo"/>
            <p:cNvSpPr/>
            <p:nvPr/>
          </p:nvSpPr>
          <p:spPr>
            <a:xfrm>
              <a:off x="383701" y="319559"/>
              <a:ext cx="5953004" cy="416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Existe al menos una opción de respuesta</a:t>
              </a:r>
              <a:endParaRPr lang="es-ES" sz="1900" kern="1200" dirty="0"/>
            </a:p>
          </p:txBody>
        </p:sp>
      </p:grpSp>
      <p:graphicFrame>
        <p:nvGraphicFramePr>
          <p:cNvPr id="21" name="20 Diagrama"/>
          <p:cNvGraphicFramePr/>
          <p:nvPr/>
        </p:nvGraphicFramePr>
        <p:xfrm>
          <a:off x="3131840" y="2348880"/>
          <a:ext cx="6336704" cy="1584176"/>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grpSp>
        <p:nvGrpSpPr>
          <p:cNvPr id="22" name="21 Grupo"/>
          <p:cNvGrpSpPr/>
          <p:nvPr/>
        </p:nvGrpSpPr>
        <p:grpSpPr>
          <a:xfrm>
            <a:off x="7524328" y="3501008"/>
            <a:ext cx="1763688" cy="432048"/>
            <a:chOff x="0" y="744560"/>
            <a:chExt cx="2362699" cy="676260"/>
          </a:xfrm>
        </p:grpSpPr>
        <p:sp>
          <p:nvSpPr>
            <p:cNvPr id="25" name="24 Rectángulo redondeado"/>
            <p:cNvSpPr/>
            <p:nvPr/>
          </p:nvSpPr>
          <p:spPr>
            <a:xfrm>
              <a:off x="0" y="744560"/>
              <a:ext cx="2016224" cy="676260"/>
            </a:xfrm>
            <a:prstGeom prst="roundRect">
              <a:avLst/>
            </a:prstGeom>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sp>
        <p:sp>
          <p:nvSpPr>
            <p:cNvPr id="26" name="25 Rectángulo"/>
            <p:cNvSpPr/>
            <p:nvPr/>
          </p:nvSpPr>
          <p:spPr>
            <a:xfrm>
              <a:off x="33012" y="777573"/>
              <a:ext cx="2329687" cy="61023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lvl="0" algn="l" defTabSz="755650">
                <a:lnSpc>
                  <a:spcPct val="90000"/>
                </a:lnSpc>
                <a:spcBef>
                  <a:spcPct val="0"/>
                </a:spcBef>
                <a:spcAft>
                  <a:spcPct val="35000"/>
                </a:spcAft>
              </a:pPr>
              <a:r>
                <a:rPr lang="es-ES" sz="1700" kern="1200" dirty="0" smtClean="0"/>
                <a:t>  Volumen (m</a:t>
              </a:r>
              <a:r>
                <a:rPr lang="es-ES" sz="1700" dirty="0" smtClean="0">
                  <a:latin typeface="Calibri"/>
                </a:rPr>
                <a:t>³</a:t>
              </a:r>
              <a:r>
                <a:rPr lang="es-ES" sz="1700" kern="1200" dirty="0" smtClean="0">
                  <a:latin typeface="Calibri"/>
                </a:rPr>
                <a:t>)</a:t>
              </a:r>
              <a:endParaRPr lang="es-ES" sz="1700" kern="1200" dirty="0"/>
            </a:p>
          </p:txBody>
        </p:sp>
      </p:grpSp>
      <p:graphicFrame>
        <p:nvGraphicFramePr>
          <p:cNvPr id="30" name="29 Diagrama"/>
          <p:cNvGraphicFramePr/>
          <p:nvPr/>
        </p:nvGraphicFramePr>
        <p:xfrm>
          <a:off x="3707904" y="908720"/>
          <a:ext cx="6228184" cy="1224136"/>
        </p:xfrm>
        <a:graphic>
          <a:graphicData uri="http://schemas.openxmlformats.org/drawingml/2006/diagram">
            <dgm:relIds xmlns:dgm="http://schemas.openxmlformats.org/drawingml/2006/diagram" xmlns:r="http://schemas.openxmlformats.org/officeDocument/2006/relationships" r:dm="rId44" r:lo="rId45" r:qs="rId46" r:cs="rId47"/>
          </a:graphicData>
        </a:graphic>
      </p:graphicFrame>
      <p:graphicFrame>
        <p:nvGraphicFramePr>
          <p:cNvPr id="31" name="30 Diagrama"/>
          <p:cNvGraphicFramePr/>
          <p:nvPr/>
        </p:nvGraphicFramePr>
        <p:xfrm>
          <a:off x="3059832" y="1700808"/>
          <a:ext cx="5156448" cy="1224136"/>
        </p:xfrm>
        <a:graphic>
          <a:graphicData uri="http://schemas.openxmlformats.org/drawingml/2006/diagram">
            <dgm:relIds xmlns:dgm="http://schemas.openxmlformats.org/drawingml/2006/diagram" xmlns:r="http://schemas.openxmlformats.org/officeDocument/2006/relationships" r:dm="rId49" r:lo="rId50" r:qs="rId51" r:cs="rId52"/>
          </a:graphicData>
        </a:graphic>
      </p:graphicFrame>
    </p:spTree>
  </p:cSld>
  <p:clrMapOvr>
    <a:masterClrMapping/>
  </p:clrMapOvr>
  <p:transition>
    <p:wipe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755576" y="404664"/>
          <a:ext cx="7344816"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539552"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3" name="12 Diagrama"/>
          <p:cNvGraphicFramePr/>
          <p:nvPr/>
        </p:nvGraphicFramePr>
        <p:xfrm>
          <a:off x="2699792" y="1268760"/>
          <a:ext cx="6768752" cy="12961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15" name="Picture 2" descr="C:\Archivos de programa\Microsoft Office\MEDIA\CAGCAT10\j0285444.wmf"/>
          <p:cNvPicPr>
            <a:picLocks noChangeAspect="1" noChangeArrowheads="1"/>
          </p:cNvPicPr>
          <p:nvPr/>
        </p:nvPicPr>
        <p:blipFill>
          <a:blip r:embed="rId2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229200"/>
          <a:ext cx="2304256" cy="1152128"/>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sp>
        <p:nvSpPr>
          <p:cNvPr id="19" name="18 CuadroTexto"/>
          <p:cNvSpPr txBox="1"/>
          <p:nvPr/>
        </p:nvSpPr>
        <p:spPr>
          <a:xfrm>
            <a:off x="5364088" y="5518973"/>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20" name="19 Diagrama"/>
          <p:cNvGraphicFramePr/>
          <p:nvPr/>
        </p:nvGraphicFramePr>
        <p:xfrm>
          <a:off x="4067944" y="3068960"/>
          <a:ext cx="1800200" cy="1080120"/>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graphicFrame>
        <p:nvGraphicFramePr>
          <p:cNvPr id="24" name="23 Diagrama"/>
          <p:cNvGraphicFramePr/>
          <p:nvPr/>
        </p:nvGraphicFramePr>
        <p:xfrm>
          <a:off x="6228184" y="3429000"/>
          <a:ext cx="864096" cy="37581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25" name="24 Cerrar llave"/>
          <p:cNvSpPr/>
          <p:nvPr/>
        </p:nvSpPr>
        <p:spPr>
          <a:xfrm>
            <a:off x="5868144" y="2924944"/>
            <a:ext cx="288032" cy="151216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cSld>
  <p:clrMapOvr>
    <a:masterClrMapping/>
  </p:clrMapOvr>
  <p:transition>
    <p:wipe dir="u"/>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611560" y="332656"/>
          <a:ext cx="7488832" cy="1959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95536"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923928" y="2348880"/>
          <a:ext cx="2160240" cy="237626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196752"/>
          <a:ext cx="6336704" cy="1584176"/>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5"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aphicFrame>
        <p:nvGraphicFramePr>
          <p:cNvPr id="18" name="17 Diagrama"/>
          <p:cNvGraphicFramePr/>
          <p:nvPr/>
        </p:nvGraphicFramePr>
        <p:xfrm>
          <a:off x="3203848" y="2348880"/>
          <a:ext cx="6336704" cy="1584176"/>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pSp>
        <p:nvGrpSpPr>
          <p:cNvPr id="2" name="20 Grupo"/>
          <p:cNvGrpSpPr/>
          <p:nvPr/>
        </p:nvGrpSpPr>
        <p:grpSpPr>
          <a:xfrm>
            <a:off x="2267744" y="4797152"/>
            <a:ext cx="5953004" cy="416288"/>
            <a:chOff x="383701" y="303799"/>
            <a:chExt cx="5953004" cy="416288"/>
          </a:xfrm>
        </p:grpSpPr>
        <p:sp>
          <p:nvSpPr>
            <p:cNvPr id="23" name="22 Rectángulo"/>
            <p:cNvSpPr/>
            <p:nvPr/>
          </p:nvSpPr>
          <p:spPr>
            <a:xfrm>
              <a:off x="383701" y="303799"/>
              <a:ext cx="5953004" cy="41628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23 Rectángulo"/>
            <p:cNvSpPr/>
            <p:nvPr/>
          </p:nvSpPr>
          <p:spPr>
            <a:xfrm>
              <a:off x="383701" y="303799"/>
              <a:ext cx="5953004" cy="416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s-ES" sz="1900" kern="1200" dirty="0" smtClean="0"/>
                <a:t>Existe al menos una opción de respuesta</a:t>
              </a:r>
              <a:endParaRPr lang="es-ES" sz="1900" kern="1200" dirty="0"/>
            </a:p>
          </p:txBody>
        </p:sp>
      </p:grpSp>
      <p:sp>
        <p:nvSpPr>
          <p:cNvPr id="21" name="20 Cerrar llave"/>
          <p:cNvSpPr/>
          <p:nvPr/>
        </p:nvSpPr>
        <p:spPr>
          <a:xfrm>
            <a:off x="6012160" y="2348880"/>
            <a:ext cx="360040" cy="237626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aphicFrame>
        <p:nvGraphicFramePr>
          <p:cNvPr id="22" name="21 Diagrama"/>
          <p:cNvGraphicFramePr/>
          <p:nvPr/>
        </p:nvGraphicFramePr>
        <p:xfrm>
          <a:off x="3275856" y="2132857"/>
          <a:ext cx="6336704" cy="1769338"/>
        </p:xfrm>
        <a:graphic>
          <a:graphicData uri="http://schemas.openxmlformats.org/drawingml/2006/diagram">
            <dgm:relIds xmlns:dgm="http://schemas.openxmlformats.org/drawingml/2006/diagram" xmlns:r="http://schemas.openxmlformats.org/officeDocument/2006/relationships" r:dm="rId39" r:lo="rId40" r:qs="rId41" r:cs="rId42"/>
          </a:graphicData>
        </a:graphic>
      </p:graphicFrame>
    </p:spTree>
  </p:cSld>
  <p:clrMapOvr>
    <a:masterClrMapping/>
  </p:clrMapOvr>
  <p:transition>
    <p:wipe dir="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0" y="1"/>
            <a:ext cx="9120824" cy="68580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395536" y="260648"/>
          <a:ext cx="8280920"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266" name="Picture 2" descr="C:\Archivos de programa\Microsoft Office\MEDIA\CAGCAT10\j0233018.wmf"/>
          <p:cNvPicPr>
            <a:picLocks noChangeAspect="1" noChangeArrowheads="1"/>
          </p:cNvPicPr>
          <p:nvPr/>
        </p:nvPicPr>
        <p:blipFill>
          <a:blip r:embed="rId7" cstate="print"/>
          <a:srcRect/>
          <a:stretch>
            <a:fillRect/>
          </a:stretch>
        </p:blipFill>
        <p:spPr bwMode="auto">
          <a:xfrm>
            <a:off x="7668344" y="404664"/>
            <a:ext cx="648072" cy="6583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4 Imagen" descr="PER AMB.jpg"/>
          <p:cNvPicPr>
            <a:picLocks noChangeAspect="1"/>
          </p:cNvPicPr>
          <p:nvPr/>
        </p:nvPicPr>
        <p:blipFill>
          <a:blip r:embed="rId8" cstate="print"/>
          <a:stretch>
            <a:fillRect/>
          </a:stretch>
        </p:blipFill>
        <p:spPr>
          <a:xfrm>
            <a:off x="7524328" y="1772816"/>
            <a:ext cx="797594" cy="5760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5 Imagen" descr="gasto.jpg"/>
          <p:cNvPicPr>
            <a:picLocks noChangeAspect="1"/>
          </p:cNvPicPr>
          <p:nvPr/>
        </p:nvPicPr>
        <p:blipFill>
          <a:blip r:embed="rId9" cstate="print"/>
          <a:stretch>
            <a:fillRect/>
          </a:stretch>
        </p:blipFill>
        <p:spPr>
          <a:xfrm>
            <a:off x="7524328" y="4077072"/>
            <a:ext cx="792088" cy="5907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C:\Archivos de programa\Microsoft Office\MEDIA\CAGCAT10\j0285444.wmf"/>
          <p:cNvPicPr>
            <a:picLocks noChangeAspect="1" noChangeArrowheads="1"/>
          </p:cNvPicPr>
          <p:nvPr/>
        </p:nvPicPr>
        <p:blipFill>
          <a:blip r:embed="rId10" cstate="print"/>
          <a:srcRect/>
          <a:stretch>
            <a:fillRect/>
          </a:stretch>
        </p:blipFill>
        <p:spPr bwMode="auto">
          <a:xfrm>
            <a:off x="179512" y="6309320"/>
            <a:ext cx="431828" cy="432048"/>
          </a:xfrm>
          <a:prstGeom prst="rect">
            <a:avLst/>
          </a:prstGeom>
          <a:noFill/>
        </p:spPr>
      </p:pic>
      <p:sp>
        <p:nvSpPr>
          <p:cNvPr id="8"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p:nvPr/>
        </p:nvGrpSpPr>
        <p:grpSpPr>
          <a:xfrm>
            <a:off x="827584" y="332656"/>
            <a:ext cx="7348057" cy="694219"/>
            <a:chOff x="414046" y="16739"/>
            <a:chExt cx="7348057" cy="694219"/>
          </a:xfrm>
        </p:grpSpPr>
        <p:sp>
          <p:nvSpPr>
            <p:cNvPr id="5" name="4 Rectángulo redondeado"/>
            <p:cNvSpPr/>
            <p:nvPr/>
          </p:nvSpPr>
          <p:spPr>
            <a:xfrm>
              <a:off x="414046" y="16739"/>
              <a:ext cx="7348057" cy="694219"/>
            </a:xfrm>
            <a:prstGeom prst="roundRect">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sp>
        <p:sp>
          <p:nvSpPr>
            <p:cNvPr id="6" name="5 Rectángulo"/>
            <p:cNvSpPr/>
            <p:nvPr/>
          </p:nvSpPr>
          <p:spPr>
            <a:xfrm>
              <a:off x="447935" y="50628"/>
              <a:ext cx="7280279" cy="6264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9099" tIns="0" rIns="219099" bIns="0" numCol="1" spcCol="1270" anchor="ctr" anchorCtr="0">
              <a:noAutofit/>
            </a:bodyPr>
            <a:lstStyle/>
            <a:p>
              <a:pPr lvl="0" algn="l" defTabSz="1022350">
                <a:lnSpc>
                  <a:spcPct val="90000"/>
                </a:lnSpc>
                <a:spcBef>
                  <a:spcPct val="0"/>
                </a:spcBef>
                <a:spcAft>
                  <a:spcPct val="35000"/>
                </a:spcAft>
              </a:pPr>
              <a:r>
                <a:rPr lang="es-ES" sz="2300" kern="1200" dirty="0" smtClean="0"/>
                <a:t>Capítulo </a:t>
              </a:r>
              <a:r>
                <a:rPr lang="es-ES" sz="2300" dirty="0" smtClean="0"/>
                <a:t>V</a:t>
              </a:r>
              <a:r>
                <a:rPr lang="es-ES" sz="2300" kern="1200" dirty="0" smtClean="0"/>
                <a:t>. Personal que laboró en la institución    durante el 2010  </a:t>
              </a:r>
              <a:endParaRPr lang="es-ES" sz="2300" kern="1200" dirty="0"/>
            </a:p>
          </p:txBody>
        </p:sp>
      </p:grpSp>
      <p:graphicFrame>
        <p:nvGraphicFramePr>
          <p:cNvPr id="8" name="7 Diagrama"/>
          <p:cNvGraphicFramePr/>
          <p:nvPr/>
        </p:nvGraphicFramePr>
        <p:xfrm>
          <a:off x="611560" y="980728"/>
          <a:ext cx="792088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8 Diagrama"/>
          <p:cNvGraphicFramePr/>
          <p:nvPr/>
        </p:nvGraphicFramePr>
        <p:xfrm>
          <a:off x="1115616" y="2852936"/>
          <a:ext cx="2016224" cy="14401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9 Diagrama"/>
          <p:cNvGraphicFramePr/>
          <p:nvPr/>
        </p:nvGraphicFramePr>
        <p:xfrm>
          <a:off x="3563888" y="2852936"/>
          <a:ext cx="2016224" cy="144016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1" name="10 Diagrama"/>
          <p:cNvGraphicFramePr/>
          <p:nvPr/>
        </p:nvGraphicFramePr>
        <p:xfrm>
          <a:off x="6012160" y="2852936"/>
          <a:ext cx="2016224" cy="144016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7" name="16 Diagrama"/>
          <p:cNvGraphicFramePr/>
          <p:nvPr/>
        </p:nvGraphicFramePr>
        <p:xfrm>
          <a:off x="971600" y="4653136"/>
          <a:ext cx="6984776" cy="1224136"/>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pic>
        <p:nvPicPr>
          <p:cNvPr id="19" name="Picture 2" descr="C:\Archivos de programa\Microsoft Office\MEDIA\CAGCAT10\j0285444.wmf"/>
          <p:cNvPicPr>
            <a:picLocks noChangeAspect="1" noChangeArrowheads="1"/>
          </p:cNvPicPr>
          <p:nvPr/>
        </p:nvPicPr>
        <p:blipFill>
          <a:blip r:embed="rId27" cstate="print"/>
          <a:srcRect/>
          <a:stretch>
            <a:fillRect/>
          </a:stretch>
        </p:blipFill>
        <p:spPr bwMode="auto">
          <a:xfrm>
            <a:off x="179512" y="6309320"/>
            <a:ext cx="431828" cy="432048"/>
          </a:xfrm>
          <a:prstGeom prst="rect">
            <a:avLst/>
          </a:prstGeom>
          <a:noFill/>
        </p:spPr>
      </p:pic>
      <p:sp>
        <p:nvSpPr>
          <p:cNvPr id="20"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13" name="Picture 2" descr="C:\Archivos de programa\Microsoft Office\MEDIA\CAGCAT10\j0233018.wmf"/>
          <p:cNvPicPr>
            <a:picLocks noChangeAspect="1" noChangeArrowheads="1"/>
          </p:cNvPicPr>
          <p:nvPr/>
        </p:nvPicPr>
        <p:blipFill>
          <a:blip r:embed="rId28" cstate="print"/>
          <a:srcRect/>
          <a:stretch>
            <a:fillRect/>
          </a:stretch>
        </p:blipFill>
        <p:spPr bwMode="auto">
          <a:xfrm>
            <a:off x="7452320" y="395547"/>
            <a:ext cx="576064" cy="5851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836712"/>
            <a:ext cx="8075240" cy="796950"/>
          </a:xfrm>
        </p:spPr>
        <p:txBody>
          <a:bodyPr>
            <a:normAutofit fontScale="90000"/>
          </a:bodyPr>
          <a:lstStyle/>
          <a:p>
            <a:r>
              <a:rPr lang="es-ES" dirty="0" smtClean="0"/>
              <a:t>Número de sectores a investigarse por regionales </a:t>
            </a:r>
            <a:br>
              <a:rPr lang="es-ES" dirty="0" smtClean="0"/>
            </a:br>
            <a:endParaRPr lang="es-ES" dirty="0"/>
          </a:p>
        </p:txBody>
      </p:sp>
      <p:graphicFrame>
        <p:nvGraphicFramePr>
          <p:cNvPr id="4" name="3 Marcador de contenido"/>
          <p:cNvGraphicFramePr>
            <a:graphicFrameLocks noGrp="1"/>
          </p:cNvGraphicFramePr>
          <p:nvPr>
            <p:ph idx="1"/>
          </p:nvPr>
        </p:nvGraphicFramePr>
        <p:xfrm>
          <a:off x="251520" y="476672"/>
          <a:ext cx="8712968" cy="6381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2" descr="C:\Archivos de programa\Microsoft Office\MEDIA\CAGCAT10\j0285444.wmf"/>
          <p:cNvPicPr>
            <a:picLocks noChangeAspect="1" noChangeArrowheads="1"/>
          </p:cNvPicPr>
          <p:nvPr/>
        </p:nvPicPr>
        <p:blipFill>
          <a:blip r:embed="rId8" cstate="print"/>
          <a:srcRect/>
          <a:stretch>
            <a:fillRect/>
          </a:stretch>
        </p:blipFill>
        <p:spPr bwMode="auto">
          <a:xfrm>
            <a:off x="179512" y="6309320"/>
            <a:ext cx="431828" cy="432048"/>
          </a:xfrm>
          <a:prstGeom prst="rect">
            <a:avLst/>
          </a:prstGeom>
          <a:noFill/>
        </p:spPr>
      </p:pic>
      <p:sp>
        <p:nvSpPr>
          <p:cNvPr id="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nvGraphicFramePr>
        <p:xfrm>
          <a:off x="611560" y="1340768"/>
          <a:ext cx="7920880" cy="1944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4 Grupo"/>
          <p:cNvGrpSpPr/>
          <p:nvPr/>
        </p:nvGrpSpPr>
        <p:grpSpPr>
          <a:xfrm>
            <a:off x="827584" y="404664"/>
            <a:ext cx="7519058" cy="694219"/>
            <a:chOff x="414046" y="1307568"/>
            <a:chExt cx="7519058" cy="694219"/>
          </a:xfrm>
        </p:grpSpPr>
        <p:sp>
          <p:nvSpPr>
            <p:cNvPr id="6" name="5 Rectángulo redondeado"/>
            <p:cNvSpPr/>
            <p:nvPr/>
          </p:nvSpPr>
          <p:spPr>
            <a:xfrm>
              <a:off x="414046" y="1307568"/>
              <a:ext cx="7519058" cy="694219"/>
            </a:xfrm>
            <a:prstGeom prst="roundRect">
              <a:avLst/>
            </a:prstGeom>
          </p:spPr>
          <p:style>
            <a:lnRef idx="0">
              <a:schemeClr val="lt1">
                <a:hueOff val="0"/>
                <a:satOff val="0"/>
                <a:lumOff val="0"/>
                <a:alphaOff val="0"/>
              </a:schemeClr>
            </a:lnRef>
            <a:fillRef idx="3">
              <a:schemeClr val="accent3">
                <a:hueOff val="5625132"/>
                <a:satOff val="-8440"/>
                <a:lumOff val="-1373"/>
                <a:alphaOff val="0"/>
              </a:schemeClr>
            </a:fillRef>
            <a:effectRef idx="3">
              <a:schemeClr val="accent3">
                <a:hueOff val="5625132"/>
                <a:satOff val="-8440"/>
                <a:lumOff val="-1373"/>
                <a:alphaOff val="0"/>
              </a:schemeClr>
            </a:effectRef>
            <a:fontRef idx="minor">
              <a:schemeClr val="lt1"/>
            </a:fontRef>
          </p:style>
        </p:sp>
        <p:sp>
          <p:nvSpPr>
            <p:cNvPr id="7" name="6 Rectángulo"/>
            <p:cNvSpPr/>
            <p:nvPr/>
          </p:nvSpPr>
          <p:spPr>
            <a:xfrm>
              <a:off x="447935" y="1341457"/>
              <a:ext cx="7451280" cy="6264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9099" tIns="0" rIns="219099" bIns="0" numCol="1" spcCol="1270" anchor="ctr" anchorCtr="0">
              <a:noAutofit/>
            </a:bodyPr>
            <a:lstStyle/>
            <a:p>
              <a:pPr lvl="0" algn="l" defTabSz="1022350">
                <a:lnSpc>
                  <a:spcPct val="90000"/>
                </a:lnSpc>
                <a:spcBef>
                  <a:spcPct val="0"/>
                </a:spcBef>
                <a:spcAft>
                  <a:spcPct val="35000"/>
                </a:spcAft>
              </a:pPr>
              <a:r>
                <a:rPr lang="es-ES" sz="2300" kern="1200" dirty="0" smtClean="0"/>
                <a:t>Capítulo </a:t>
              </a:r>
              <a:r>
                <a:rPr lang="es-ES" sz="2300" dirty="0" smtClean="0"/>
                <a:t>VI</a:t>
              </a:r>
              <a:r>
                <a:rPr lang="es-ES" sz="2300" kern="1200" dirty="0" smtClean="0"/>
                <a:t>. Personal designado a actividades de   protección ambiental en el 2010</a:t>
              </a:r>
              <a:endParaRPr lang="es-ES" sz="2300" kern="1200" dirty="0"/>
            </a:p>
          </p:txBody>
        </p:sp>
      </p:grpSp>
      <p:pic>
        <p:nvPicPr>
          <p:cNvPr id="8" name="7 Imagen" descr="PER AMB.jpg"/>
          <p:cNvPicPr>
            <a:picLocks noChangeAspect="1"/>
          </p:cNvPicPr>
          <p:nvPr/>
        </p:nvPicPr>
        <p:blipFill>
          <a:blip r:embed="rId8" cstate="print"/>
          <a:stretch>
            <a:fillRect/>
          </a:stretch>
        </p:blipFill>
        <p:spPr>
          <a:xfrm>
            <a:off x="7452320" y="476672"/>
            <a:ext cx="720080" cy="5200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9" name="8 Diagrama"/>
          <p:cNvGraphicFramePr/>
          <p:nvPr/>
        </p:nvGraphicFramePr>
        <p:xfrm>
          <a:off x="179512" y="1052736"/>
          <a:ext cx="8784976" cy="498432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3" name="12 Diagrama"/>
          <p:cNvGraphicFramePr/>
          <p:nvPr/>
        </p:nvGraphicFramePr>
        <p:xfrm>
          <a:off x="1043608" y="4581128"/>
          <a:ext cx="6984776" cy="1224136"/>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pic>
        <p:nvPicPr>
          <p:cNvPr id="14" name="Picture 2" descr="C:\Archivos de programa\Microsoft Office\MEDIA\CAGCAT10\j0285444.wmf"/>
          <p:cNvPicPr>
            <a:picLocks noChangeAspect="1" noChangeArrowheads="1"/>
          </p:cNvPicPr>
          <p:nvPr/>
        </p:nvPicPr>
        <p:blipFill>
          <a:blip r:embed="rId19" cstate="print"/>
          <a:srcRect/>
          <a:stretch>
            <a:fillRect/>
          </a:stretch>
        </p:blipFill>
        <p:spPr bwMode="auto">
          <a:xfrm>
            <a:off x="179512" y="6309320"/>
            <a:ext cx="431828" cy="432048"/>
          </a:xfrm>
          <a:prstGeom prst="rect">
            <a:avLst/>
          </a:prstGeom>
          <a:noFill/>
        </p:spPr>
      </p:pic>
      <p:sp>
        <p:nvSpPr>
          <p:cNvPr id="15"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p:nvPr/>
        </p:nvGrpSpPr>
        <p:grpSpPr>
          <a:xfrm>
            <a:off x="827584" y="260648"/>
            <a:ext cx="7642817" cy="694219"/>
            <a:chOff x="432048" y="3600401"/>
            <a:chExt cx="7642817" cy="694219"/>
          </a:xfrm>
        </p:grpSpPr>
        <p:sp>
          <p:nvSpPr>
            <p:cNvPr id="5" name="4 Rectángulo redondeado"/>
            <p:cNvSpPr/>
            <p:nvPr/>
          </p:nvSpPr>
          <p:spPr>
            <a:xfrm>
              <a:off x="432048" y="3600401"/>
              <a:ext cx="7642817" cy="694219"/>
            </a:xfrm>
            <a:prstGeom prst="roundRect">
              <a:avLst/>
            </a:prstGeom>
          </p:spPr>
          <p:style>
            <a:lnRef idx="0">
              <a:schemeClr val="lt1">
                <a:hueOff val="0"/>
                <a:satOff val="0"/>
                <a:lumOff val="0"/>
                <a:alphaOff val="0"/>
              </a:schemeClr>
            </a:lnRef>
            <a:fillRef idx="3">
              <a:schemeClr val="accent3">
                <a:hueOff val="11250264"/>
                <a:satOff val="-16880"/>
                <a:lumOff val="-2745"/>
                <a:alphaOff val="0"/>
              </a:schemeClr>
            </a:fillRef>
            <a:effectRef idx="3">
              <a:schemeClr val="accent3">
                <a:hueOff val="11250264"/>
                <a:satOff val="-16880"/>
                <a:lumOff val="-2745"/>
                <a:alphaOff val="0"/>
              </a:schemeClr>
            </a:effectRef>
            <a:fontRef idx="minor">
              <a:schemeClr val="lt1"/>
            </a:fontRef>
          </p:style>
        </p:sp>
        <p:sp>
          <p:nvSpPr>
            <p:cNvPr id="6" name="5 Rectángulo"/>
            <p:cNvSpPr/>
            <p:nvPr/>
          </p:nvSpPr>
          <p:spPr>
            <a:xfrm>
              <a:off x="465937" y="3634290"/>
              <a:ext cx="7575039" cy="62644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9099" tIns="0" rIns="219099" bIns="0" numCol="1" spcCol="1270" anchor="ctr" anchorCtr="0">
              <a:noAutofit/>
            </a:bodyPr>
            <a:lstStyle/>
            <a:p>
              <a:pPr lvl="0" algn="l" defTabSz="1022350">
                <a:lnSpc>
                  <a:spcPct val="90000"/>
                </a:lnSpc>
                <a:spcBef>
                  <a:spcPct val="0"/>
                </a:spcBef>
                <a:spcAft>
                  <a:spcPct val="35000"/>
                </a:spcAft>
              </a:pPr>
              <a:r>
                <a:rPr lang="es-ES" sz="2300" kern="1200" dirty="0" smtClean="0"/>
                <a:t>Capítulo VII. Ingresos y gastos relacionados con la administración pública en el 2010</a:t>
              </a:r>
              <a:endParaRPr lang="es-ES" sz="2300" kern="1200" dirty="0"/>
            </a:p>
          </p:txBody>
        </p:sp>
      </p:grpSp>
      <p:graphicFrame>
        <p:nvGraphicFramePr>
          <p:cNvPr id="8" name="7 Diagrama"/>
          <p:cNvGraphicFramePr/>
          <p:nvPr/>
        </p:nvGraphicFramePr>
        <p:xfrm>
          <a:off x="1043608" y="604912"/>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179512" y="2708920"/>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10 Diagrama"/>
          <p:cNvGraphicFramePr/>
          <p:nvPr/>
        </p:nvGraphicFramePr>
        <p:xfrm>
          <a:off x="3707904" y="2708920"/>
          <a:ext cx="3024336" cy="244827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2" name="11 Diagrama"/>
          <p:cNvGraphicFramePr/>
          <p:nvPr/>
        </p:nvGraphicFramePr>
        <p:xfrm>
          <a:off x="2915816" y="1700808"/>
          <a:ext cx="6768752" cy="12961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1187624" y="4869160"/>
          <a:ext cx="6720408" cy="102388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6948264" y="3645024"/>
          <a:ext cx="2088232" cy="591840"/>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5" name="14 Cerrar llave"/>
          <p:cNvSpPr/>
          <p:nvPr/>
        </p:nvSpPr>
        <p:spPr>
          <a:xfrm>
            <a:off x="6660232" y="2996952"/>
            <a:ext cx="288032" cy="187220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18"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9"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16" name="15 Imagen" descr="gasto.jpg"/>
          <p:cNvPicPr>
            <a:picLocks noChangeAspect="1"/>
          </p:cNvPicPr>
          <p:nvPr/>
        </p:nvPicPr>
        <p:blipFill>
          <a:blip r:embed="rId34" cstate="print"/>
          <a:stretch>
            <a:fillRect/>
          </a:stretch>
        </p:blipFill>
        <p:spPr>
          <a:xfrm>
            <a:off x="7668344" y="332656"/>
            <a:ext cx="720080" cy="5370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1043608" y="404664"/>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5496" y="2564904"/>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10 Diagrama"/>
          <p:cNvGraphicFramePr/>
          <p:nvPr/>
        </p:nvGraphicFramePr>
        <p:xfrm>
          <a:off x="3491880" y="2492896"/>
          <a:ext cx="3096344" cy="252028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2" name="11 Diagrama"/>
          <p:cNvGraphicFramePr/>
          <p:nvPr/>
        </p:nvGraphicFramePr>
        <p:xfrm>
          <a:off x="2915816" y="1340768"/>
          <a:ext cx="6768752" cy="12961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1403648" y="4797152"/>
          <a:ext cx="6720408" cy="1023888"/>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6732240" y="3485232"/>
          <a:ext cx="2088232" cy="591840"/>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15" name="14 Cerrar llave"/>
          <p:cNvSpPr/>
          <p:nvPr/>
        </p:nvSpPr>
        <p:spPr>
          <a:xfrm>
            <a:off x="6516216" y="2852936"/>
            <a:ext cx="288032" cy="1872208"/>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pic>
        <p:nvPicPr>
          <p:cNvPr id="18"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9"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1043608" y="404664"/>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5496" y="2564904"/>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2" name="11 Diagrama"/>
          <p:cNvGraphicFramePr/>
          <p:nvPr/>
        </p:nvGraphicFramePr>
        <p:xfrm>
          <a:off x="2915816" y="1340768"/>
          <a:ext cx="6768752" cy="129614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13 Diagrama"/>
          <p:cNvGraphicFramePr/>
          <p:nvPr/>
        </p:nvGraphicFramePr>
        <p:xfrm>
          <a:off x="3995936" y="3284984"/>
          <a:ext cx="3240360" cy="864096"/>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pic>
        <p:nvPicPr>
          <p:cNvPr id="18" name="Picture 2" descr="C:\Archivos de programa\Microsoft Office\MEDIA\CAGCAT10\j0285444.wmf"/>
          <p:cNvPicPr>
            <a:picLocks noChangeAspect="1" noChangeArrowheads="1"/>
          </p:cNvPicPr>
          <p:nvPr/>
        </p:nvPicPr>
        <p:blipFill>
          <a:blip r:embed="rId23" cstate="print"/>
          <a:srcRect/>
          <a:stretch>
            <a:fillRect/>
          </a:stretch>
        </p:blipFill>
        <p:spPr bwMode="auto">
          <a:xfrm>
            <a:off x="179512" y="6309320"/>
            <a:ext cx="431828" cy="432048"/>
          </a:xfrm>
          <a:prstGeom prst="rect">
            <a:avLst/>
          </a:prstGeom>
          <a:noFill/>
        </p:spPr>
      </p:pic>
      <p:sp>
        <p:nvSpPr>
          <p:cNvPr id="19"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3 Marcador de contenido"/>
          <p:cNvGraphicFramePr>
            <a:graphicFrameLocks noGrp="1"/>
          </p:cNvGraphicFramePr>
          <p:nvPr>
            <p:ph idx="1"/>
          </p:nvPr>
        </p:nvGraphicFramePr>
        <p:xfrm>
          <a:off x="467544" y="548680"/>
          <a:ext cx="8352928" cy="51740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2290" name="Picture 2"/>
          <p:cNvPicPr>
            <a:picLocks noChangeAspect="1" noChangeArrowheads="1"/>
          </p:cNvPicPr>
          <p:nvPr/>
        </p:nvPicPr>
        <p:blipFill>
          <a:blip r:embed="rId7" cstate="print"/>
          <a:srcRect/>
          <a:stretch>
            <a:fillRect/>
          </a:stretch>
        </p:blipFill>
        <p:spPr bwMode="auto">
          <a:xfrm>
            <a:off x="7236296" y="836712"/>
            <a:ext cx="719708" cy="7567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291" name="Picture 3"/>
          <p:cNvPicPr>
            <a:picLocks noChangeAspect="1" noChangeArrowheads="1"/>
          </p:cNvPicPr>
          <p:nvPr/>
        </p:nvPicPr>
        <p:blipFill>
          <a:blip r:embed="rId8" cstate="print"/>
          <a:srcRect/>
          <a:stretch>
            <a:fillRect/>
          </a:stretch>
        </p:blipFill>
        <p:spPr bwMode="auto">
          <a:xfrm>
            <a:off x="7308304" y="3358338"/>
            <a:ext cx="648072" cy="7116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C:\Archivos de programa\Microsoft Office\MEDIA\CAGCAT10\j0285444.wmf"/>
          <p:cNvPicPr>
            <a:picLocks noChangeAspect="1" noChangeArrowheads="1"/>
          </p:cNvPicPr>
          <p:nvPr/>
        </p:nvPicPr>
        <p:blipFill>
          <a:blip r:embed="rId9" cstate="print"/>
          <a:srcRect/>
          <a:stretch>
            <a:fillRect/>
          </a:stretch>
        </p:blipFill>
        <p:spPr bwMode="auto">
          <a:xfrm>
            <a:off x="179512" y="6309320"/>
            <a:ext cx="431828" cy="432048"/>
          </a:xfrm>
          <a:prstGeom prst="rect">
            <a:avLst/>
          </a:prstGeom>
          <a:noFill/>
        </p:spPr>
      </p:pic>
      <p:sp>
        <p:nvSpPr>
          <p:cNvPr id="7"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p:nvPr/>
        </p:nvGrpSpPr>
        <p:grpSpPr>
          <a:xfrm>
            <a:off x="683568" y="260650"/>
            <a:ext cx="7848872" cy="720079"/>
            <a:chOff x="430963" y="0"/>
            <a:chExt cx="7593136" cy="1083275"/>
          </a:xfrm>
        </p:grpSpPr>
        <p:sp>
          <p:nvSpPr>
            <p:cNvPr id="5" name="4 Rectángulo redondeado"/>
            <p:cNvSpPr/>
            <p:nvPr/>
          </p:nvSpPr>
          <p:spPr>
            <a:xfrm>
              <a:off x="430963" y="0"/>
              <a:ext cx="7593136" cy="1083275"/>
            </a:xfrm>
            <a:prstGeom prst="roundRect">
              <a:avLst/>
            </a:prstGeom>
          </p:spPr>
          <p:style>
            <a:lnRef idx="0">
              <a:schemeClr val="lt1">
                <a:hueOff val="0"/>
                <a:satOff val="0"/>
                <a:lumOff val="0"/>
                <a:alphaOff val="0"/>
              </a:schemeClr>
            </a:lnRef>
            <a:fillRef idx="3">
              <a:schemeClr val="accent3">
                <a:hueOff val="0"/>
                <a:satOff val="0"/>
                <a:lumOff val="0"/>
                <a:alphaOff val="0"/>
              </a:schemeClr>
            </a:fillRef>
            <a:effectRef idx="3">
              <a:schemeClr val="accent3">
                <a:hueOff val="0"/>
                <a:satOff val="0"/>
                <a:lumOff val="0"/>
                <a:alphaOff val="0"/>
              </a:schemeClr>
            </a:effectRef>
            <a:fontRef idx="minor">
              <a:schemeClr val="lt1"/>
            </a:fontRef>
          </p:style>
        </p:sp>
        <p:sp>
          <p:nvSpPr>
            <p:cNvPr id="6" name="5 Rectángulo"/>
            <p:cNvSpPr/>
            <p:nvPr/>
          </p:nvSpPr>
          <p:spPr>
            <a:xfrm>
              <a:off x="483844" y="52881"/>
              <a:ext cx="7487374" cy="9775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7194" tIns="0" rIns="217194" bIns="0" numCol="1" spcCol="1270" anchor="ctr" anchorCtr="0">
              <a:noAutofit/>
            </a:bodyPr>
            <a:lstStyle/>
            <a:p>
              <a:pPr lvl="0" algn="l" defTabSz="1022350">
                <a:lnSpc>
                  <a:spcPct val="90000"/>
                </a:lnSpc>
                <a:spcBef>
                  <a:spcPct val="0"/>
                </a:spcBef>
                <a:spcAft>
                  <a:spcPct val="35000"/>
                </a:spcAft>
              </a:pPr>
              <a:r>
                <a:rPr lang="es-ES" sz="2300" kern="1200" dirty="0" smtClean="0"/>
                <a:t>Capítulo VIII. Inversión en protección ambiental 2010</a:t>
              </a:r>
              <a:endParaRPr lang="es-ES" sz="2300" kern="1200" dirty="0"/>
            </a:p>
          </p:txBody>
        </p:sp>
      </p:grpSp>
      <p:graphicFrame>
        <p:nvGraphicFramePr>
          <p:cNvPr id="8" name="7 Diagrama"/>
          <p:cNvGraphicFramePr/>
          <p:nvPr/>
        </p:nvGraphicFramePr>
        <p:xfrm>
          <a:off x="1043608" y="1196752"/>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539552"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2" name="11 Diagrama"/>
          <p:cNvGraphicFramePr/>
          <p:nvPr/>
        </p:nvGraphicFramePr>
        <p:xfrm>
          <a:off x="3131840" y="1988840"/>
          <a:ext cx="6768752" cy="1296144"/>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339752" y="4293096"/>
          <a:ext cx="6804248" cy="1080120"/>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pic>
        <p:nvPicPr>
          <p:cNvPr id="16" name="Picture 2" descr="C:\Archivos de programa\Microsoft Office\MEDIA\CAGCAT10\j0285444.wmf"/>
          <p:cNvPicPr>
            <a:picLocks noChangeAspect="1" noChangeArrowheads="1"/>
          </p:cNvPicPr>
          <p:nvPr/>
        </p:nvPicPr>
        <p:blipFill>
          <a:blip r:embed="rId28" cstate="print"/>
          <a:srcRect/>
          <a:stretch>
            <a:fillRect/>
          </a:stretch>
        </p:blipFill>
        <p:spPr bwMode="auto">
          <a:xfrm>
            <a:off x="179512" y="6309320"/>
            <a:ext cx="431828" cy="432048"/>
          </a:xfrm>
          <a:prstGeom prst="rect">
            <a:avLst/>
          </a:prstGeom>
          <a:noFill/>
        </p:spPr>
      </p:pic>
      <p:sp>
        <p:nvSpPr>
          <p:cNvPr id="17"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8" name="17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sp>
        <p:nvSpPr>
          <p:cNvPr id="19" name="18 CuadroTexto"/>
          <p:cNvSpPr txBox="1"/>
          <p:nvPr/>
        </p:nvSpPr>
        <p:spPr>
          <a:xfrm>
            <a:off x="5364088" y="5590981"/>
            <a:ext cx="576064" cy="646331"/>
          </a:xfrm>
          <a:prstGeom prst="rect">
            <a:avLst/>
          </a:prstGeom>
          <a:noFill/>
        </p:spPr>
        <p:txBody>
          <a:bodyPr wrap="square" rtlCol="0">
            <a:spAutoFit/>
          </a:bodyPr>
          <a:lstStyle/>
          <a:p>
            <a:r>
              <a:rPr lang="es-ES" sz="3600" dirty="0" smtClean="0"/>
              <a:t>2</a:t>
            </a:r>
            <a:endParaRPr lang="es-ES" sz="3600" dirty="0"/>
          </a:p>
        </p:txBody>
      </p:sp>
      <p:grpSp>
        <p:nvGrpSpPr>
          <p:cNvPr id="3" name="22 Grupo"/>
          <p:cNvGrpSpPr/>
          <p:nvPr/>
        </p:nvGrpSpPr>
        <p:grpSpPr>
          <a:xfrm>
            <a:off x="4283968" y="3356992"/>
            <a:ext cx="3240360" cy="575639"/>
            <a:chOff x="0" y="128242"/>
            <a:chExt cx="3240360" cy="575639"/>
          </a:xfrm>
        </p:grpSpPr>
        <p:sp>
          <p:nvSpPr>
            <p:cNvPr id="24" name="23 Rectángulo redondeado"/>
            <p:cNvSpPr/>
            <p:nvPr/>
          </p:nvSpPr>
          <p:spPr>
            <a:xfrm>
              <a:off x="0" y="128242"/>
              <a:ext cx="3240360" cy="575639"/>
            </a:xfrm>
            <a:prstGeom prst="round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25" name="24 Rectángulo"/>
            <p:cNvSpPr/>
            <p:nvPr/>
          </p:nvSpPr>
          <p:spPr>
            <a:xfrm>
              <a:off x="28100" y="156342"/>
              <a:ext cx="3184160" cy="51943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ES" sz="2400" kern="1200" dirty="0" smtClean="0"/>
                <a:t>Valor en USD</a:t>
              </a:r>
              <a:endParaRPr lang="es-ES" sz="2400" kern="1200" dirty="0"/>
            </a:p>
          </p:txBody>
        </p:sp>
      </p:grpSp>
      <p:pic>
        <p:nvPicPr>
          <p:cNvPr id="20" name="Picture 2"/>
          <p:cNvPicPr>
            <a:picLocks noChangeAspect="1" noChangeArrowheads="1"/>
          </p:cNvPicPr>
          <p:nvPr/>
        </p:nvPicPr>
        <p:blipFill>
          <a:blip r:embed="rId34" cstate="print"/>
          <a:srcRect/>
          <a:stretch>
            <a:fillRect/>
          </a:stretch>
        </p:blipFill>
        <p:spPr bwMode="auto">
          <a:xfrm>
            <a:off x="7812360" y="303005"/>
            <a:ext cx="576064" cy="6057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u"/>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971600" y="404664"/>
          <a:ext cx="7128792" cy="18879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107504" y="2492896"/>
          <a:ext cx="6624736" cy="1800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95536" y="5229200"/>
          <a:ext cx="6624736" cy="18002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3635896" y="2996952"/>
          <a:ext cx="2016224" cy="144016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12 Diagrama"/>
          <p:cNvGraphicFramePr/>
          <p:nvPr/>
        </p:nvGraphicFramePr>
        <p:xfrm>
          <a:off x="2699792" y="1268760"/>
          <a:ext cx="6768752" cy="1296144"/>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graphicFrame>
        <p:nvGraphicFramePr>
          <p:cNvPr id="14" name="13 Diagrama"/>
          <p:cNvGraphicFramePr/>
          <p:nvPr/>
        </p:nvGraphicFramePr>
        <p:xfrm>
          <a:off x="5796136" y="2708920"/>
          <a:ext cx="3347864" cy="2808312"/>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pic>
        <p:nvPicPr>
          <p:cNvPr id="15" name="Picture 2" descr="C:\Archivos de programa\Microsoft Office\MEDIA\CAGCAT10\j0285444.wmf"/>
          <p:cNvPicPr>
            <a:picLocks noChangeAspect="1" noChangeArrowheads="1"/>
          </p:cNvPicPr>
          <p:nvPr/>
        </p:nvPicPr>
        <p:blipFill>
          <a:blip r:embed="rId33" cstate="print"/>
          <a:srcRect/>
          <a:stretch>
            <a:fillRect/>
          </a:stretch>
        </p:blipFill>
        <p:spPr bwMode="auto">
          <a:xfrm>
            <a:off x="179512" y="6309320"/>
            <a:ext cx="431828" cy="432048"/>
          </a:xfrm>
          <a:prstGeom prst="rect">
            <a:avLst/>
          </a:prstGeom>
          <a:noFill/>
        </p:spPr>
      </p:pic>
      <p:sp>
        <p:nvSpPr>
          <p:cNvPr id="16"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7" name="16 Diagrama"/>
          <p:cNvGraphicFramePr/>
          <p:nvPr/>
        </p:nvGraphicFramePr>
        <p:xfrm>
          <a:off x="3635896" y="5229200"/>
          <a:ext cx="2304256" cy="115212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sp>
        <p:nvSpPr>
          <p:cNvPr id="19" name="18 CuadroTexto"/>
          <p:cNvSpPr txBox="1"/>
          <p:nvPr/>
        </p:nvSpPr>
        <p:spPr>
          <a:xfrm>
            <a:off x="5004048" y="5518973"/>
            <a:ext cx="576064" cy="646331"/>
          </a:xfrm>
          <a:prstGeom prst="rect">
            <a:avLst/>
          </a:prstGeom>
          <a:noFill/>
        </p:spPr>
        <p:txBody>
          <a:bodyPr wrap="square" rtlCol="0">
            <a:spAutoFit/>
          </a:bodyPr>
          <a:lstStyle/>
          <a:p>
            <a:r>
              <a:rPr lang="es-ES" sz="3600" dirty="0" smtClean="0"/>
              <a:t>2</a:t>
            </a:r>
            <a:endParaRPr lang="es-ES" sz="3600" dirty="0"/>
          </a:p>
        </p:txBody>
      </p:sp>
    </p:spTree>
  </p:cSld>
  <p:clrMapOvr>
    <a:masterClrMapping/>
  </p:clrMapOvr>
  <p:transition>
    <p:wipe dir="u"/>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467544" y="0"/>
          <a:ext cx="8280920" cy="1152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11 Diagrama"/>
          <p:cNvGraphicFramePr/>
          <p:nvPr/>
        </p:nvGraphicFramePr>
        <p:xfrm>
          <a:off x="2555776" y="908720"/>
          <a:ext cx="6768752" cy="273630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6" name="Picture 2" descr="C:\Archivos de programa\Microsoft Office\MEDIA\CAGCAT10\j0285444.wmf"/>
          <p:cNvPicPr>
            <a:picLocks noChangeAspect="1" noChangeArrowheads="1"/>
          </p:cNvPicPr>
          <p:nvPr/>
        </p:nvPicPr>
        <p:blipFill>
          <a:blip r:embed="rId13" cstate="print"/>
          <a:srcRect/>
          <a:stretch>
            <a:fillRect/>
          </a:stretch>
        </p:blipFill>
        <p:spPr bwMode="auto">
          <a:xfrm>
            <a:off x="179512" y="6309320"/>
            <a:ext cx="431828" cy="432048"/>
          </a:xfrm>
          <a:prstGeom prst="rect">
            <a:avLst/>
          </a:prstGeom>
          <a:noFill/>
        </p:spPr>
      </p:pic>
      <p:sp>
        <p:nvSpPr>
          <p:cNvPr id="17"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8" name="17 Diagrama"/>
          <p:cNvGraphicFramePr/>
          <p:nvPr/>
        </p:nvGraphicFramePr>
        <p:xfrm>
          <a:off x="3995936" y="5301208"/>
          <a:ext cx="2304256" cy="115212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graphicFrame>
        <p:nvGraphicFramePr>
          <p:cNvPr id="20" name="19 Diagrama"/>
          <p:cNvGraphicFramePr/>
          <p:nvPr/>
        </p:nvGraphicFramePr>
        <p:xfrm>
          <a:off x="395536" y="2852936"/>
          <a:ext cx="5040560" cy="3024336"/>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graphicFrame>
        <p:nvGraphicFramePr>
          <p:cNvPr id="21" name="20 Diagrama"/>
          <p:cNvGraphicFramePr/>
          <p:nvPr/>
        </p:nvGraphicFramePr>
        <p:xfrm>
          <a:off x="5868144" y="2996952"/>
          <a:ext cx="3096344" cy="2520280"/>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sp>
        <p:nvSpPr>
          <p:cNvPr id="22" name="21 Cerrar llave"/>
          <p:cNvSpPr/>
          <p:nvPr/>
        </p:nvSpPr>
        <p:spPr>
          <a:xfrm>
            <a:off x="5436096" y="2852936"/>
            <a:ext cx="360040" cy="302433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Tree>
  </p:cSld>
  <p:clrMapOvr>
    <a:masterClrMapping/>
  </p:clrMapOvr>
  <p:transition>
    <p:wipe dir="u"/>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EJEMPLOS</a:t>
            </a:r>
            <a:endParaRPr lang="es-ES" dirty="0"/>
          </a:p>
        </p:txBody>
      </p:sp>
      <p:graphicFrame>
        <p:nvGraphicFramePr>
          <p:cNvPr id="7" name="6 Diagrama"/>
          <p:cNvGraphicFramePr/>
          <p:nvPr/>
        </p:nvGraphicFramePr>
        <p:xfrm>
          <a:off x="-1260648" y="1268760"/>
          <a:ext cx="7092280" cy="2160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11 Tabla"/>
          <p:cNvGraphicFramePr>
            <a:graphicFrameLocks noGrp="1"/>
          </p:cNvGraphicFramePr>
          <p:nvPr/>
        </p:nvGraphicFramePr>
        <p:xfrm>
          <a:off x="4499992" y="1772816"/>
          <a:ext cx="4104456" cy="2031284"/>
        </p:xfrm>
        <a:graphic>
          <a:graphicData uri="http://schemas.openxmlformats.org/drawingml/2006/table">
            <a:tbl>
              <a:tblPr>
                <a:effectLst>
                  <a:outerShdw blurRad="50800" dist="38100" dir="2700000" algn="tl" rotWithShape="0">
                    <a:prstClr val="black">
                      <a:alpha val="40000"/>
                    </a:prstClr>
                  </a:outerShdw>
                </a:effectLst>
                <a:tableStyleId>{3C2FFA5D-87B4-456A-9821-1D502468CF0F}</a:tableStyleId>
              </a:tblPr>
              <a:tblGrid>
                <a:gridCol w="539955"/>
                <a:gridCol w="2494991"/>
                <a:gridCol w="1069510"/>
              </a:tblGrid>
              <a:tr h="342038">
                <a:tc>
                  <a:txBody>
                    <a:bodyPr/>
                    <a:lstStyle/>
                    <a:p>
                      <a:pPr algn="ctr">
                        <a:lnSpc>
                          <a:spcPct val="115000"/>
                        </a:lnSpc>
                        <a:spcAft>
                          <a:spcPts val="800"/>
                        </a:spcAft>
                      </a:pPr>
                      <a:r>
                        <a:rPr lang="es-ES" sz="1100" b="1" dirty="0"/>
                        <a:t>No.</a:t>
                      </a:r>
                      <a:endParaRPr lang="es-ES" sz="1100" b="1" dirty="0">
                        <a:solidFill>
                          <a:srgbClr val="000000"/>
                        </a:solidFill>
                        <a:latin typeface="+mn-lt"/>
                        <a:ea typeface="Times New Roman"/>
                        <a:cs typeface="Times New Roman"/>
                      </a:endParaRPr>
                    </a:p>
                  </a:txBody>
                  <a:tcPr marL="68580" marR="68580" marT="0" marB="0">
                    <a:cell3D prstMaterial="dkEdge">
                      <a:bevel prst="cross"/>
                      <a:lightRig rig="flood" dir="t"/>
                    </a:cell3D>
                    <a:solidFill>
                      <a:schemeClr val="tx2">
                        <a:lumMod val="60000"/>
                        <a:lumOff val="40000"/>
                      </a:schemeClr>
                    </a:solidFill>
                  </a:tcPr>
                </a:tc>
                <a:tc>
                  <a:txBody>
                    <a:bodyPr/>
                    <a:lstStyle/>
                    <a:p>
                      <a:pPr algn="ctr">
                        <a:lnSpc>
                          <a:spcPct val="115000"/>
                        </a:lnSpc>
                        <a:spcAft>
                          <a:spcPts val="800"/>
                        </a:spcAft>
                      </a:pPr>
                      <a:r>
                        <a:rPr lang="es-ES" sz="1100" b="1" dirty="0"/>
                        <a:t>Descripción</a:t>
                      </a:r>
                      <a:endParaRPr lang="es-ES" sz="1100" b="1" dirty="0">
                        <a:solidFill>
                          <a:srgbClr val="000000"/>
                        </a:solidFill>
                        <a:latin typeface="+mn-lt"/>
                        <a:ea typeface="Times New Roman"/>
                        <a:cs typeface="Times New Roman"/>
                      </a:endParaRPr>
                    </a:p>
                  </a:txBody>
                  <a:tcPr marL="68580" marR="68580" marT="0" marB="0">
                    <a:cell3D prstMaterial="dkEdge">
                      <a:bevel prst="cross"/>
                      <a:lightRig rig="flood" dir="t"/>
                    </a:cell3D>
                    <a:solidFill>
                      <a:schemeClr val="tx2">
                        <a:lumMod val="60000"/>
                        <a:lumOff val="40000"/>
                      </a:schemeClr>
                    </a:solidFill>
                  </a:tcPr>
                </a:tc>
                <a:tc>
                  <a:txBody>
                    <a:bodyPr/>
                    <a:lstStyle/>
                    <a:p>
                      <a:pPr algn="ctr">
                        <a:lnSpc>
                          <a:spcPct val="115000"/>
                        </a:lnSpc>
                        <a:spcAft>
                          <a:spcPts val="800"/>
                        </a:spcAft>
                      </a:pPr>
                      <a:r>
                        <a:rPr lang="es-ES" sz="1100" b="1" dirty="0"/>
                        <a:t>Monto</a:t>
                      </a:r>
                      <a:endParaRPr lang="es-ES" sz="1100" b="1" dirty="0">
                        <a:solidFill>
                          <a:srgbClr val="000000"/>
                        </a:solidFill>
                        <a:latin typeface="+mn-lt"/>
                        <a:ea typeface="Times New Roman"/>
                        <a:cs typeface="Times New Roman"/>
                      </a:endParaRPr>
                    </a:p>
                  </a:txBody>
                  <a:tcPr marL="68580" marR="68580" marT="0" marB="0">
                    <a:cell3D prstMaterial="dkEdge">
                      <a:bevel prst="cross"/>
                      <a:lightRig rig="flood" dir="t"/>
                    </a:cell3D>
                    <a:solidFill>
                      <a:schemeClr val="tx2">
                        <a:lumMod val="60000"/>
                        <a:lumOff val="40000"/>
                      </a:schemeClr>
                    </a:solidFill>
                  </a:tcPr>
                </a:tc>
              </a:tr>
              <a:tr h="378042">
                <a:tc>
                  <a:txBody>
                    <a:bodyPr/>
                    <a:lstStyle/>
                    <a:p>
                      <a:pPr algn="ctr">
                        <a:lnSpc>
                          <a:spcPct val="115000"/>
                        </a:lnSpc>
                        <a:spcAft>
                          <a:spcPts val="800"/>
                        </a:spcAft>
                      </a:pPr>
                      <a:r>
                        <a:rPr lang="es-ES" sz="1100"/>
                        <a:t>1</a:t>
                      </a:r>
                      <a:endParaRPr lang="es-ES" sz="110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dirty="0"/>
                        <a:t>Cuota anual por la compra del Terreno para instalación </a:t>
                      </a:r>
                      <a:endParaRPr lang="es-ES" sz="1100" dirty="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a:t>$5000</a:t>
                      </a:r>
                      <a:endParaRPr lang="es-ES" sz="1100">
                        <a:solidFill>
                          <a:srgbClr val="000000"/>
                        </a:solidFill>
                        <a:latin typeface="+mn-lt"/>
                        <a:ea typeface="Times New Roman"/>
                        <a:cs typeface="Times New Roman"/>
                      </a:endParaRPr>
                    </a:p>
                  </a:txBody>
                  <a:tcPr marL="68580" marR="68580" marT="0" marB="0">
                    <a:cell3D prstMaterial="dkEdge">
                      <a:bevel prst="cross"/>
                      <a:lightRig rig="flood" dir="t"/>
                    </a:cell3D>
                  </a:tcPr>
                </a:tc>
              </a:tr>
              <a:tr h="358796">
                <a:tc>
                  <a:txBody>
                    <a:bodyPr/>
                    <a:lstStyle/>
                    <a:p>
                      <a:pPr algn="ctr">
                        <a:lnSpc>
                          <a:spcPct val="115000"/>
                        </a:lnSpc>
                        <a:spcAft>
                          <a:spcPts val="800"/>
                        </a:spcAft>
                      </a:pPr>
                      <a:r>
                        <a:rPr lang="es-ES" sz="1100"/>
                        <a:t>2</a:t>
                      </a:r>
                      <a:endParaRPr lang="es-ES" sz="110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dirty="0"/>
                        <a:t>Construcción de Tanques de almacenamiento</a:t>
                      </a:r>
                      <a:endParaRPr lang="es-ES" sz="1100" dirty="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a:t>$10000</a:t>
                      </a:r>
                      <a:endParaRPr lang="es-ES" sz="1100">
                        <a:solidFill>
                          <a:srgbClr val="000000"/>
                        </a:solidFill>
                        <a:latin typeface="+mn-lt"/>
                        <a:ea typeface="Times New Roman"/>
                        <a:cs typeface="Times New Roman"/>
                      </a:endParaRPr>
                    </a:p>
                  </a:txBody>
                  <a:tcPr marL="68580" marR="68580" marT="0" marB="0">
                    <a:cell3D prstMaterial="dkEdge">
                      <a:bevel prst="cross"/>
                      <a:lightRig rig="flood" dir="t"/>
                    </a:cell3D>
                  </a:tcPr>
                </a:tc>
              </a:tr>
              <a:tr h="288032">
                <a:tc>
                  <a:txBody>
                    <a:bodyPr/>
                    <a:lstStyle/>
                    <a:p>
                      <a:pPr algn="ctr">
                        <a:lnSpc>
                          <a:spcPct val="115000"/>
                        </a:lnSpc>
                        <a:spcAft>
                          <a:spcPts val="800"/>
                        </a:spcAft>
                      </a:pPr>
                      <a:r>
                        <a:rPr lang="es-ES" sz="1100"/>
                        <a:t>3</a:t>
                      </a:r>
                      <a:endParaRPr lang="es-ES" sz="110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dirty="0"/>
                        <a:t>Equipos de Bombeo</a:t>
                      </a:r>
                      <a:endParaRPr lang="es-ES" sz="1100" dirty="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dirty="0"/>
                        <a:t>$25000</a:t>
                      </a:r>
                      <a:endParaRPr lang="es-ES" sz="1100" dirty="0">
                        <a:solidFill>
                          <a:srgbClr val="000000"/>
                        </a:solidFill>
                        <a:latin typeface="+mn-lt"/>
                        <a:ea typeface="Times New Roman"/>
                        <a:cs typeface="Times New Roman"/>
                      </a:endParaRPr>
                    </a:p>
                  </a:txBody>
                  <a:tcPr marL="68580" marR="68580" marT="0" marB="0">
                    <a:cell3D prstMaterial="dkEdge">
                      <a:bevel prst="cross"/>
                      <a:lightRig rig="flood" dir="t"/>
                    </a:cell3D>
                  </a:tcPr>
                </a:tc>
              </a:tr>
              <a:tr h="288032">
                <a:tc>
                  <a:txBody>
                    <a:bodyPr/>
                    <a:lstStyle/>
                    <a:p>
                      <a:pPr algn="ctr">
                        <a:lnSpc>
                          <a:spcPct val="115000"/>
                        </a:lnSpc>
                        <a:spcAft>
                          <a:spcPts val="800"/>
                        </a:spcAft>
                      </a:pPr>
                      <a:r>
                        <a:rPr lang="es-ES" sz="1100"/>
                        <a:t>4</a:t>
                      </a:r>
                      <a:endParaRPr lang="es-ES" sz="110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dirty="0"/>
                        <a:t>Equipos de aireación</a:t>
                      </a:r>
                      <a:endParaRPr lang="es-ES" sz="1100" dirty="0">
                        <a:solidFill>
                          <a:srgbClr val="000000"/>
                        </a:solidFill>
                        <a:latin typeface="+mn-lt"/>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dirty="0"/>
                        <a:t>$15000</a:t>
                      </a:r>
                      <a:endParaRPr lang="es-ES" sz="1100" dirty="0">
                        <a:solidFill>
                          <a:srgbClr val="000000"/>
                        </a:solidFill>
                        <a:latin typeface="+mn-lt"/>
                        <a:ea typeface="Times New Roman"/>
                        <a:cs typeface="Times New Roman"/>
                      </a:endParaRPr>
                    </a:p>
                  </a:txBody>
                  <a:tcPr marL="68580" marR="68580" marT="0" marB="0">
                    <a:cell3D prstMaterial="dkEdge">
                      <a:bevel prst="cross"/>
                      <a:lightRig rig="flood" dir="t"/>
                    </a:cell3D>
                  </a:tcPr>
                </a:tc>
              </a:tr>
              <a:tr h="342038">
                <a:tc gridSpan="2">
                  <a:txBody>
                    <a:bodyPr/>
                    <a:lstStyle/>
                    <a:p>
                      <a:pPr algn="ctr">
                        <a:lnSpc>
                          <a:spcPct val="115000"/>
                        </a:lnSpc>
                        <a:spcAft>
                          <a:spcPts val="800"/>
                        </a:spcAft>
                      </a:pPr>
                      <a:r>
                        <a:rPr lang="es-ES" sz="1100" b="1" dirty="0"/>
                        <a:t>Total de Inversión</a:t>
                      </a:r>
                      <a:endParaRPr lang="es-ES" sz="1100" b="1" dirty="0">
                        <a:solidFill>
                          <a:srgbClr val="000000"/>
                        </a:solidFill>
                        <a:latin typeface="+mn-lt"/>
                        <a:ea typeface="Times New Roman"/>
                        <a:cs typeface="Times New Roman"/>
                      </a:endParaRPr>
                    </a:p>
                  </a:txBody>
                  <a:tcPr marL="68580" marR="68580" marT="0" marB="0">
                    <a:cell3D prstMaterial="dkEdge">
                      <a:bevel prst="cross"/>
                      <a:lightRig rig="flood" dir="t"/>
                    </a:cell3D>
                  </a:tcPr>
                </a:tc>
                <a:tc hMerge="1">
                  <a:txBody>
                    <a:bodyPr/>
                    <a:lstStyle/>
                    <a:p>
                      <a:endParaRPr lang="es-ES"/>
                    </a:p>
                  </a:txBody>
                  <a:tcPr/>
                </a:tc>
                <a:tc>
                  <a:txBody>
                    <a:bodyPr/>
                    <a:lstStyle/>
                    <a:p>
                      <a:pPr algn="ctr">
                        <a:lnSpc>
                          <a:spcPct val="115000"/>
                        </a:lnSpc>
                        <a:spcAft>
                          <a:spcPts val="800"/>
                        </a:spcAft>
                      </a:pPr>
                      <a:r>
                        <a:rPr lang="es-ES" sz="1100" b="1" dirty="0"/>
                        <a:t>$55000</a:t>
                      </a:r>
                      <a:endParaRPr lang="es-ES" sz="1100" b="1" dirty="0">
                        <a:solidFill>
                          <a:srgbClr val="000000"/>
                        </a:solidFill>
                        <a:latin typeface="+mn-lt"/>
                        <a:ea typeface="Times New Roman"/>
                        <a:cs typeface="Times New Roman"/>
                      </a:endParaRPr>
                    </a:p>
                  </a:txBody>
                  <a:tcPr marL="68580" marR="68580" marT="0" marB="0">
                    <a:cell3D prstMaterial="dkEdge">
                      <a:bevel prst="cross"/>
                      <a:lightRig rig="flood" dir="t"/>
                    </a:cell3D>
                  </a:tcPr>
                </a:tc>
              </a:tr>
            </a:tbl>
          </a:graphicData>
        </a:graphic>
      </p:graphicFrame>
      <p:graphicFrame>
        <p:nvGraphicFramePr>
          <p:cNvPr id="13" name="12 Diagrama"/>
          <p:cNvGraphicFramePr/>
          <p:nvPr/>
        </p:nvGraphicFramePr>
        <p:xfrm>
          <a:off x="-1404664" y="3717032"/>
          <a:ext cx="7092280" cy="21602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4" name="13 Tabla"/>
          <p:cNvGraphicFramePr>
            <a:graphicFrameLocks noGrp="1"/>
          </p:cNvGraphicFramePr>
          <p:nvPr/>
        </p:nvGraphicFramePr>
        <p:xfrm>
          <a:off x="4698191" y="4365104"/>
          <a:ext cx="3906257" cy="1343108"/>
        </p:xfrm>
        <a:graphic>
          <a:graphicData uri="http://schemas.openxmlformats.org/drawingml/2006/table">
            <a:tbl>
              <a:tblPr>
                <a:effectLst>
                  <a:outerShdw blurRad="50800" dist="38100" dir="5400000" algn="t" rotWithShape="0">
                    <a:prstClr val="black">
                      <a:alpha val="40000"/>
                    </a:prstClr>
                  </a:outerShdw>
                </a:effectLst>
                <a:tableStyleId>{3C2FFA5D-87B4-456A-9821-1D502468CF0F}</a:tableStyleId>
              </a:tblPr>
              <a:tblGrid>
                <a:gridCol w="513881"/>
                <a:gridCol w="2374511"/>
                <a:gridCol w="1017865"/>
              </a:tblGrid>
              <a:tr h="231679">
                <a:tc>
                  <a:txBody>
                    <a:bodyPr/>
                    <a:lstStyle/>
                    <a:p>
                      <a:pPr algn="ctr">
                        <a:lnSpc>
                          <a:spcPct val="115000"/>
                        </a:lnSpc>
                        <a:spcAft>
                          <a:spcPts val="800"/>
                        </a:spcAft>
                      </a:pPr>
                      <a:r>
                        <a:rPr lang="es-ES" sz="1100" b="1" dirty="0"/>
                        <a:t>No.</a:t>
                      </a:r>
                      <a:endParaRPr lang="es-ES" sz="1100" b="1" dirty="0">
                        <a:solidFill>
                          <a:srgbClr val="000000"/>
                        </a:solidFill>
                        <a:latin typeface="Perpetua"/>
                        <a:ea typeface="Times New Roman"/>
                        <a:cs typeface="Times New Roman"/>
                      </a:endParaRPr>
                    </a:p>
                  </a:txBody>
                  <a:tcPr marL="68580" marR="68580" marT="0" marB="0">
                    <a:cell3D prstMaterial="dkEdge">
                      <a:bevel prst="cross"/>
                      <a:lightRig rig="flood" dir="t"/>
                    </a:cell3D>
                    <a:solidFill>
                      <a:schemeClr val="tx2">
                        <a:lumMod val="60000"/>
                        <a:lumOff val="40000"/>
                      </a:schemeClr>
                    </a:solidFill>
                  </a:tcPr>
                </a:tc>
                <a:tc>
                  <a:txBody>
                    <a:bodyPr/>
                    <a:lstStyle/>
                    <a:p>
                      <a:pPr algn="ctr">
                        <a:lnSpc>
                          <a:spcPct val="115000"/>
                        </a:lnSpc>
                        <a:spcAft>
                          <a:spcPts val="800"/>
                        </a:spcAft>
                      </a:pPr>
                      <a:r>
                        <a:rPr lang="es-ES" sz="1100" b="1" dirty="0"/>
                        <a:t>Descripción</a:t>
                      </a:r>
                      <a:endParaRPr lang="es-ES" sz="1100" b="1" dirty="0">
                        <a:solidFill>
                          <a:srgbClr val="000000"/>
                        </a:solidFill>
                        <a:latin typeface="Perpetua"/>
                        <a:ea typeface="Times New Roman"/>
                        <a:cs typeface="Times New Roman"/>
                      </a:endParaRPr>
                    </a:p>
                  </a:txBody>
                  <a:tcPr marL="68580" marR="68580" marT="0" marB="0">
                    <a:cell3D prstMaterial="dkEdge">
                      <a:bevel prst="cross"/>
                      <a:lightRig rig="flood" dir="t"/>
                    </a:cell3D>
                    <a:solidFill>
                      <a:schemeClr val="tx2">
                        <a:lumMod val="60000"/>
                        <a:lumOff val="40000"/>
                      </a:schemeClr>
                    </a:solidFill>
                  </a:tcPr>
                </a:tc>
                <a:tc>
                  <a:txBody>
                    <a:bodyPr/>
                    <a:lstStyle/>
                    <a:p>
                      <a:pPr algn="ctr">
                        <a:lnSpc>
                          <a:spcPct val="115000"/>
                        </a:lnSpc>
                        <a:spcAft>
                          <a:spcPts val="800"/>
                        </a:spcAft>
                      </a:pPr>
                      <a:r>
                        <a:rPr lang="es-ES" sz="1100" b="1" dirty="0"/>
                        <a:t>Monto</a:t>
                      </a:r>
                      <a:endParaRPr lang="es-ES" sz="1100" b="1" dirty="0">
                        <a:solidFill>
                          <a:srgbClr val="000000"/>
                        </a:solidFill>
                        <a:latin typeface="Perpetua"/>
                        <a:ea typeface="Times New Roman"/>
                        <a:cs typeface="Times New Roman"/>
                      </a:endParaRPr>
                    </a:p>
                  </a:txBody>
                  <a:tcPr marL="68580" marR="68580" marT="0" marB="0">
                    <a:cell3D prstMaterial="dkEdge">
                      <a:bevel prst="cross"/>
                      <a:lightRig rig="flood" dir="t"/>
                    </a:cell3D>
                    <a:solidFill>
                      <a:schemeClr val="tx2">
                        <a:lumMod val="60000"/>
                        <a:lumOff val="40000"/>
                      </a:schemeClr>
                    </a:solidFill>
                  </a:tcPr>
                </a:tc>
              </a:tr>
              <a:tr h="416393">
                <a:tc>
                  <a:txBody>
                    <a:bodyPr/>
                    <a:lstStyle/>
                    <a:p>
                      <a:pPr algn="ctr">
                        <a:lnSpc>
                          <a:spcPct val="115000"/>
                        </a:lnSpc>
                        <a:spcAft>
                          <a:spcPts val="800"/>
                        </a:spcAft>
                      </a:pPr>
                      <a:r>
                        <a:rPr lang="es-ES" sz="1100"/>
                        <a:t>1</a:t>
                      </a:r>
                      <a:endParaRPr lang="es-ES" sz="1100">
                        <a:solidFill>
                          <a:srgbClr val="000000"/>
                        </a:solidFill>
                        <a:latin typeface="Perpetua"/>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a:t>Compra de dispositivo para reducción de emisiones (Filtro)</a:t>
                      </a:r>
                      <a:endParaRPr lang="es-ES" sz="1100">
                        <a:solidFill>
                          <a:srgbClr val="000000"/>
                        </a:solidFill>
                        <a:latin typeface="Perpetua"/>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dirty="0" smtClean="0"/>
                        <a:t>$</a:t>
                      </a:r>
                      <a:r>
                        <a:rPr lang="es-ES" sz="1100" dirty="0"/>
                        <a:t>1500</a:t>
                      </a:r>
                      <a:endParaRPr lang="es-ES" sz="1100" dirty="0">
                        <a:solidFill>
                          <a:srgbClr val="000000"/>
                        </a:solidFill>
                        <a:latin typeface="Perpetua"/>
                        <a:ea typeface="Times New Roman"/>
                        <a:cs typeface="Times New Roman"/>
                      </a:endParaRPr>
                    </a:p>
                  </a:txBody>
                  <a:tcPr marL="68580" marR="68580" marT="0" marB="0">
                    <a:cell3D prstMaterial="dkEdge">
                      <a:bevel prst="cross"/>
                      <a:lightRig rig="flood" dir="t"/>
                    </a:cell3D>
                  </a:tcPr>
                </a:tc>
              </a:tr>
              <a:tr h="463357">
                <a:tc>
                  <a:txBody>
                    <a:bodyPr/>
                    <a:lstStyle/>
                    <a:p>
                      <a:pPr algn="ctr">
                        <a:lnSpc>
                          <a:spcPct val="115000"/>
                        </a:lnSpc>
                        <a:spcAft>
                          <a:spcPts val="800"/>
                        </a:spcAft>
                      </a:pPr>
                      <a:r>
                        <a:rPr lang="es-ES" sz="1100"/>
                        <a:t>2</a:t>
                      </a:r>
                      <a:endParaRPr lang="es-ES" sz="1100">
                        <a:solidFill>
                          <a:srgbClr val="000000"/>
                        </a:solidFill>
                        <a:latin typeface="Perpetua"/>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a:t>Mano de obra de técnico encargado de la instalación</a:t>
                      </a:r>
                      <a:endParaRPr lang="es-ES" sz="1100">
                        <a:solidFill>
                          <a:srgbClr val="000000"/>
                        </a:solidFill>
                        <a:latin typeface="Perpetua"/>
                        <a:ea typeface="Times New Roman"/>
                        <a:cs typeface="Times New Roman"/>
                      </a:endParaRPr>
                    </a:p>
                  </a:txBody>
                  <a:tcPr marL="68580" marR="68580" marT="0" marB="0">
                    <a:cell3D prstMaterial="dkEdge">
                      <a:bevel prst="cross"/>
                      <a:lightRig rig="flood" dir="t"/>
                    </a:cell3D>
                  </a:tcPr>
                </a:tc>
                <a:tc>
                  <a:txBody>
                    <a:bodyPr/>
                    <a:lstStyle/>
                    <a:p>
                      <a:pPr algn="ctr">
                        <a:lnSpc>
                          <a:spcPct val="115000"/>
                        </a:lnSpc>
                        <a:spcAft>
                          <a:spcPts val="800"/>
                        </a:spcAft>
                      </a:pPr>
                      <a:r>
                        <a:rPr lang="es-ES" sz="1100"/>
                        <a:t>$250</a:t>
                      </a:r>
                      <a:endParaRPr lang="es-ES" sz="1100">
                        <a:solidFill>
                          <a:srgbClr val="000000"/>
                        </a:solidFill>
                        <a:latin typeface="Perpetua"/>
                        <a:ea typeface="Times New Roman"/>
                        <a:cs typeface="Times New Roman"/>
                      </a:endParaRPr>
                    </a:p>
                  </a:txBody>
                  <a:tcPr marL="68580" marR="68580" marT="0" marB="0">
                    <a:cell3D prstMaterial="dkEdge">
                      <a:bevel prst="cross"/>
                      <a:lightRig rig="flood" dir="t"/>
                    </a:cell3D>
                  </a:tcPr>
                </a:tc>
              </a:tr>
              <a:tr h="231679">
                <a:tc gridSpan="2">
                  <a:txBody>
                    <a:bodyPr/>
                    <a:lstStyle/>
                    <a:p>
                      <a:pPr algn="ctr">
                        <a:lnSpc>
                          <a:spcPct val="115000"/>
                        </a:lnSpc>
                        <a:spcAft>
                          <a:spcPts val="800"/>
                        </a:spcAft>
                      </a:pPr>
                      <a:r>
                        <a:rPr lang="es-ES" sz="1100" b="1" dirty="0"/>
                        <a:t>Total de Inversión</a:t>
                      </a:r>
                      <a:endParaRPr lang="es-ES" sz="1100" b="1" dirty="0">
                        <a:solidFill>
                          <a:srgbClr val="000000"/>
                        </a:solidFill>
                        <a:latin typeface="Perpetua"/>
                        <a:ea typeface="Times New Roman"/>
                        <a:cs typeface="Times New Roman"/>
                      </a:endParaRPr>
                    </a:p>
                  </a:txBody>
                  <a:tcPr marL="68580" marR="68580" marT="0" marB="0">
                    <a:cell3D prstMaterial="dkEdge">
                      <a:bevel prst="cross"/>
                      <a:lightRig rig="flood" dir="t"/>
                    </a:cell3D>
                  </a:tcPr>
                </a:tc>
                <a:tc hMerge="1">
                  <a:txBody>
                    <a:bodyPr/>
                    <a:lstStyle/>
                    <a:p>
                      <a:endParaRPr lang="es-ES"/>
                    </a:p>
                  </a:txBody>
                  <a:tcPr/>
                </a:tc>
                <a:tc>
                  <a:txBody>
                    <a:bodyPr/>
                    <a:lstStyle/>
                    <a:p>
                      <a:pPr algn="ctr">
                        <a:lnSpc>
                          <a:spcPct val="115000"/>
                        </a:lnSpc>
                        <a:spcAft>
                          <a:spcPts val="800"/>
                        </a:spcAft>
                      </a:pPr>
                      <a:r>
                        <a:rPr lang="es-ES" sz="1100" b="1" dirty="0"/>
                        <a:t>$1750</a:t>
                      </a:r>
                      <a:endParaRPr lang="es-ES" sz="1100" b="1" dirty="0">
                        <a:solidFill>
                          <a:srgbClr val="000000"/>
                        </a:solidFill>
                        <a:latin typeface="Perpetua"/>
                        <a:ea typeface="Times New Roman"/>
                        <a:cs typeface="Times New Roman"/>
                      </a:endParaRPr>
                    </a:p>
                  </a:txBody>
                  <a:tcPr marL="68580" marR="68580" marT="0" marB="0">
                    <a:cell3D prstMaterial="dkEdge">
                      <a:bevel prst="cross"/>
                      <a:lightRig rig="flood" dir="t"/>
                    </a:cell3D>
                  </a:tcPr>
                </a:tc>
              </a:tr>
            </a:tbl>
          </a:graphicData>
        </a:graphic>
      </p:graphicFrame>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404664"/>
            <a:ext cx="8229600" cy="1143000"/>
          </a:xfrm>
        </p:spPr>
        <p:txBody>
          <a:bodyPr>
            <a:normAutofit fontScale="90000"/>
          </a:bodyPr>
          <a:lstStyle/>
          <a:p>
            <a:r>
              <a:rPr lang="es-ES" dirty="0" smtClean="0"/>
              <a:t>Algunas variables e Indicadores a obtener</a:t>
            </a:r>
            <a:endParaRPr lang="es-ES" dirty="0"/>
          </a:p>
        </p:txBody>
      </p:sp>
      <p:graphicFrame>
        <p:nvGraphicFramePr>
          <p:cNvPr id="6" name="5 Diagrama"/>
          <p:cNvGraphicFramePr/>
          <p:nvPr/>
        </p:nvGraphicFramePr>
        <p:xfrm>
          <a:off x="1547664" y="1556792"/>
          <a:ext cx="5832648"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5"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wipe dir="u"/>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3 Grupo"/>
          <p:cNvGrpSpPr/>
          <p:nvPr/>
        </p:nvGrpSpPr>
        <p:grpSpPr>
          <a:xfrm>
            <a:off x="611560" y="404664"/>
            <a:ext cx="7776864" cy="936104"/>
            <a:chOff x="430963" y="2513148"/>
            <a:chExt cx="7667603" cy="1083275"/>
          </a:xfrm>
        </p:grpSpPr>
        <p:sp>
          <p:nvSpPr>
            <p:cNvPr id="5" name="4 Rectángulo redondeado"/>
            <p:cNvSpPr/>
            <p:nvPr/>
          </p:nvSpPr>
          <p:spPr>
            <a:xfrm>
              <a:off x="430963" y="2513148"/>
              <a:ext cx="7593136" cy="1083275"/>
            </a:xfrm>
            <a:prstGeom prst="roundRect">
              <a:avLst/>
            </a:prstGeom>
          </p:spPr>
          <p:style>
            <a:lnRef idx="0">
              <a:schemeClr val="lt1">
                <a:hueOff val="0"/>
                <a:satOff val="0"/>
                <a:lumOff val="0"/>
                <a:alphaOff val="0"/>
              </a:schemeClr>
            </a:lnRef>
            <a:fillRef idx="3">
              <a:schemeClr val="accent3">
                <a:hueOff val="11250264"/>
                <a:satOff val="-16880"/>
                <a:lumOff val="-2745"/>
                <a:alphaOff val="0"/>
              </a:schemeClr>
            </a:fillRef>
            <a:effectRef idx="3">
              <a:schemeClr val="accent3">
                <a:hueOff val="11250264"/>
                <a:satOff val="-16880"/>
                <a:lumOff val="-2745"/>
                <a:alphaOff val="0"/>
              </a:schemeClr>
            </a:effectRef>
            <a:fontRef idx="minor">
              <a:schemeClr val="lt1"/>
            </a:fontRef>
          </p:style>
        </p:sp>
        <p:sp>
          <p:nvSpPr>
            <p:cNvPr id="6" name="5 Rectángulo"/>
            <p:cNvSpPr/>
            <p:nvPr/>
          </p:nvSpPr>
          <p:spPr>
            <a:xfrm>
              <a:off x="483844" y="2566029"/>
              <a:ext cx="7614722" cy="9775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7194" tIns="0" rIns="217194" bIns="0" numCol="1" spcCol="1270" anchor="ctr" anchorCtr="0">
              <a:noAutofit/>
            </a:bodyPr>
            <a:lstStyle/>
            <a:p>
              <a:pPr lvl="0" algn="l" defTabSz="1022350">
                <a:lnSpc>
                  <a:spcPct val="90000"/>
                </a:lnSpc>
                <a:spcBef>
                  <a:spcPct val="0"/>
                </a:spcBef>
                <a:spcAft>
                  <a:spcPct val="35000"/>
                </a:spcAft>
              </a:pPr>
              <a:r>
                <a:rPr lang="es-ES" sz="2300" kern="1200" dirty="0" smtClean="0"/>
                <a:t>Capítulo </a:t>
              </a:r>
              <a:r>
                <a:rPr lang="es-ES" sz="2300" dirty="0" smtClean="0"/>
                <a:t>IX</a:t>
              </a:r>
              <a:r>
                <a:rPr lang="es-ES" sz="2300" kern="1200" dirty="0" smtClean="0"/>
                <a:t>.  Gastos corrientes relacionados con la </a:t>
              </a:r>
            </a:p>
            <a:p>
              <a:pPr lvl="0" algn="l" defTabSz="1022350">
                <a:lnSpc>
                  <a:spcPct val="90000"/>
                </a:lnSpc>
                <a:spcBef>
                  <a:spcPct val="0"/>
                </a:spcBef>
                <a:spcAft>
                  <a:spcPct val="35000"/>
                </a:spcAft>
              </a:pPr>
              <a:r>
                <a:rPr lang="es-ES" sz="2300" kern="1200" dirty="0" smtClean="0"/>
                <a:t>protección ambiental 2010.</a:t>
              </a:r>
              <a:endParaRPr lang="es-ES" sz="2300" kern="1200" dirty="0"/>
            </a:p>
          </p:txBody>
        </p:sp>
      </p:grpSp>
      <p:graphicFrame>
        <p:nvGraphicFramePr>
          <p:cNvPr id="8" name="7 Diagrama"/>
          <p:cNvGraphicFramePr/>
          <p:nvPr/>
        </p:nvGraphicFramePr>
        <p:xfrm>
          <a:off x="539552" y="1340768"/>
          <a:ext cx="8280920" cy="1152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23528" y="2420888"/>
          <a:ext cx="5400600" cy="41764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3419872" y="2636912"/>
          <a:ext cx="6768752" cy="302433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11" name="Picture 3"/>
          <p:cNvPicPr>
            <a:picLocks noChangeAspect="1" noChangeArrowheads="1"/>
          </p:cNvPicPr>
          <p:nvPr/>
        </p:nvPicPr>
        <p:blipFill>
          <a:blip r:embed="rId18" cstate="print"/>
          <a:srcRect/>
          <a:stretch>
            <a:fillRect/>
          </a:stretch>
        </p:blipFill>
        <p:spPr bwMode="auto">
          <a:xfrm>
            <a:off x="7452320" y="476672"/>
            <a:ext cx="648072" cy="7116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Diagrama"/>
          <p:cNvGraphicFramePr/>
          <p:nvPr/>
        </p:nvGraphicFramePr>
        <p:xfrm>
          <a:off x="539552" y="1340768"/>
          <a:ext cx="8280920" cy="1152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8 Diagrama"/>
          <p:cNvGraphicFramePr/>
          <p:nvPr/>
        </p:nvGraphicFramePr>
        <p:xfrm>
          <a:off x="3203848" y="0"/>
          <a:ext cx="5760640" cy="623731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0" name="9 Diagrama"/>
          <p:cNvGraphicFramePr/>
          <p:nvPr/>
        </p:nvGraphicFramePr>
        <p:xfrm>
          <a:off x="-2196752" y="1916832"/>
          <a:ext cx="6768752" cy="302433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1" name="10 Diagrama"/>
          <p:cNvGraphicFramePr/>
          <p:nvPr/>
        </p:nvGraphicFramePr>
        <p:xfrm>
          <a:off x="251520" y="5777880"/>
          <a:ext cx="6804248" cy="1080120"/>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cSld>
  <p:clrMapOvr>
    <a:masterClrMapping/>
  </p:clrMapOvr>
  <p:transition>
    <p:wipe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0" y="0"/>
            <a:ext cx="9189169" cy="6857999"/>
          </a:xfrm>
          <a:prstGeom prst="rect">
            <a:avLst/>
          </a:prstGeom>
          <a:noFill/>
          <a:ln w="9525">
            <a:noFill/>
            <a:miter lim="800000"/>
            <a:headEnd/>
            <a:tailEnd/>
          </a:ln>
        </p:spPr>
      </p:pic>
    </p:spTree>
  </p:cSld>
  <p:clrMapOvr>
    <a:masterClrMapping/>
  </p:clrMapOvr>
  <p:transition>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3 Marcador de contenido"/>
          <p:cNvGraphicFramePr>
            <a:graphicFrameLocks/>
          </p:cNvGraphicFramePr>
          <p:nvPr/>
        </p:nvGraphicFramePr>
        <p:xfrm>
          <a:off x="1619672" y="836712"/>
          <a:ext cx="5832648"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C:\Archivos de programa\Microsoft Office\MEDIA\CAGCAT10\j0285444.wmf"/>
          <p:cNvPicPr>
            <a:picLocks noChangeAspect="1" noChangeArrowheads="1"/>
          </p:cNvPicPr>
          <p:nvPr/>
        </p:nvPicPr>
        <p:blipFill>
          <a:blip r:embed="rId7" cstate="print"/>
          <a:srcRect/>
          <a:stretch>
            <a:fillRect/>
          </a:stretch>
        </p:blipFill>
        <p:spPr bwMode="auto">
          <a:xfrm>
            <a:off x="179512" y="6309320"/>
            <a:ext cx="431828" cy="432048"/>
          </a:xfrm>
          <a:prstGeom prst="rect">
            <a:avLst/>
          </a:prstGeom>
          <a:noFill/>
        </p:spPr>
      </p:pic>
      <p:sp>
        <p:nvSpPr>
          <p:cNvPr id="5" name="2 Subtítulo"/>
          <p:cNvSpPr txBox="1">
            <a:spLocks/>
          </p:cNvSpPr>
          <p:nvPr/>
        </p:nvSpPr>
        <p:spPr>
          <a:xfrm>
            <a:off x="323528" y="6381328"/>
            <a:ext cx="2592288" cy="288032"/>
          </a:xfrm>
          <a:prstGeom prst="rect">
            <a:avLst/>
          </a:prstGeom>
        </p:spPr>
        <p:txBody>
          <a:bodyPr vert="horz" lIns="91440" tIns="45720" rIns="91440" bIns="45720" rtlCol="0">
            <a:normAutofit fontScale="4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ES" sz="3200" b="0" i="0" u="none" strike="noStrike" kern="1200" cap="none" spc="0" normalizeH="0" baseline="0" noProof="0" dirty="0" smtClean="0">
                <a:ln>
                  <a:noFill/>
                </a:ln>
                <a:solidFill>
                  <a:schemeClr val="tx1"/>
                </a:solidFill>
                <a:effectLst/>
                <a:uLnTx/>
                <a:uFillTx/>
                <a:latin typeface="+mn-lt"/>
                <a:ea typeface="+mn-ea"/>
                <a:cs typeface="+mn-cs"/>
              </a:rPr>
              <a:t>Estadísticas Ambientales</a:t>
            </a:r>
            <a:endParaRPr kumimoji="0" lang="es-E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u"/>
  </p:transition>
  <p:timing>
    <p:tnLst>
      <p:par>
        <p:cTn id="1" dur="indefinite" restart="never" nodeType="tmRoot"/>
      </p:par>
    </p:tnLst>
  </p:timing>
</p:sld>
</file>

<file path=ppt/theme/theme1.xml><?xml version="1.0" encoding="utf-8"?>
<a:theme xmlns:a="http://schemas.openxmlformats.org/drawingml/2006/main" name="inec am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inec amb</Template>
  <TotalTime>1174</TotalTime>
  <Words>7375</Words>
  <Application>Microsoft Office PowerPoint</Application>
  <PresentationFormat>Presentación en pantalla (4:3)</PresentationFormat>
  <Paragraphs>898</Paragraphs>
  <Slides>83</Slides>
  <Notes>38</Notes>
  <HiddenSlides>0</HiddenSlides>
  <MMClips>0</MMClips>
  <ScaleCrop>false</ScaleCrop>
  <HeadingPairs>
    <vt:vector size="4" baseType="variant">
      <vt:variant>
        <vt:lpstr>Tema</vt:lpstr>
      </vt:variant>
      <vt:variant>
        <vt:i4>1</vt:i4>
      </vt:variant>
      <vt:variant>
        <vt:lpstr>Títulos de diapositiva</vt:lpstr>
      </vt:variant>
      <vt:variant>
        <vt:i4>83</vt:i4>
      </vt:variant>
    </vt:vector>
  </HeadingPairs>
  <TitlesOfParts>
    <vt:vector size="84" baseType="lpstr">
      <vt:lpstr>inec amb</vt:lpstr>
      <vt:lpstr>CENSO DE LA GESTIÓN Y GASTO EN PROTECCIÓN AMBIENTAL PARA MUNICIPIOS Y CONSEJOS PROVINCIALES 2010</vt:lpstr>
      <vt:lpstr>INTRODUCCIÓN</vt:lpstr>
      <vt:lpstr>OBJETIVOS</vt:lpstr>
      <vt:lpstr>METODOLOGÍA</vt:lpstr>
      <vt:lpstr>Aspectos Metodológicos</vt:lpstr>
      <vt:lpstr>Diapositiva 6</vt:lpstr>
      <vt:lpstr>Número de sectores a investigarse por regionales  </vt:lpstr>
      <vt:lpstr>Algunas variables e Indicadores a obtener</vt:lpstr>
      <vt:lpstr>Diapositiva 9</vt:lpstr>
      <vt:lpstr>ACTIVIDADES DE PROTECCIÓN AMBIENTAL CEPA 2000</vt:lpstr>
      <vt:lpstr>Diapositiva 11</vt:lpstr>
      <vt:lpstr>EJEMPLOS</vt:lpstr>
      <vt:lpstr>ACTIVIDADES DE PROTECCIÓN AMBIENTAL CEPA 2000</vt:lpstr>
      <vt:lpstr>Diapositiva 14</vt:lpstr>
      <vt:lpstr>Diapositiva 15</vt:lpstr>
      <vt:lpstr>EJEMPLOS</vt:lpstr>
      <vt:lpstr>ACTIVIDADES DE PROTECCIÓN AMBIENTAL CEPA 2000</vt:lpstr>
      <vt:lpstr>Diapositiva 18</vt:lpstr>
      <vt:lpstr>Diapositiva 19</vt:lpstr>
      <vt:lpstr>EJEMPLOS</vt:lpstr>
      <vt:lpstr>ACTIVIDADES DE PROTECCIÓN AMBIENTAL CEPA 2000</vt:lpstr>
      <vt:lpstr>Diapositiva 22</vt:lpstr>
      <vt:lpstr>Diapositiva 23</vt:lpstr>
      <vt:lpstr>EJEMPLOS</vt:lpstr>
      <vt:lpstr>ACTIVIDADES DE PROTECCIÓN AMBIENTAL CEPA 2000</vt:lpstr>
      <vt:lpstr>Diapositiva 26</vt:lpstr>
      <vt:lpstr>Diapositiva 27</vt:lpstr>
      <vt:lpstr>EJEMPLOS</vt:lpstr>
      <vt:lpstr>ACTIVIDADES DE PROTECCIÓN AMBIENTAL CEPA 2000</vt:lpstr>
      <vt:lpstr>Diapositiva 30</vt:lpstr>
      <vt:lpstr>Diapositiva 31</vt:lpstr>
      <vt:lpstr>EJEMPLOS</vt:lpstr>
      <vt:lpstr>ACTIVIDADES DE PROTECCIÓN AMBIENTAL CEPA 2000</vt:lpstr>
      <vt:lpstr>EJEMPLOS</vt:lpstr>
      <vt:lpstr>ACTIVIDADES DE PROTECCIÓN AMBIENTAL CEPA 2000</vt:lpstr>
      <vt:lpstr>Diapositiva 36</vt:lpstr>
      <vt:lpstr>EJEMPLOS</vt:lpstr>
      <vt:lpstr>Diapositiva 38</vt:lpstr>
      <vt:lpstr>CONTENIDO</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lpstr>Diapositiva 70</vt:lpstr>
      <vt:lpstr>Diapositiva 71</vt:lpstr>
      <vt:lpstr>Diapositiva 72</vt:lpstr>
      <vt:lpstr>Diapositiva 73</vt:lpstr>
      <vt:lpstr>Diapositiva 74</vt:lpstr>
      <vt:lpstr>Diapositiva 75</vt:lpstr>
      <vt:lpstr>Diapositiva 76</vt:lpstr>
      <vt:lpstr>Diapositiva 77</vt:lpstr>
      <vt:lpstr>Diapositiva 78</vt:lpstr>
      <vt:lpstr>EJEMPLOS</vt:lpstr>
      <vt:lpstr>Diapositiva 80</vt:lpstr>
      <vt:lpstr>Diapositiva 81</vt:lpstr>
      <vt:lpstr>Diapositiva 82</vt:lpstr>
      <vt:lpstr>Diapositiva 83</vt:lpstr>
    </vt:vector>
  </TitlesOfParts>
  <Company>INEC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CENSO DE LA GESTIÓN Y GASTO EN PROTECCIÓN AMBIENTAL PARA MUNICIPIOS Y CONSEJOS PROVINCIALES 2010</dc:title>
  <dc:creator>pdiaz</dc:creator>
  <cp:lastModifiedBy>PGUERRA</cp:lastModifiedBy>
  <cp:revision>139</cp:revision>
  <dcterms:created xsi:type="dcterms:W3CDTF">2011-04-19T16:33:10Z</dcterms:created>
  <dcterms:modified xsi:type="dcterms:W3CDTF">2012-12-17T14:56:39Z</dcterms:modified>
</cp:coreProperties>
</file>