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73" r:id="rId4"/>
    <p:sldId id="274" r:id="rId5"/>
    <p:sldId id="259" r:id="rId6"/>
    <p:sldId id="262" r:id="rId7"/>
    <p:sldId id="272" r:id="rId8"/>
    <p:sldId id="260" r:id="rId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75D"/>
    <a:srgbClr val="1F285D"/>
    <a:srgbClr val="5E71FF"/>
    <a:srgbClr val="646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1" autoAdjust="0"/>
    <p:restoredTop sz="96405"/>
  </p:normalViewPr>
  <p:slideViewPr>
    <p:cSldViewPr snapToGrid="0" snapToObjects="1">
      <p:cViewPr>
        <p:scale>
          <a:sx n="70" d="100"/>
          <a:sy n="70" d="100"/>
        </p:scale>
        <p:origin x="-5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96F13414-8F03-A442-8ACD-2DC9B0A2CB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735410B-9B5C-1D48-ACA9-2246B305F5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 presentación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E21AF1D1-197D-4A4F-9050-E4D32756336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63823"/>
            <a:ext cx="9144000" cy="655002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85728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EBEF04C5-841F-5A4D-8783-DCC1772280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6BD8743C-6899-8944-AB92-EAB5AE3FB0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9696" y="2681415"/>
            <a:ext cx="8517753" cy="1112109"/>
          </a:xfrm>
        </p:spPr>
        <p:txBody>
          <a:bodyPr anchor="b"/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x-none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65BCDE19-0EEF-0943-B986-6235A0F990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9696" y="4008696"/>
            <a:ext cx="8517753" cy="563305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10" name="Marcador de texto 6">
            <a:extLst>
              <a:ext uri="{FF2B5EF4-FFF2-40B4-BE49-F238E27FC236}">
                <a16:creationId xmlns="" xmlns:a16="http://schemas.microsoft.com/office/drawing/2014/main" id="{238A4921-827D-E746-ACF8-162C8F4141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10306" y="987146"/>
            <a:ext cx="1665287" cy="1257694"/>
          </a:xfrm>
        </p:spPr>
        <p:txBody>
          <a:bodyPr>
            <a:noAutofit/>
          </a:bodyPr>
          <a:lstStyle>
            <a:lvl1pPr marL="0" indent="0" algn="ctr">
              <a:buNone/>
              <a:defRPr sz="8800" b="1">
                <a:solidFill>
                  <a:srgbClr val="5E71FF"/>
                </a:solidFill>
              </a:defRPr>
            </a:lvl1pPr>
          </a:lstStyle>
          <a:p>
            <a:pPr lvl="0"/>
            <a:r>
              <a:rPr lang="es-MX" dirty="0"/>
              <a:t>01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684397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AC82C9D5-7EBB-B246-ABB9-5DCE94B355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Marcador de texto 12">
            <a:extLst>
              <a:ext uri="{FF2B5EF4-FFF2-40B4-BE49-F238E27FC236}">
                <a16:creationId xmlns="" xmlns:a16="http://schemas.microsoft.com/office/drawing/2014/main" id="{5AA863C6-E4BB-7246-8E29-38C1A6D523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83969" y="6289632"/>
            <a:ext cx="728662" cy="45762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95903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A3A6E091-7C03-A443-A6D2-38D7BDCE83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50ADB42-67F8-B244-80CB-7A4A6F8B81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40411"/>
            <a:ext cx="7737389" cy="672843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1F285D"/>
                </a:solidFill>
              </a:defRPr>
            </a:lvl1pPr>
          </a:lstStyle>
          <a:p>
            <a:r>
              <a:rPr lang="es-ES" dirty="0"/>
              <a:t>Editar título</a:t>
            </a:r>
            <a:endParaRPr lang="x-none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="" xmlns:a16="http://schemas.microsoft.com/office/drawing/2014/main" id="{FE0C7826-BD6F-3F44-93EE-AB675BEF6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012825"/>
            <a:ext cx="7737475" cy="45762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646481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13" name="Marcador de texto 12">
            <a:extLst>
              <a:ext uri="{FF2B5EF4-FFF2-40B4-BE49-F238E27FC236}">
                <a16:creationId xmlns="" xmlns:a16="http://schemas.microsoft.com/office/drawing/2014/main" id="{8DAAF717-D746-FE4F-A5F1-E3136E0F16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83969" y="6289632"/>
            <a:ext cx="728662" cy="457629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16459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872A9304-47E7-E44B-BC9B-3F5C92870A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0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01BABDA2-023C-7945-BF86-BEAA5004E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x-none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B7FA23C8-2E4E-5046-8259-E2E213978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x-none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5C005DD2-86EC-2440-A7E7-B841DBFD7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EA569-A74A-4F40-B8C4-0DF053AB9BE6}" type="datetimeFigureOut">
              <a:rPr lang="x-none" smtClean="0"/>
              <a:t>06/06/2022</a:t>
            </a:fld>
            <a:endParaRPr lang="x-none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FAAEDE95-BF79-354F-9D02-2C24B8EB6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75348DA7-A2C8-4B42-8734-0C9E18D34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55D62-19B0-8644-950B-6F136B21E2CE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24135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23-05-2022\Seguimiento%20de%20actividades%20%20ENESM%2023-05_2022.xlsx!Actividades!F1C1:F6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23-05-2022\Seguimiento%20de%20actividades%20%20ENESM%2023-05_2022.xlsx!Actividades!F12C1:F21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23-05-2022\Seguimiento%20de%20actividades%20%20ENESM%2023-05_2022.xlsx!Actividades!F26C1:F27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Formato%20de%20Presentaci&#243;n\matriz%20administrativo.xlsx!Cobertura!F1C1:F7C6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oleObject" Target="file:///C:\Users\jborja\Desktop\2022\Formato%20de%20Presentaci&#243;n\matriz%20administrativo.xlsx!Cobertura!F9C1:F15C6" TargetMode="Externa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borja\Desktop\2022\Presentaci&#243;n%20Seguimiento%20ENESEM\23-05-2022\Seguimiento%20de%20actividades%20%20ENESM%2023-05_2022.xlsx!Temas%20Varios!F1C1:F2C1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BCE74EF7-2C04-A342-AAD9-E694CF9B7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976022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/>
              <a:t>Seguimiento de Actividades </a:t>
            </a:r>
            <a:r>
              <a:rPr lang="es-EC" dirty="0" smtClean="0"/>
              <a:t/>
            </a:r>
            <a:br>
              <a:rPr lang="es-EC" dirty="0" smtClean="0"/>
            </a:br>
            <a:r>
              <a:rPr lang="es-EC" dirty="0" smtClean="0"/>
              <a:t>ENESEM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B5FE04B9-C334-374C-9980-1DEA7FC07A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C" dirty="0"/>
              <a:t>Avance</a:t>
            </a:r>
          </a:p>
          <a:p>
            <a:endParaRPr lang="x-none" dirty="0"/>
          </a:p>
        </p:txBody>
      </p:sp>
      <p:sp>
        <p:nvSpPr>
          <p:cNvPr id="4" name="Rectángulo redondeado 3">
            <a:extLst>
              <a:ext uri="{FF2B5EF4-FFF2-40B4-BE49-F238E27FC236}">
                <a16:creationId xmlns="" xmlns:a16="http://schemas.microsoft.com/office/drawing/2014/main" id="{7501EF41-F281-6D48-9E26-1B14A4817180}"/>
              </a:ext>
            </a:extLst>
          </p:cNvPr>
          <p:cNvSpPr/>
          <p:nvPr/>
        </p:nvSpPr>
        <p:spPr>
          <a:xfrm>
            <a:off x="1524000" y="4485080"/>
            <a:ext cx="3361038" cy="480291"/>
          </a:xfrm>
          <a:prstGeom prst="roundRect">
            <a:avLst/>
          </a:prstGeom>
          <a:solidFill>
            <a:srgbClr val="5E71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2400" dirty="0" smtClean="0">
                <a:solidFill>
                  <a:schemeClr val="bg1"/>
                </a:solidFill>
              </a:rPr>
              <a:t>06 </a:t>
            </a:r>
            <a:r>
              <a:rPr lang="x-none" sz="2400" smtClean="0">
                <a:solidFill>
                  <a:schemeClr val="bg1"/>
                </a:solidFill>
              </a:rPr>
              <a:t>de </a:t>
            </a:r>
            <a:r>
              <a:rPr lang="es-EC" sz="2400" dirty="0" smtClean="0">
                <a:solidFill>
                  <a:schemeClr val="bg1"/>
                </a:solidFill>
              </a:rPr>
              <a:t>junio </a:t>
            </a:r>
            <a:r>
              <a:rPr lang="x-none" sz="2400" smtClean="0"/>
              <a:t>2022</a:t>
            </a: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58841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2700" dirty="0"/>
              <a:t>(ronda 2020)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06</a:t>
            </a:r>
            <a:r>
              <a:rPr lang="es-EC" sz="1600" dirty="0" smtClean="0"/>
              <a:t>/06/2022</a:t>
            </a:r>
            <a:endParaRPr lang="x-none" dirty="0"/>
          </a:p>
        </p:txBody>
      </p:sp>
      <p:sp>
        <p:nvSpPr>
          <p:cNvPr id="8" name="Marcador de texto 3">
            <a:extLst>
              <a:ext uri="{FF2B5EF4-FFF2-40B4-BE49-F238E27FC236}">
                <a16:creationId xmlns="" xmlns:a16="http://schemas.microsoft.com/office/drawing/2014/main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01</a:t>
            </a:r>
            <a:endParaRPr lang="x-none"/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557884"/>
              </p:ext>
            </p:extLst>
          </p:nvPr>
        </p:nvGraphicFramePr>
        <p:xfrm>
          <a:off x="657225" y="1166813"/>
          <a:ext cx="10467975" cy="509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6" name="Hoja de cálculo" r:id="rId3" imgW="10468037" imgH="5095806" progId="Excel.Sheet.12">
                  <p:link updateAutomatic="1"/>
                </p:oleObj>
              </mc:Choice>
              <mc:Fallback>
                <p:oleObj name="Hoja de cálculo" r:id="rId3" imgW="10468037" imgH="509580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7225" y="1166813"/>
                        <a:ext cx="10467975" cy="509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795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2700" dirty="0"/>
              <a:t>(ronda </a:t>
            </a:r>
            <a:r>
              <a:rPr lang="es-EC" sz="2700" dirty="0" smtClean="0"/>
              <a:t>2021)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06</a:t>
            </a:r>
            <a:r>
              <a:rPr lang="es-EC" sz="1600" dirty="0" smtClean="0"/>
              <a:t>/06/2022</a:t>
            </a:r>
            <a:endParaRPr lang="x-none" dirty="0"/>
          </a:p>
        </p:txBody>
      </p:sp>
      <p:sp>
        <p:nvSpPr>
          <p:cNvPr id="8" name="Marcador de texto 3">
            <a:extLst>
              <a:ext uri="{FF2B5EF4-FFF2-40B4-BE49-F238E27FC236}">
                <a16:creationId xmlns="" xmlns:a16="http://schemas.microsoft.com/office/drawing/2014/main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02</a:t>
            </a:r>
            <a:endParaRPr lang="x-none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436358"/>
              </p:ext>
            </p:extLst>
          </p:nvPr>
        </p:nvGraphicFramePr>
        <p:xfrm>
          <a:off x="642938" y="844550"/>
          <a:ext cx="10467975" cy="612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0" name="Hoja de cálculo" r:id="rId3" imgW="10468037" imgH="6124523" progId="Excel.Sheet.12">
                  <p:link updateAutomatic="1"/>
                </p:oleObj>
              </mc:Choice>
              <mc:Fallback>
                <p:oleObj name="Hoja de cálculo" r:id="rId3" imgW="10468037" imgH="61245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938" y="844550"/>
                        <a:ext cx="10467975" cy="6124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176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/>
              <a:t>Actividades </a:t>
            </a:r>
            <a:r>
              <a:rPr lang="es-EC" dirty="0" smtClean="0"/>
              <a:t>ENESEM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 smtClean="0"/>
              <a:t>2023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06</a:t>
            </a:r>
            <a:r>
              <a:rPr lang="es-EC" sz="1600" dirty="0" smtClean="0"/>
              <a:t>/06/2022</a:t>
            </a:r>
            <a:endParaRPr lang="x-none" dirty="0"/>
          </a:p>
        </p:txBody>
      </p:sp>
      <p:sp>
        <p:nvSpPr>
          <p:cNvPr id="8" name="Marcador de texto 3">
            <a:extLst>
              <a:ext uri="{FF2B5EF4-FFF2-40B4-BE49-F238E27FC236}">
                <a16:creationId xmlns="" xmlns:a16="http://schemas.microsoft.com/office/drawing/2014/main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02</a:t>
            </a:r>
            <a:endParaRPr lang="x-none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072485"/>
              </p:ext>
            </p:extLst>
          </p:nvPr>
        </p:nvGraphicFramePr>
        <p:xfrm>
          <a:off x="766763" y="2584450"/>
          <a:ext cx="10795000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" name="Hoja de cálculo" r:id="rId3" imgW="10468037" imgH="1562106" progId="Excel.Sheet.12">
                  <p:link updateAutomatic="1"/>
                </p:oleObj>
              </mc:Choice>
              <mc:Fallback>
                <p:oleObj name="Hoja de cálculo" r:id="rId3" imgW="10468037" imgH="156210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6763" y="2584450"/>
                        <a:ext cx="10795000" cy="160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253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130"/>
            <a:ext cx="7737389" cy="672843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Cobertura </a:t>
            </a:r>
            <a:r>
              <a:rPr lang="es-EC" dirty="0" smtClean="0">
                <a:solidFill>
                  <a:srgbClr val="20275D"/>
                </a:solidFill>
              </a:rPr>
              <a:t>ENESEM -</a:t>
            </a:r>
            <a:r>
              <a:rPr lang="es-EC" dirty="0" smtClean="0">
                <a:solidFill>
                  <a:srgbClr val="FF0000"/>
                </a:solidFill>
              </a:rPr>
              <a:t> </a:t>
            </a:r>
            <a:r>
              <a:rPr lang="es-EC" dirty="0"/>
              <a:t>2022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>
                <a:solidFill>
                  <a:srgbClr val="20275D"/>
                </a:solidFill>
              </a:rPr>
              <a:t>06</a:t>
            </a:r>
            <a:r>
              <a:rPr lang="es-EC" sz="1600" dirty="0" smtClean="0">
                <a:solidFill>
                  <a:srgbClr val="20275D"/>
                </a:solidFill>
              </a:rPr>
              <a:t>/0</a:t>
            </a:r>
            <a:r>
              <a:rPr lang="es-EC" sz="1600" dirty="0"/>
              <a:t>6</a:t>
            </a:r>
            <a:r>
              <a:rPr lang="es-EC" sz="1600" dirty="0" smtClean="0"/>
              <a:t>/2022</a:t>
            </a:r>
            <a:endParaRPr lang="x-none" dirty="0"/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146808"/>
              </p:ext>
            </p:extLst>
          </p:nvPr>
        </p:nvGraphicFramePr>
        <p:xfrm>
          <a:off x="1096963" y="1281113"/>
          <a:ext cx="9356725" cy="233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9" name="Hoja de cálculo" r:id="rId3" imgW="6172198" imgH="1542940" progId="Excel.Sheet.12">
                  <p:link updateAutomatic="1"/>
                </p:oleObj>
              </mc:Choice>
              <mc:Fallback>
                <p:oleObj name="Hoja de cálculo" r:id="rId3" imgW="6172198" imgH="154294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6963" y="1281113"/>
                        <a:ext cx="9356725" cy="2338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448530"/>
              </p:ext>
            </p:extLst>
          </p:nvPr>
        </p:nvGraphicFramePr>
        <p:xfrm>
          <a:off x="1111155" y="4101912"/>
          <a:ext cx="9356677" cy="238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0" name="Hoja de cálculo" r:id="rId5" imgW="6172198" imgH="1571553" progId="Excel.Sheet.12">
                  <p:link updateAutomatic="1"/>
                </p:oleObj>
              </mc:Choice>
              <mc:Fallback>
                <p:oleObj name="Hoja de cálculo" r:id="rId5" imgW="6172198" imgH="157155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1155" y="4101912"/>
                        <a:ext cx="9356677" cy="238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3">
            <a:extLst>
              <a:ext uri="{FF2B5EF4-FFF2-40B4-BE49-F238E27FC236}">
                <a16:creationId xmlns="" xmlns:a16="http://schemas.microsoft.com/office/drawing/2014/main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03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4841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Temas Varios </a:t>
            </a:r>
            <a:r>
              <a:rPr lang="es-EC" dirty="0" smtClean="0">
                <a:solidFill>
                  <a:srgbClr val="20275D"/>
                </a:solidFill>
              </a:rPr>
              <a:t>ENESEM - </a:t>
            </a:r>
            <a:r>
              <a:rPr lang="es-EC" dirty="0"/>
              <a:t>2022 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>
                <a:solidFill>
                  <a:srgbClr val="20275D"/>
                </a:solidFill>
              </a:rPr>
              <a:t>06</a:t>
            </a:r>
            <a:r>
              <a:rPr lang="es-EC" sz="1600" dirty="0" smtClean="0">
                <a:solidFill>
                  <a:srgbClr val="20275D"/>
                </a:solidFill>
              </a:rPr>
              <a:t>/</a:t>
            </a:r>
            <a:r>
              <a:rPr lang="es-EC" sz="1600" dirty="0" smtClean="0"/>
              <a:t>06/2022</a:t>
            </a:r>
            <a:endParaRPr lang="x-none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s-EC" dirty="0" smtClean="0"/>
              <a:t>04</a:t>
            </a:r>
            <a:endParaRPr lang="x-none"/>
          </a:p>
        </p:txBody>
      </p:sp>
      <p:graphicFrame>
        <p:nvGraphicFramePr>
          <p:cNvPr id="3" name="2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120421"/>
              </p:ext>
            </p:extLst>
          </p:nvPr>
        </p:nvGraphicFramePr>
        <p:xfrm>
          <a:off x="746752" y="2463330"/>
          <a:ext cx="10881141" cy="158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2" name="Hoja de cálculo" r:id="rId3" imgW="8934503" imgH="1304859" progId="Excel.Sheet.12">
                  <p:link updateAutomatic="1"/>
                </p:oleObj>
              </mc:Choice>
              <mc:Fallback>
                <p:oleObj name="Hoja de cálculo" r:id="rId3" imgW="8934503" imgH="130485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6752" y="2463330"/>
                        <a:ext cx="10881141" cy="158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916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FD696AD-97AE-0A4B-866A-8E7F94749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Firmas de Responsabilidad</a:t>
            </a:r>
            <a:r>
              <a:rPr lang="es-EC" sz="3200" dirty="0"/>
              <a:t/>
            </a:r>
            <a:br>
              <a:rPr lang="es-EC" sz="3200" dirty="0"/>
            </a:br>
            <a:r>
              <a:rPr lang="es-EC" sz="1600" dirty="0"/>
              <a:t>Actualización </a:t>
            </a:r>
            <a:r>
              <a:rPr lang="es-EC" sz="1600" dirty="0" smtClean="0"/>
              <a:t>06</a:t>
            </a:r>
            <a:r>
              <a:rPr lang="es-EC" sz="1600" dirty="0" smtClean="0">
                <a:solidFill>
                  <a:srgbClr val="20275D"/>
                </a:solidFill>
              </a:rPr>
              <a:t>/06/</a:t>
            </a:r>
            <a:r>
              <a:rPr lang="es-EC" sz="1600" dirty="0" smtClean="0"/>
              <a:t>2022</a:t>
            </a:r>
            <a:endParaRPr lang="x-none" dirty="0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xmlns="" id="{4615E70B-5F54-0C42-818E-3D9D89482440}"/>
              </a:ext>
            </a:extLst>
          </p:cNvPr>
          <p:cNvSpPr txBox="1">
            <a:spLocks/>
          </p:cNvSpPr>
          <p:nvPr/>
        </p:nvSpPr>
        <p:spPr>
          <a:xfrm>
            <a:off x="3687546" y="1051231"/>
            <a:ext cx="7196725" cy="6070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80B9F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2400" dirty="0">
              <a:solidFill>
                <a:srgbClr val="1F285D"/>
              </a:solidFill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074067"/>
              </p:ext>
            </p:extLst>
          </p:nvPr>
        </p:nvGraphicFramePr>
        <p:xfrm>
          <a:off x="3507232" y="2419114"/>
          <a:ext cx="6441985" cy="2453137"/>
        </p:xfrm>
        <a:graphic>
          <a:graphicData uri="http://schemas.openxmlformats.org/drawingml/2006/table">
            <a:tbl>
              <a:tblPr firstRow="1" firstCol="1" bandRow="1"/>
              <a:tblGrid>
                <a:gridCol w="2183600"/>
                <a:gridCol w="2186848"/>
                <a:gridCol w="2071537"/>
              </a:tblGrid>
              <a:tr h="446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Elaborado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Revisado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Aprobado por:</a:t>
                      </a:r>
                      <a:endParaRPr lang="es-EC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</a:tr>
              <a:tr h="14531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EC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Jenny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Borja</a:t>
                      </a:r>
                      <a:endParaRPr lang="es-EC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Miembro </a:t>
                      </a:r>
                      <a:r>
                        <a:rPr lang="es-EC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 Equipo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Rita Jácome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Responsable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OE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Roberto Chaves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Jefe</a:t>
                      </a:r>
                      <a:r>
                        <a:rPr lang="es-EC" sz="1200" b="1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 Gestión</a:t>
                      </a:r>
                      <a:endParaRPr lang="es-EC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85D"/>
                    </a:solidFill>
                  </a:tcPr>
                </a:tc>
              </a:tr>
            </a:tbl>
          </a:graphicData>
        </a:graphic>
      </p:graphicFrame>
      <p:sp>
        <p:nvSpPr>
          <p:cNvPr id="6" name="Marcador de texto 3">
            <a:extLst>
              <a:ext uri="{FF2B5EF4-FFF2-40B4-BE49-F238E27FC236}">
                <a16:creationId xmlns="" xmlns:a16="http://schemas.microsoft.com/office/drawing/2014/main" id="{3C5C67A1-29D7-1048-826C-D7445004AD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83969" y="6289632"/>
            <a:ext cx="728662" cy="457629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07</a:t>
            </a:r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3037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7357</TotalTime>
  <Words>67</Words>
  <Application>Microsoft Office PowerPoint</Application>
  <PresentationFormat>Personalizado</PresentationFormat>
  <Paragraphs>27</Paragraphs>
  <Slides>8</Slides>
  <Notes>0</Notes>
  <HiddenSlides>1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Vínculos</vt:lpstr>
      </vt:variant>
      <vt:variant>
        <vt:i4>6</vt:i4>
      </vt:variant>
      <vt:variant>
        <vt:lpstr>Títulos de diapositiva</vt:lpstr>
      </vt:variant>
      <vt:variant>
        <vt:i4>8</vt:i4>
      </vt:variant>
    </vt:vector>
  </HeadingPairs>
  <TitlesOfParts>
    <vt:vector size="15" baseType="lpstr">
      <vt:lpstr>Tema de Office</vt:lpstr>
      <vt:lpstr>C:\Users\jborja\Desktop\2022\Presentación Seguimiento ENESEM\23-05-2022\Seguimiento de actividades  ENESM 23-05_2022.xlsx!Actividades!F1C1:F6C12</vt:lpstr>
      <vt:lpstr>C:\Users\jborja\Desktop\2022\Presentación Seguimiento ENESEM\23-05-2022\Seguimiento de actividades  ENESM 23-05_2022.xlsx!Actividades!F12C1:F21C12</vt:lpstr>
      <vt:lpstr>C:\Users\jborja\Desktop\2022\Presentación Seguimiento ENESEM\23-05-2022\Seguimiento de actividades  ENESM 23-05_2022.xlsx!Actividades!F26C1:F27C12</vt:lpstr>
      <vt:lpstr>C:\Users\jborja\Desktop\2022\Formato de Presentación\matriz administrativo.xlsx!Cobertura!F1C1:F7C6</vt:lpstr>
      <vt:lpstr>C:\Users\jborja\Desktop\2022\Formato de Presentación\matriz administrativo.xlsx!Cobertura!F9C1:F15C6</vt:lpstr>
      <vt:lpstr>C:\Users\jborja\Desktop\2022\Presentación Seguimiento ENESEM\23-05-2022\Seguimiento de actividades  ENESM 23-05_2022.xlsx!Temas Varios!F1C1:F2C12</vt:lpstr>
      <vt:lpstr>Seguimiento de Actividades  ENESEM</vt:lpstr>
      <vt:lpstr>Actividades ENESEM 2022 (ronda 2020)  Actualización 06/06/2022</vt:lpstr>
      <vt:lpstr>Actividades ENESEM 2022 (ronda 2021)  Actualización 06/06/2022</vt:lpstr>
      <vt:lpstr>Actividades ENESEM 2023 Actualización 06/06/2022</vt:lpstr>
      <vt:lpstr>Cobertura ENESEM - 2022  Actualización 06/06/2022</vt:lpstr>
      <vt:lpstr>Temas Varios ENESEM - 2022  Actualización 06/06/2022</vt:lpstr>
      <vt:lpstr>Firmas de Responsabilidad Actualización 06/06/2022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INEC Jenny Borja</cp:lastModifiedBy>
  <cp:revision>140</cp:revision>
  <dcterms:created xsi:type="dcterms:W3CDTF">2021-10-01T15:30:25Z</dcterms:created>
  <dcterms:modified xsi:type="dcterms:W3CDTF">2022-06-06T13:48:03Z</dcterms:modified>
</cp:coreProperties>
</file>